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59" r:id="rId1"/>
  </p:sldMasterIdLst>
  <p:notesMasterIdLst>
    <p:notesMasterId r:id="rId3"/>
  </p:notesMasterIdLst>
  <p:sldIdLst>
    <p:sldId id="256" r:id="rId2"/>
  </p:sldIdLst>
  <p:sldSz cx="43891200" cy="32918400"/>
  <p:notesSz cx="7102475" cy="9388475"/>
  <p:defaultText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0368" userDrawn="1">
          <p15:clr>
            <a:srgbClr val="A4A3A4"/>
          </p15:clr>
        </p15:guide>
        <p15:guide id="2" pos="13824"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CECFF"/>
    <a:srgbClr val="99CCFF"/>
    <a:srgbClr val="B3B3B3"/>
    <a:srgbClr val="09794C"/>
    <a:srgbClr val="00337F"/>
    <a:srgbClr val="000099"/>
    <a:srgbClr val="09286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669A4B21-EFB4-4E95-A307-81D8BAFA95AE}">
  <a:tblStyle styleId="{669A4B21-EFB4-4E95-A307-81D8BAFA95AE}" styleName="Table_0">
    <a:wholeTbl>
      <a:tcStyle>
        <a:tcBdr>
          <a:left>
            <a:ln w="9525" cap="flat" cmpd="sng">
              <a:solidFill>
                <a:srgbClr val="9E9E9E"/>
              </a:solidFill>
              <a:prstDash val="solid"/>
              <a:round/>
              <a:headEnd type="none" w="med" len="med"/>
              <a:tailEnd type="none" w="med" len="med"/>
            </a:ln>
          </a:left>
          <a:right>
            <a:ln w="9525" cap="flat" cmpd="sng">
              <a:solidFill>
                <a:srgbClr val="9E9E9E"/>
              </a:solidFill>
              <a:prstDash val="solid"/>
              <a:round/>
              <a:headEnd type="none" w="med" len="med"/>
              <a:tailEnd type="none" w="med" len="med"/>
            </a:ln>
          </a:right>
          <a:top>
            <a:ln w="9525" cap="flat" cmpd="sng">
              <a:solidFill>
                <a:srgbClr val="9E9E9E"/>
              </a:solidFill>
              <a:prstDash val="solid"/>
              <a:round/>
              <a:headEnd type="none" w="med" len="med"/>
              <a:tailEnd type="none" w="med" len="med"/>
            </a:ln>
          </a:top>
          <a:bottom>
            <a:ln w="9525" cap="flat" cmpd="sng">
              <a:solidFill>
                <a:srgbClr val="9E9E9E"/>
              </a:solidFill>
              <a:prstDash val="solid"/>
              <a:round/>
              <a:headEnd type="none" w="med" len="med"/>
              <a:tailEnd type="none" w="med" len="med"/>
            </a:ln>
          </a:bottom>
          <a:insideH>
            <a:ln w="9525" cap="flat" cmpd="sng">
              <a:solidFill>
                <a:srgbClr val="9E9E9E"/>
              </a:solidFill>
              <a:prstDash val="solid"/>
              <a:round/>
              <a:headEnd type="none" w="med" len="med"/>
              <a:tailEnd type="none" w="med" len="med"/>
            </a:ln>
          </a:insideH>
          <a:insideV>
            <a:ln w="9525" cap="flat" cmpd="sng">
              <a:solidFill>
                <a:srgbClr val="9E9E9E"/>
              </a:solidFill>
              <a:prstDash val="solid"/>
              <a:round/>
              <a:headEnd type="none" w="med" len="med"/>
              <a:tailEnd type="none" w="med" len="med"/>
            </a:ln>
          </a:insideV>
        </a:tcBdr>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7" d="100"/>
          <a:sy n="17" d="100"/>
        </p:scale>
        <p:origin x="1602" y="150"/>
      </p:cViewPr>
      <p:guideLst>
        <p:guide orient="horz" pos="10368"/>
        <p:guide pos="13824"/>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Shape 3"/>
          <p:cNvSpPr>
            <a:spLocks noGrp="1" noRot="1" noChangeAspect="1"/>
          </p:cNvSpPr>
          <p:nvPr>
            <p:ph type="sldImg" idx="2"/>
          </p:nvPr>
        </p:nvSpPr>
        <p:spPr>
          <a:xfrm>
            <a:off x="1204913" y="704850"/>
            <a:ext cx="4692650" cy="3519488"/>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4" name="Shape 4"/>
          <p:cNvSpPr txBox="1">
            <a:spLocks noGrp="1"/>
          </p:cNvSpPr>
          <p:nvPr>
            <p:ph type="body" idx="1"/>
          </p:nvPr>
        </p:nvSpPr>
        <p:spPr>
          <a:xfrm>
            <a:off x="710248" y="4459526"/>
            <a:ext cx="5681979" cy="4224814"/>
          </a:xfrm>
          <a:prstGeom prst="rect">
            <a:avLst/>
          </a:prstGeom>
          <a:noFill/>
          <a:ln>
            <a:noFill/>
          </a:ln>
        </p:spPr>
        <p:txBody>
          <a:bodyPr lIns="94213" tIns="94213" rIns="94213" bIns="94213" anchor="t" anchorCtr="0"/>
          <a:lstStyle>
            <a:lvl1pPr lvl="0">
              <a:spcBef>
                <a:spcPts val="0"/>
              </a:spcBef>
              <a:defRPr sz="1100"/>
            </a:lvl1pPr>
            <a:lvl2pPr lvl="1">
              <a:spcBef>
                <a:spcPts val="0"/>
              </a:spcBef>
              <a:defRPr sz="1100"/>
            </a:lvl2pPr>
            <a:lvl3pPr lvl="2">
              <a:spcBef>
                <a:spcPts val="0"/>
              </a:spcBef>
              <a:defRPr sz="1100"/>
            </a:lvl3pPr>
            <a:lvl4pPr lvl="3">
              <a:spcBef>
                <a:spcPts val="0"/>
              </a:spcBef>
              <a:defRPr sz="1100"/>
            </a:lvl4pPr>
            <a:lvl5pPr lvl="4">
              <a:spcBef>
                <a:spcPts val="0"/>
              </a:spcBef>
              <a:defRPr sz="1100"/>
            </a:lvl5pPr>
            <a:lvl6pPr lvl="5">
              <a:spcBef>
                <a:spcPts val="0"/>
              </a:spcBef>
              <a:defRPr sz="1100"/>
            </a:lvl6pPr>
            <a:lvl7pPr lvl="6">
              <a:spcBef>
                <a:spcPts val="0"/>
              </a:spcBef>
              <a:defRPr sz="1100"/>
            </a:lvl7pPr>
            <a:lvl8pPr lvl="7">
              <a:spcBef>
                <a:spcPts val="0"/>
              </a:spcBef>
              <a:defRPr sz="1100"/>
            </a:lvl8pPr>
            <a:lvl9pPr lvl="8">
              <a:spcBef>
                <a:spcPts val="0"/>
              </a:spcBef>
              <a:defRPr sz="1100"/>
            </a:lvl9pPr>
          </a:lstStyle>
          <a:p>
            <a:endParaRPr/>
          </a:p>
        </p:txBody>
      </p:sp>
    </p:spTree>
    <p:extLst>
      <p:ext uri="{BB962C8B-B14F-4D97-AF65-F5344CB8AC3E}">
        <p14:creationId xmlns:p14="http://schemas.microsoft.com/office/powerpoint/2010/main" val="2350698126"/>
      </p:ext>
    </p:extLst>
  </p:cSld>
  <p:clrMap bg1="lt1" tx1="dk1" bg2="dk2" tx2="lt2" accent1="accent1" accent2="accent2" accent3="accent3" accent4="accent4" accent5="accent5" accent6="accent6" hlink="hlink" folHlink="folHlink"/>
  <p:notesStyle>
    <a:lvl1pPr marL="0" algn="l" defTabSz="914290" rtl="0" eaLnBrk="1" latinLnBrk="0" hangingPunct="1">
      <a:defRPr sz="1201" kern="1200">
        <a:solidFill>
          <a:schemeClr val="tx1"/>
        </a:solidFill>
        <a:latin typeface="+mn-lt"/>
        <a:ea typeface="+mn-ea"/>
        <a:cs typeface="+mn-cs"/>
      </a:defRPr>
    </a:lvl1pPr>
    <a:lvl2pPr marL="457145" algn="l" defTabSz="914290" rtl="0" eaLnBrk="1" latinLnBrk="0" hangingPunct="1">
      <a:defRPr sz="1201" kern="1200">
        <a:solidFill>
          <a:schemeClr val="tx1"/>
        </a:solidFill>
        <a:latin typeface="+mn-lt"/>
        <a:ea typeface="+mn-ea"/>
        <a:cs typeface="+mn-cs"/>
      </a:defRPr>
    </a:lvl2pPr>
    <a:lvl3pPr marL="914290" algn="l" defTabSz="914290" rtl="0" eaLnBrk="1" latinLnBrk="0" hangingPunct="1">
      <a:defRPr sz="1201" kern="1200">
        <a:solidFill>
          <a:schemeClr val="tx1"/>
        </a:solidFill>
        <a:latin typeface="+mn-lt"/>
        <a:ea typeface="+mn-ea"/>
        <a:cs typeface="+mn-cs"/>
      </a:defRPr>
    </a:lvl3pPr>
    <a:lvl4pPr marL="1371434" algn="l" defTabSz="914290" rtl="0" eaLnBrk="1" latinLnBrk="0" hangingPunct="1">
      <a:defRPr sz="1201" kern="1200">
        <a:solidFill>
          <a:schemeClr val="tx1"/>
        </a:solidFill>
        <a:latin typeface="+mn-lt"/>
        <a:ea typeface="+mn-ea"/>
        <a:cs typeface="+mn-cs"/>
      </a:defRPr>
    </a:lvl4pPr>
    <a:lvl5pPr marL="1828579" algn="l" defTabSz="914290" rtl="0" eaLnBrk="1" latinLnBrk="0" hangingPunct="1">
      <a:defRPr sz="1201" kern="1200">
        <a:solidFill>
          <a:schemeClr val="tx1"/>
        </a:solidFill>
        <a:latin typeface="+mn-lt"/>
        <a:ea typeface="+mn-ea"/>
        <a:cs typeface="+mn-cs"/>
      </a:defRPr>
    </a:lvl5pPr>
    <a:lvl6pPr marL="2285727" algn="l" defTabSz="914290" rtl="0" eaLnBrk="1" latinLnBrk="0" hangingPunct="1">
      <a:defRPr sz="1201" kern="1200">
        <a:solidFill>
          <a:schemeClr val="tx1"/>
        </a:solidFill>
        <a:latin typeface="+mn-lt"/>
        <a:ea typeface="+mn-ea"/>
        <a:cs typeface="+mn-cs"/>
      </a:defRPr>
    </a:lvl6pPr>
    <a:lvl7pPr marL="2742872" algn="l" defTabSz="914290" rtl="0" eaLnBrk="1" latinLnBrk="0" hangingPunct="1">
      <a:defRPr sz="1201" kern="1200">
        <a:solidFill>
          <a:schemeClr val="tx1"/>
        </a:solidFill>
        <a:latin typeface="+mn-lt"/>
        <a:ea typeface="+mn-ea"/>
        <a:cs typeface="+mn-cs"/>
      </a:defRPr>
    </a:lvl7pPr>
    <a:lvl8pPr marL="3200016" algn="l" defTabSz="914290" rtl="0" eaLnBrk="1" latinLnBrk="0" hangingPunct="1">
      <a:defRPr sz="1201" kern="1200">
        <a:solidFill>
          <a:schemeClr val="tx1"/>
        </a:solidFill>
        <a:latin typeface="+mn-lt"/>
        <a:ea typeface="+mn-ea"/>
        <a:cs typeface="+mn-cs"/>
      </a:defRPr>
    </a:lvl8pPr>
    <a:lvl9pPr marL="3657161" algn="l" defTabSz="914290" rtl="0" eaLnBrk="1" latinLnBrk="0" hangingPunct="1">
      <a:defRPr sz="1201"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1"/>
        <p:cNvGrpSpPr/>
        <p:nvPr/>
      </p:nvGrpSpPr>
      <p:grpSpPr>
        <a:xfrm>
          <a:off x="0" y="0"/>
          <a:ext cx="0" cy="0"/>
          <a:chOff x="0" y="0"/>
          <a:chExt cx="0" cy="0"/>
        </a:xfrm>
      </p:grpSpPr>
      <p:sp>
        <p:nvSpPr>
          <p:cNvPr id="52" name="Shape 52"/>
          <p:cNvSpPr>
            <a:spLocks noGrp="1" noRot="1" noChangeAspect="1"/>
          </p:cNvSpPr>
          <p:nvPr>
            <p:ph type="sldImg" idx="2"/>
          </p:nvPr>
        </p:nvSpPr>
        <p:spPr>
          <a:xfrm>
            <a:off x="1204913" y="704850"/>
            <a:ext cx="4692650" cy="3519488"/>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53" name="Shape 53"/>
          <p:cNvSpPr txBox="1">
            <a:spLocks noGrp="1"/>
          </p:cNvSpPr>
          <p:nvPr>
            <p:ph type="body" idx="1"/>
          </p:nvPr>
        </p:nvSpPr>
        <p:spPr>
          <a:xfrm>
            <a:off x="710248" y="4459526"/>
            <a:ext cx="5681979" cy="4224814"/>
          </a:xfrm>
          <a:prstGeom prst="rect">
            <a:avLst/>
          </a:prstGeom>
        </p:spPr>
        <p:txBody>
          <a:bodyPr lIns="94213" tIns="94213" rIns="94213" bIns="94213" anchor="t" anchorCtr="0">
            <a:noAutofit/>
          </a:bodyPr>
          <a:lstStyle/>
          <a:p>
            <a:pPr>
              <a:buClr>
                <a:schemeClr val="dk1"/>
              </a:buClr>
              <a:buSzPct val="100000"/>
            </a:pPr>
            <a:endParaRPr lang="en" dirty="0">
              <a:solidFill>
                <a:schemeClr val="dk1"/>
              </a:solidFill>
            </a:endParaRPr>
          </a:p>
        </p:txBody>
      </p:sp>
    </p:spTree>
    <p:extLst>
      <p:ext uri="{BB962C8B-B14F-4D97-AF65-F5344CB8AC3E}">
        <p14:creationId xmlns:p14="http://schemas.microsoft.com/office/powerpoint/2010/main" val="426342916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Shape 9"/>
        <p:cNvGrpSpPr/>
        <p:nvPr/>
      </p:nvGrpSpPr>
      <p:grpSpPr>
        <a:xfrm>
          <a:off x="0" y="0"/>
          <a:ext cx="0" cy="0"/>
          <a:chOff x="0" y="0"/>
          <a:chExt cx="0" cy="0"/>
        </a:xfrm>
      </p:grpSpPr>
      <p:sp>
        <p:nvSpPr>
          <p:cNvPr id="10" name="Shape 10"/>
          <p:cNvSpPr txBox="1">
            <a:spLocks noGrp="1"/>
          </p:cNvSpPr>
          <p:nvPr>
            <p:ph type="ctrTitle"/>
          </p:nvPr>
        </p:nvSpPr>
        <p:spPr>
          <a:xfrm>
            <a:off x="1496201" y="4765280"/>
            <a:ext cx="40899002" cy="13136700"/>
          </a:xfrm>
          <a:prstGeom prst="rect">
            <a:avLst/>
          </a:prstGeom>
        </p:spPr>
        <p:txBody>
          <a:bodyPr lIns="487600" tIns="487600" rIns="487600" bIns="487600" anchor="b" anchorCtr="0"/>
          <a:lstStyle>
            <a:lvl1pPr lvl="0" algn="ctr">
              <a:spcBef>
                <a:spcPts val="0"/>
              </a:spcBef>
              <a:buSzPct val="100000"/>
              <a:defRPr sz="27699"/>
            </a:lvl1pPr>
            <a:lvl2pPr lvl="1" algn="ctr">
              <a:spcBef>
                <a:spcPts val="0"/>
              </a:spcBef>
              <a:buSzPct val="100000"/>
              <a:defRPr sz="27699"/>
            </a:lvl2pPr>
            <a:lvl3pPr lvl="2" algn="ctr">
              <a:spcBef>
                <a:spcPts val="0"/>
              </a:spcBef>
              <a:buSzPct val="100000"/>
              <a:defRPr sz="27699"/>
            </a:lvl3pPr>
            <a:lvl4pPr lvl="3" algn="ctr">
              <a:spcBef>
                <a:spcPts val="0"/>
              </a:spcBef>
              <a:buSzPct val="100000"/>
              <a:defRPr sz="27699"/>
            </a:lvl4pPr>
            <a:lvl5pPr lvl="4" algn="ctr">
              <a:spcBef>
                <a:spcPts val="0"/>
              </a:spcBef>
              <a:buSzPct val="100000"/>
              <a:defRPr sz="27699"/>
            </a:lvl5pPr>
            <a:lvl6pPr lvl="5" algn="ctr">
              <a:spcBef>
                <a:spcPts val="0"/>
              </a:spcBef>
              <a:buSzPct val="100000"/>
              <a:defRPr sz="27699"/>
            </a:lvl6pPr>
            <a:lvl7pPr lvl="6" algn="ctr">
              <a:spcBef>
                <a:spcPts val="0"/>
              </a:spcBef>
              <a:buSzPct val="100000"/>
              <a:defRPr sz="27699"/>
            </a:lvl7pPr>
            <a:lvl8pPr lvl="7" algn="ctr">
              <a:spcBef>
                <a:spcPts val="0"/>
              </a:spcBef>
              <a:buSzPct val="100000"/>
              <a:defRPr sz="27699"/>
            </a:lvl8pPr>
            <a:lvl9pPr lvl="8" algn="ctr">
              <a:spcBef>
                <a:spcPts val="0"/>
              </a:spcBef>
              <a:buSzPct val="100000"/>
              <a:defRPr sz="27699"/>
            </a:lvl9pPr>
          </a:lstStyle>
          <a:p>
            <a:endParaRPr/>
          </a:p>
        </p:txBody>
      </p:sp>
      <p:sp>
        <p:nvSpPr>
          <p:cNvPr id="11" name="Shape 11"/>
          <p:cNvSpPr txBox="1">
            <a:spLocks noGrp="1"/>
          </p:cNvSpPr>
          <p:nvPr>
            <p:ph type="subTitle" idx="1"/>
          </p:nvPr>
        </p:nvSpPr>
        <p:spPr>
          <a:xfrm>
            <a:off x="1496160" y="18138402"/>
            <a:ext cx="40899002" cy="5072700"/>
          </a:xfrm>
          <a:prstGeom prst="rect">
            <a:avLst/>
          </a:prstGeom>
        </p:spPr>
        <p:txBody>
          <a:bodyPr lIns="487600" tIns="487600" rIns="487600" bIns="487600" anchor="t" anchorCtr="0"/>
          <a:lstStyle>
            <a:lvl1pPr lvl="0" algn="ctr">
              <a:lnSpc>
                <a:spcPct val="100000"/>
              </a:lnSpc>
              <a:spcBef>
                <a:spcPts val="0"/>
              </a:spcBef>
              <a:spcAft>
                <a:spcPts val="0"/>
              </a:spcAft>
              <a:buSzPct val="100000"/>
              <a:buNone/>
              <a:defRPr sz="14899"/>
            </a:lvl1pPr>
            <a:lvl2pPr lvl="1" algn="ctr">
              <a:lnSpc>
                <a:spcPct val="100000"/>
              </a:lnSpc>
              <a:spcBef>
                <a:spcPts val="0"/>
              </a:spcBef>
              <a:spcAft>
                <a:spcPts val="0"/>
              </a:spcAft>
              <a:buSzPct val="100000"/>
              <a:buNone/>
              <a:defRPr sz="14899"/>
            </a:lvl2pPr>
            <a:lvl3pPr lvl="2" algn="ctr">
              <a:lnSpc>
                <a:spcPct val="100000"/>
              </a:lnSpc>
              <a:spcBef>
                <a:spcPts val="0"/>
              </a:spcBef>
              <a:spcAft>
                <a:spcPts val="0"/>
              </a:spcAft>
              <a:buSzPct val="100000"/>
              <a:buNone/>
              <a:defRPr sz="14899"/>
            </a:lvl3pPr>
            <a:lvl4pPr lvl="3" algn="ctr">
              <a:lnSpc>
                <a:spcPct val="100000"/>
              </a:lnSpc>
              <a:spcBef>
                <a:spcPts val="0"/>
              </a:spcBef>
              <a:spcAft>
                <a:spcPts val="0"/>
              </a:spcAft>
              <a:buSzPct val="100000"/>
              <a:buNone/>
              <a:defRPr sz="14899"/>
            </a:lvl4pPr>
            <a:lvl5pPr lvl="4" algn="ctr">
              <a:lnSpc>
                <a:spcPct val="100000"/>
              </a:lnSpc>
              <a:spcBef>
                <a:spcPts val="0"/>
              </a:spcBef>
              <a:spcAft>
                <a:spcPts val="0"/>
              </a:spcAft>
              <a:buSzPct val="100000"/>
              <a:buNone/>
              <a:defRPr sz="14899"/>
            </a:lvl5pPr>
            <a:lvl6pPr lvl="5" algn="ctr">
              <a:lnSpc>
                <a:spcPct val="100000"/>
              </a:lnSpc>
              <a:spcBef>
                <a:spcPts val="0"/>
              </a:spcBef>
              <a:spcAft>
                <a:spcPts val="0"/>
              </a:spcAft>
              <a:buSzPct val="100000"/>
              <a:buNone/>
              <a:defRPr sz="14899"/>
            </a:lvl6pPr>
            <a:lvl7pPr lvl="6" algn="ctr">
              <a:lnSpc>
                <a:spcPct val="100000"/>
              </a:lnSpc>
              <a:spcBef>
                <a:spcPts val="0"/>
              </a:spcBef>
              <a:spcAft>
                <a:spcPts val="0"/>
              </a:spcAft>
              <a:buSzPct val="100000"/>
              <a:buNone/>
              <a:defRPr sz="14899"/>
            </a:lvl7pPr>
            <a:lvl8pPr lvl="7" algn="ctr">
              <a:lnSpc>
                <a:spcPct val="100000"/>
              </a:lnSpc>
              <a:spcBef>
                <a:spcPts val="0"/>
              </a:spcBef>
              <a:spcAft>
                <a:spcPts val="0"/>
              </a:spcAft>
              <a:buSzPct val="100000"/>
              <a:buNone/>
              <a:defRPr sz="14899"/>
            </a:lvl8pPr>
            <a:lvl9pPr lvl="8" algn="ctr">
              <a:lnSpc>
                <a:spcPct val="100000"/>
              </a:lnSpc>
              <a:spcBef>
                <a:spcPts val="0"/>
              </a:spcBef>
              <a:spcAft>
                <a:spcPts val="0"/>
              </a:spcAft>
              <a:buSzPct val="100000"/>
              <a:buNone/>
              <a:defRPr sz="14899"/>
            </a:lvl9pPr>
          </a:lstStyle>
          <a:p>
            <a:endParaRPr/>
          </a:p>
        </p:txBody>
      </p:sp>
      <p:sp>
        <p:nvSpPr>
          <p:cNvPr id="12" name="Shape 12"/>
          <p:cNvSpPr txBox="1">
            <a:spLocks noGrp="1"/>
          </p:cNvSpPr>
          <p:nvPr>
            <p:ph type="sldNum" idx="12"/>
          </p:nvPr>
        </p:nvSpPr>
        <p:spPr>
          <a:xfrm>
            <a:off x="40667797" y="29844589"/>
            <a:ext cx="2633699" cy="2519100"/>
          </a:xfrm>
          <a:prstGeom prst="rect">
            <a:avLst/>
          </a:prstGeom>
        </p:spPr>
        <p:txBody>
          <a:bodyPr lIns="487600" tIns="487600" rIns="487600" bIns="487600" anchor="ctr" anchorCtr="0">
            <a:noAutofit/>
          </a:bodyPr>
          <a:lstStyle/>
          <a:p>
            <a:fld id="{00000000-1234-1234-1234-123412341234}" type="slidenum">
              <a:rPr lang="en" smtClean="0"/>
              <a:pPr/>
              <a:t>‹#›</a:t>
            </a:fld>
            <a:endParaRPr lang="en"/>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x">
  <p:cSld name="Title and body">
    <p:spTree>
      <p:nvGrpSpPr>
        <p:cNvPr id="1" name="Shape 16"/>
        <p:cNvGrpSpPr/>
        <p:nvPr/>
      </p:nvGrpSpPr>
      <p:grpSpPr>
        <a:xfrm>
          <a:off x="0" y="0"/>
          <a:ext cx="0" cy="0"/>
          <a:chOff x="0" y="0"/>
          <a:chExt cx="0" cy="0"/>
        </a:xfrm>
      </p:grpSpPr>
      <p:sp>
        <p:nvSpPr>
          <p:cNvPr id="17" name="Shape 17"/>
          <p:cNvSpPr txBox="1">
            <a:spLocks noGrp="1"/>
          </p:cNvSpPr>
          <p:nvPr>
            <p:ph type="title"/>
          </p:nvPr>
        </p:nvSpPr>
        <p:spPr>
          <a:xfrm>
            <a:off x="1496160" y="2848159"/>
            <a:ext cx="40899002" cy="3665400"/>
          </a:xfrm>
          <a:prstGeom prst="rect">
            <a:avLst/>
          </a:prstGeom>
        </p:spPr>
        <p:txBody>
          <a:bodyPr lIns="487600" tIns="487600" rIns="487600" bIns="487600"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18" name="Shape 18"/>
          <p:cNvSpPr txBox="1">
            <a:spLocks noGrp="1"/>
          </p:cNvSpPr>
          <p:nvPr>
            <p:ph type="body" idx="1"/>
          </p:nvPr>
        </p:nvSpPr>
        <p:spPr>
          <a:xfrm>
            <a:off x="1496160" y="7375840"/>
            <a:ext cx="40899002" cy="21864900"/>
          </a:xfrm>
          <a:prstGeom prst="rect">
            <a:avLst/>
          </a:prstGeom>
        </p:spPr>
        <p:txBody>
          <a:bodyPr lIns="487600" tIns="487600" rIns="487600" bIns="487600"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19" name="Shape 19"/>
          <p:cNvSpPr txBox="1">
            <a:spLocks noGrp="1"/>
          </p:cNvSpPr>
          <p:nvPr>
            <p:ph type="sldNum" idx="12"/>
          </p:nvPr>
        </p:nvSpPr>
        <p:spPr>
          <a:xfrm>
            <a:off x="40667797" y="29844589"/>
            <a:ext cx="2633699" cy="2519100"/>
          </a:xfrm>
          <a:prstGeom prst="rect">
            <a:avLst/>
          </a:prstGeom>
        </p:spPr>
        <p:txBody>
          <a:bodyPr lIns="487600" tIns="487600" rIns="487600" bIns="487600" anchor="ctr" anchorCtr="0">
            <a:noAutofit/>
          </a:bodyPr>
          <a:lstStyle/>
          <a:p>
            <a:fld id="{00000000-1234-1234-1234-123412341234}" type="slidenum">
              <a:rPr lang="en" smtClean="0"/>
              <a:pPr/>
              <a:t>‹#›</a:t>
            </a:fld>
            <a:endParaRPr lang="en"/>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ColTx">
  <p:cSld name="Title and two columns">
    <p:spTree>
      <p:nvGrpSpPr>
        <p:cNvPr id="1" name="Shape 20"/>
        <p:cNvGrpSpPr/>
        <p:nvPr/>
      </p:nvGrpSpPr>
      <p:grpSpPr>
        <a:xfrm>
          <a:off x="0" y="0"/>
          <a:ext cx="0" cy="0"/>
          <a:chOff x="0" y="0"/>
          <a:chExt cx="0" cy="0"/>
        </a:xfrm>
      </p:grpSpPr>
      <p:sp>
        <p:nvSpPr>
          <p:cNvPr id="21" name="Shape 21"/>
          <p:cNvSpPr txBox="1">
            <a:spLocks noGrp="1"/>
          </p:cNvSpPr>
          <p:nvPr>
            <p:ph type="title"/>
          </p:nvPr>
        </p:nvSpPr>
        <p:spPr>
          <a:xfrm>
            <a:off x="1496160" y="2848159"/>
            <a:ext cx="40899002" cy="3665400"/>
          </a:xfrm>
          <a:prstGeom prst="rect">
            <a:avLst/>
          </a:prstGeom>
        </p:spPr>
        <p:txBody>
          <a:bodyPr lIns="487600" tIns="487600" rIns="487600" bIns="487600"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22" name="Shape 22"/>
          <p:cNvSpPr txBox="1">
            <a:spLocks noGrp="1"/>
          </p:cNvSpPr>
          <p:nvPr>
            <p:ph type="body" idx="1"/>
          </p:nvPr>
        </p:nvSpPr>
        <p:spPr>
          <a:xfrm>
            <a:off x="1496160" y="7375840"/>
            <a:ext cx="19199398" cy="21864900"/>
          </a:xfrm>
          <a:prstGeom prst="rect">
            <a:avLst/>
          </a:prstGeom>
        </p:spPr>
        <p:txBody>
          <a:bodyPr lIns="487600" tIns="487600" rIns="487600" bIns="487600" anchor="t" anchorCtr="0"/>
          <a:lstStyle>
            <a:lvl1pPr lvl="0">
              <a:spcBef>
                <a:spcPts val="0"/>
              </a:spcBef>
              <a:buSzPct val="100000"/>
              <a:defRPr sz="7501"/>
            </a:lvl1pPr>
            <a:lvl2pPr lvl="1">
              <a:spcBef>
                <a:spcPts val="0"/>
              </a:spcBef>
              <a:buSzPct val="100000"/>
              <a:defRPr sz="6400"/>
            </a:lvl2pPr>
            <a:lvl3pPr lvl="2">
              <a:spcBef>
                <a:spcPts val="0"/>
              </a:spcBef>
              <a:buSzPct val="100000"/>
              <a:defRPr sz="6400"/>
            </a:lvl3pPr>
            <a:lvl4pPr lvl="3">
              <a:spcBef>
                <a:spcPts val="0"/>
              </a:spcBef>
              <a:buSzPct val="100000"/>
              <a:defRPr sz="6400"/>
            </a:lvl4pPr>
            <a:lvl5pPr lvl="4">
              <a:spcBef>
                <a:spcPts val="0"/>
              </a:spcBef>
              <a:buSzPct val="100000"/>
              <a:defRPr sz="6400"/>
            </a:lvl5pPr>
            <a:lvl6pPr lvl="5">
              <a:spcBef>
                <a:spcPts val="0"/>
              </a:spcBef>
              <a:buSzPct val="100000"/>
              <a:defRPr sz="6400"/>
            </a:lvl6pPr>
            <a:lvl7pPr lvl="6">
              <a:spcBef>
                <a:spcPts val="0"/>
              </a:spcBef>
              <a:buSzPct val="100000"/>
              <a:defRPr sz="6400"/>
            </a:lvl7pPr>
            <a:lvl8pPr lvl="7">
              <a:spcBef>
                <a:spcPts val="0"/>
              </a:spcBef>
              <a:buSzPct val="100000"/>
              <a:defRPr sz="6400"/>
            </a:lvl8pPr>
            <a:lvl9pPr lvl="8">
              <a:spcBef>
                <a:spcPts val="0"/>
              </a:spcBef>
              <a:buSzPct val="100000"/>
              <a:defRPr sz="6400"/>
            </a:lvl9pPr>
          </a:lstStyle>
          <a:p>
            <a:endParaRPr/>
          </a:p>
        </p:txBody>
      </p:sp>
      <p:sp>
        <p:nvSpPr>
          <p:cNvPr id="23" name="Shape 23"/>
          <p:cNvSpPr txBox="1">
            <a:spLocks noGrp="1"/>
          </p:cNvSpPr>
          <p:nvPr>
            <p:ph type="body" idx="2"/>
          </p:nvPr>
        </p:nvSpPr>
        <p:spPr>
          <a:xfrm>
            <a:off x="23195520" y="7375840"/>
            <a:ext cx="19199398" cy="21864900"/>
          </a:xfrm>
          <a:prstGeom prst="rect">
            <a:avLst/>
          </a:prstGeom>
        </p:spPr>
        <p:txBody>
          <a:bodyPr lIns="487600" tIns="487600" rIns="487600" bIns="487600" anchor="t" anchorCtr="0"/>
          <a:lstStyle>
            <a:lvl1pPr lvl="0">
              <a:spcBef>
                <a:spcPts val="0"/>
              </a:spcBef>
              <a:buSzPct val="100000"/>
              <a:defRPr sz="7501"/>
            </a:lvl1pPr>
            <a:lvl2pPr lvl="1">
              <a:spcBef>
                <a:spcPts val="0"/>
              </a:spcBef>
              <a:buSzPct val="100000"/>
              <a:defRPr sz="6400"/>
            </a:lvl2pPr>
            <a:lvl3pPr lvl="2">
              <a:spcBef>
                <a:spcPts val="0"/>
              </a:spcBef>
              <a:buSzPct val="100000"/>
              <a:defRPr sz="6400"/>
            </a:lvl3pPr>
            <a:lvl4pPr lvl="3">
              <a:spcBef>
                <a:spcPts val="0"/>
              </a:spcBef>
              <a:buSzPct val="100000"/>
              <a:defRPr sz="6400"/>
            </a:lvl4pPr>
            <a:lvl5pPr lvl="4">
              <a:spcBef>
                <a:spcPts val="0"/>
              </a:spcBef>
              <a:buSzPct val="100000"/>
              <a:defRPr sz="6400"/>
            </a:lvl5pPr>
            <a:lvl6pPr lvl="5">
              <a:spcBef>
                <a:spcPts val="0"/>
              </a:spcBef>
              <a:buSzPct val="100000"/>
              <a:defRPr sz="6400"/>
            </a:lvl6pPr>
            <a:lvl7pPr lvl="6">
              <a:spcBef>
                <a:spcPts val="0"/>
              </a:spcBef>
              <a:buSzPct val="100000"/>
              <a:defRPr sz="6400"/>
            </a:lvl7pPr>
            <a:lvl8pPr lvl="7">
              <a:spcBef>
                <a:spcPts val="0"/>
              </a:spcBef>
              <a:buSzPct val="100000"/>
              <a:defRPr sz="6400"/>
            </a:lvl8pPr>
            <a:lvl9pPr lvl="8">
              <a:spcBef>
                <a:spcPts val="0"/>
              </a:spcBef>
              <a:buSzPct val="100000"/>
              <a:defRPr sz="6400"/>
            </a:lvl9pPr>
          </a:lstStyle>
          <a:p>
            <a:endParaRPr/>
          </a:p>
        </p:txBody>
      </p:sp>
      <p:sp>
        <p:nvSpPr>
          <p:cNvPr id="24" name="Shape 24"/>
          <p:cNvSpPr txBox="1">
            <a:spLocks noGrp="1"/>
          </p:cNvSpPr>
          <p:nvPr>
            <p:ph type="sldNum" idx="12"/>
          </p:nvPr>
        </p:nvSpPr>
        <p:spPr>
          <a:xfrm>
            <a:off x="40667797" y="29844589"/>
            <a:ext cx="2633699" cy="2519100"/>
          </a:xfrm>
          <a:prstGeom prst="rect">
            <a:avLst/>
          </a:prstGeom>
        </p:spPr>
        <p:txBody>
          <a:bodyPr lIns="487600" tIns="487600" rIns="487600" bIns="487600" anchor="ctr" anchorCtr="0">
            <a:noAutofit/>
          </a:bodyPr>
          <a:lstStyle/>
          <a:p>
            <a:fld id="{00000000-1234-1234-1234-123412341234}" type="slidenum">
              <a:rPr lang="en" smtClean="0"/>
              <a:pPr/>
              <a:t>‹#›</a:t>
            </a:fld>
            <a:endParaRPr lang="en"/>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Shape 25"/>
        <p:cNvGrpSpPr/>
        <p:nvPr/>
      </p:nvGrpSpPr>
      <p:grpSpPr>
        <a:xfrm>
          <a:off x="0" y="0"/>
          <a:ext cx="0" cy="0"/>
          <a:chOff x="0" y="0"/>
          <a:chExt cx="0" cy="0"/>
        </a:xfrm>
      </p:grpSpPr>
      <p:sp>
        <p:nvSpPr>
          <p:cNvPr id="26" name="Shape 26"/>
          <p:cNvSpPr txBox="1">
            <a:spLocks noGrp="1"/>
          </p:cNvSpPr>
          <p:nvPr>
            <p:ph type="title"/>
          </p:nvPr>
        </p:nvSpPr>
        <p:spPr>
          <a:xfrm>
            <a:off x="1496160" y="2848159"/>
            <a:ext cx="40899002" cy="3665400"/>
          </a:xfrm>
          <a:prstGeom prst="rect">
            <a:avLst/>
          </a:prstGeom>
        </p:spPr>
        <p:txBody>
          <a:bodyPr lIns="487600" tIns="487600" rIns="487600" bIns="487600"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27" name="Shape 27"/>
          <p:cNvSpPr txBox="1">
            <a:spLocks noGrp="1"/>
          </p:cNvSpPr>
          <p:nvPr>
            <p:ph type="sldNum" idx="12"/>
          </p:nvPr>
        </p:nvSpPr>
        <p:spPr>
          <a:xfrm>
            <a:off x="40667797" y="29844589"/>
            <a:ext cx="2633699" cy="2519100"/>
          </a:xfrm>
          <a:prstGeom prst="rect">
            <a:avLst/>
          </a:prstGeom>
        </p:spPr>
        <p:txBody>
          <a:bodyPr lIns="487600" tIns="487600" rIns="487600" bIns="487600" anchor="ctr" anchorCtr="0">
            <a:noAutofit/>
          </a:bodyPr>
          <a:lstStyle/>
          <a:p>
            <a:fld id="{00000000-1234-1234-1234-123412341234}" type="slidenum">
              <a:rPr lang="en" smtClean="0"/>
              <a:pPr/>
              <a:t>‹#›</a:t>
            </a:fld>
            <a:endParaRPr lang="en"/>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cSld name="One column text">
    <p:spTree>
      <p:nvGrpSpPr>
        <p:cNvPr id="1" name="Shape 28"/>
        <p:cNvGrpSpPr/>
        <p:nvPr/>
      </p:nvGrpSpPr>
      <p:grpSpPr>
        <a:xfrm>
          <a:off x="0" y="0"/>
          <a:ext cx="0" cy="0"/>
          <a:chOff x="0" y="0"/>
          <a:chExt cx="0" cy="0"/>
        </a:xfrm>
      </p:grpSpPr>
      <p:sp>
        <p:nvSpPr>
          <p:cNvPr id="29" name="Shape 29"/>
          <p:cNvSpPr txBox="1">
            <a:spLocks noGrp="1"/>
          </p:cNvSpPr>
          <p:nvPr>
            <p:ph type="title"/>
          </p:nvPr>
        </p:nvSpPr>
        <p:spPr>
          <a:xfrm>
            <a:off x="1496160" y="3555840"/>
            <a:ext cx="13478400" cy="4836600"/>
          </a:xfrm>
          <a:prstGeom prst="rect">
            <a:avLst/>
          </a:prstGeom>
        </p:spPr>
        <p:txBody>
          <a:bodyPr lIns="487600" tIns="487600" rIns="487600" bIns="487600" anchor="b" anchorCtr="0"/>
          <a:lstStyle>
            <a:lvl1pPr lvl="0">
              <a:spcBef>
                <a:spcPts val="0"/>
              </a:spcBef>
              <a:buSzPct val="100000"/>
              <a:defRPr sz="12800"/>
            </a:lvl1pPr>
            <a:lvl2pPr lvl="1">
              <a:spcBef>
                <a:spcPts val="0"/>
              </a:spcBef>
              <a:buSzPct val="100000"/>
              <a:defRPr sz="12800"/>
            </a:lvl2pPr>
            <a:lvl3pPr lvl="2">
              <a:spcBef>
                <a:spcPts val="0"/>
              </a:spcBef>
              <a:buSzPct val="100000"/>
              <a:defRPr sz="12800"/>
            </a:lvl3pPr>
            <a:lvl4pPr lvl="3">
              <a:spcBef>
                <a:spcPts val="0"/>
              </a:spcBef>
              <a:buSzPct val="100000"/>
              <a:defRPr sz="12800"/>
            </a:lvl4pPr>
            <a:lvl5pPr lvl="4">
              <a:spcBef>
                <a:spcPts val="0"/>
              </a:spcBef>
              <a:buSzPct val="100000"/>
              <a:defRPr sz="12800"/>
            </a:lvl5pPr>
            <a:lvl6pPr lvl="5">
              <a:spcBef>
                <a:spcPts val="0"/>
              </a:spcBef>
              <a:buSzPct val="100000"/>
              <a:defRPr sz="12800"/>
            </a:lvl6pPr>
            <a:lvl7pPr lvl="6">
              <a:spcBef>
                <a:spcPts val="0"/>
              </a:spcBef>
              <a:buSzPct val="100000"/>
              <a:defRPr sz="12800"/>
            </a:lvl7pPr>
            <a:lvl8pPr lvl="7">
              <a:spcBef>
                <a:spcPts val="0"/>
              </a:spcBef>
              <a:buSzPct val="100000"/>
              <a:defRPr sz="12800"/>
            </a:lvl8pPr>
            <a:lvl9pPr lvl="8">
              <a:spcBef>
                <a:spcPts val="0"/>
              </a:spcBef>
              <a:buSzPct val="100000"/>
              <a:defRPr sz="12800"/>
            </a:lvl9pPr>
          </a:lstStyle>
          <a:p>
            <a:endParaRPr/>
          </a:p>
        </p:txBody>
      </p:sp>
      <p:sp>
        <p:nvSpPr>
          <p:cNvPr id="30" name="Shape 30"/>
          <p:cNvSpPr txBox="1">
            <a:spLocks noGrp="1"/>
          </p:cNvSpPr>
          <p:nvPr>
            <p:ph type="body" idx="1"/>
          </p:nvPr>
        </p:nvSpPr>
        <p:spPr>
          <a:xfrm>
            <a:off x="1496160" y="8893441"/>
            <a:ext cx="13478400" cy="20348100"/>
          </a:xfrm>
          <a:prstGeom prst="rect">
            <a:avLst/>
          </a:prstGeom>
        </p:spPr>
        <p:txBody>
          <a:bodyPr lIns="487600" tIns="487600" rIns="487600" bIns="487600" anchor="t" anchorCtr="0"/>
          <a:lstStyle>
            <a:lvl1pPr lvl="0">
              <a:spcBef>
                <a:spcPts val="0"/>
              </a:spcBef>
              <a:buSzPct val="100000"/>
              <a:defRPr sz="6400"/>
            </a:lvl1pPr>
            <a:lvl2pPr lvl="1">
              <a:spcBef>
                <a:spcPts val="0"/>
              </a:spcBef>
              <a:buSzPct val="100000"/>
              <a:defRPr sz="6400"/>
            </a:lvl2pPr>
            <a:lvl3pPr lvl="2">
              <a:spcBef>
                <a:spcPts val="0"/>
              </a:spcBef>
              <a:buSzPct val="100000"/>
              <a:defRPr sz="6400"/>
            </a:lvl3pPr>
            <a:lvl4pPr lvl="3">
              <a:spcBef>
                <a:spcPts val="0"/>
              </a:spcBef>
              <a:buSzPct val="100000"/>
              <a:defRPr sz="6400"/>
            </a:lvl4pPr>
            <a:lvl5pPr lvl="4">
              <a:spcBef>
                <a:spcPts val="0"/>
              </a:spcBef>
              <a:buSzPct val="100000"/>
              <a:defRPr sz="6400"/>
            </a:lvl5pPr>
            <a:lvl6pPr lvl="5">
              <a:spcBef>
                <a:spcPts val="0"/>
              </a:spcBef>
              <a:buSzPct val="100000"/>
              <a:defRPr sz="6400"/>
            </a:lvl6pPr>
            <a:lvl7pPr lvl="6">
              <a:spcBef>
                <a:spcPts val="0"/>
              </a:spcBef>
              <a:buSzPct val="100000"/>
              <a:defRPr sz="6400"/>
            </a:lvl7pPr>
            <a:lvl8pPr lvl="7">
              <a:spcBef>
                <a:spcPts val="0"/>
              </a:spcBef>
              <a:buSzPct val="100000"/>
              <a:defRPr sz="6400"/>
            </a:lvl8pPr>
            <a:lvl9pPr lvl="8">
              <a:spcBef>
                <a:spcPts val="0"/>
              </a:spcBef>
              <a:buSzPct val="100000"/>
              <a:defRPr sz="6400"/>
            </a:lvl9pPr>
          </a:lstStyle>
          <a:p>
            <a:endParaRPr/>
          </a:p>
        </p:txBody>
      </p:sp>
      <p:sp>
        <p:nvSpPr>
          <p:cNvPr id="31" name="Shape 31"/>
          <p:cNvSpPr txBox="1">
            <a:spLocks noGrp="1"/>
          </p:cNvSpPr>
          <p:nvPr>
            <p:ph type="sldNum" idx="12"/>
          </p:nvPr>
        </p:nvSpPr>
        <p:spPr>
          <a:xfrm>
            <a:off x="40667797" y="29844589"/>
            <a:ext cx="2633699" cy="2519100"/>
          </a:xfrm>
          <a:prstGeom prst="rect">
            <a:avLst/>
          </a:prstGeom>
        </p:spPr>
        <p:txBody>
          <a:bodyPr lIns="487600" tIns="487600" rIns="487600" bIns="487600" anchor="ctr" anchorCtr="0">
            <a:noAutofit/>
          </a:bodyPr>
          <a:lstStyle/>
          <a:p>
            <a:fld id="{00000000-1234-1234-1234-123412341234}" type="slidenum">
              <a:rPr lang="en" smtClean="0"/>
              <a:pPr/>
              <a:t>‹#›</a:t>
            </a:fld>
            <a:endParaRPr lang="en"/>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cSld name="Main point">
    <p:spTree>
      <p:nvGrpSpPr>
        <p:cNvPr id="1" name="Shape 32"/>
        <p:cNvGrpSpPr/>
        <p:nvPr/>
      </p:nvGrpSpPr>
      <p:grpSpPr>
        <a:xfrm>
          <a:off x="0" y="0"/>
          <a:ext cx="0" cy="0"/>
          <a:chOff x="0" y="0"/>
          <a:chExt cx="0" cy="0"/>
        </a:xfrm>
      </p:grpSpPr>
      <p:sp>
        <p:nvSpPr>
          <p:cNvPr id="33" name="Shape 33"/>
          <p:cNvSpPr txBox="1">
            <a:spLocks noGrp="1"/>
          </p:cNvSpPr>
          <p:nvPr>
            <p:ph type="title"/>
          </p:nvPr>
        </p:nvSpPr>
        <p:spPr>
          <a:xfrm>
            <a:off x="2353202" y="2880960"/>
            <a:ext cx="30565501" cy="26181000"/>
          </a:xfrm>
          <a:prstGeom prst="rect">
            <a:avLst/>
          </a:prstGeom>
        </p:spPr>
        <p:txBody>
          <a:bodyPr lIns="487600" tIns="487600" rIns="487600" bIns="487600" anchor="ctr" anchorCtr="0"/>
          <a:lstStyle>
            <a:lvl1pPr lvl="0">
              <a:spcBef>
                <a:spcPts val="0"/>
              </a:spcBef>
              <a:buSzPct val="100000"/>
              <a:defRPr sz="25600"/>
            </a:lvl1pPr>
            <a:lvl2pPr lvl="1">
              <a:spcBef>
                <a:spcPts val="0"/>
              </a:spcBef>
              <a:buSzPct val="100000"/>
              <a:defRPr sz="25600"/>
            </a:lvl2pPr>
            <a:lvl3pPr lvl="2">
              <a:spcBef>
                <a:spcPts val="0"/>
              </a:spcBef>
              <a:buSzPct val="100000"/>
              <a:defRPr sz="25600"/>
            </a:lvl3pPr>
            <a:lvl4pPr lvl="3">
              <a:spcBef>
                <a:spcPts val="0"/>
              </a:spcBef>
              <a:buSzPct val="100000"/>
              <a:defRPr sz="25600"/>
            </a:lvl4pPr>
            <a:lvl5pPr lvl="4">
              <a:spcBef>
                <a:spcPts val="0"/>
              </a:spcBef>
              <a:buSzPct val="100000"/>
              <a:defRPr sz="25600"/>
            </a:lvl5pPr>
            <a:lvl6pPr lvl="5">
              <a:spcBef>
                <a:spcPts val="0"/>
              </a:spcBef>
              <a:buSzPct val="100000"/>
              <a:defRPr sz="25600"/>
            </a:lvl6pPr>
            <a:lvl7pPr lvl="6">
              <a:spcBef>
                <a:spcPts val="0"/>
              </a:spcBef>
              <a:buSzPct val="100000"/>
              <a:defRPr sz="25600"/>
            </a:lvl7pPr>
            <a:lvl8pPr lvl="7">
              <a:spcBef>
                <a:spcPts val="0"/>
              </a:spcBef>
              <a:buSzPct val="100000"/>
              <a:defRPr sz="25600"/>
            </a:lvl8pPr>
            <a:lvl9pPr lvl="8">
              <a:spcBef>
                <a:spcPts val="0"/>
              </a:spcBef>
              <a:buSzPct val="100000"/>
              <a:defRPr sz="25600"/>
            </a:lvl9pPr>
          </a:lstStyle>
          <a:p>
            <a:endParaRPr/>
          </a:p>
        </p:txBody>
      </p:sp>
      <p:sp>
        <p:nvSpPr>
          <p:cNvPr id="34" name="Shape 34"/>
          <p:cNvSpPr txBox="1">
            <a:spLocks noGrp="1"/>
          </p:cNvSpPr>
          <p:nvPr>
            <p:ph type="sldNum" idx="12"/>
          </p:nvPr>
        </p:nvSpPr>
        <p:spPr>
          <a:xfrm>
            <a:off x="40667797" y="29844589"/>
            <a:ext cx="2633699" cy="2519100"/>
          </a:xfrm>
          <a:prstGeom prst="rect">
            <a:avLst/>
          </a:prstGeom>
        </p:spPr>
        <p:txBody>
          <a:bodyPr lIns="487600" tIns="487600" rIns="487600" bIns="487600" anchor="ctr" anchorCtr="0">
            <a:noAutofit/>
          </a:bodyPr>
          <a:lstStyle/>
          <a:p>
            <a:fld id="{00000000-1234-1234-1234-123412341234}" type="slidenum">
              <a:rPr lang="en" smtClean="0"/>
              <a:pPr/>
              <a:t>‹#›</a:t>
            </a:fld>
            <a:endParaRPr lang="en"/>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cSld name="Section title and description">
    <p:spTree>
      <p:nvGrpSpPr>
        <p:cNvPr id="1" name="Shape 35"/>
        <p:cNvGrpSpPr/>
        <p:nvPr/>
      </p:nvGrpSpPr>
      <p:grpSpPr>
        <a:xfrm>
          <a:off x="0" y="0"/>
          <a:ext cx="0" cy="0"/>
          <a:chOff x="0" y="0"/>
          <a:chExt cx="0" cy="0"/>
        </a:xfrm>
      </p:grpSpPr>
      <p:sp>
        <p:nvSpPr>
          <p:cNvPr id="36" name="Shape 36"/>
          <p:cNvSpPr/>
          <p:nvPr/>
        </p:nvSpPr>
        <p:spPr>
          <a:xfrm>
            <a:off x="21945600" y="-799"/>
            <a:ext cx="21945600" cy="32918400"/>
          </a:xfrm>
          <a:prstGeom prst="rect">
            <a:avLst/>
          </a:prstGeom>
          <a:solidFill>
            <a:schemeClr val="lt2"/>
          </a:solidFill>
          <a:ln>
            <a:noFill/>
          </a:ln>
        </p:spPr>
        <p:txBody>
          <a:bodyPr lIns="487600" tIns="487600" rIns="487600" bIns="487600" anchor="ctr" anchorCtr="0">
            <a:noAutofit/>
          </a:bodyPr>
          <a:lstStyle/>
          <a:p>
            <a:pPr lvl="0">
              <a:spcBef>
                <a:spcPts val="0"/>
              </a:spcBef>
              <a:buNone/>
            </a:pPr>
            <a:endParaRPr sz="499"/>
          </a:p>
        </p:txBody>
      </p:sp>
      <p:sp>
        <p:nvSpPr>
          <p:cNvPr id="37" name="Shape 37"/>
          <p:cNvSpPr txBox="1">
            <a:spLocks noGrp="1"/>
          </p:cNvSpPr>
          <p:nvPr>
            <p:ph type="title"/>
          </p:nvPr>
        </p:nvSpPr>
        <p:spPr>
          <a:xfrm>
            <a:off x="1274402" y="7892321"/>
            <a:ext cx="19416899" cy="9486600"/>
          </a:xfrm>
          <a:prstGeom prst="rect">
            <a:avLst/>
          </a:prstGeom>
        </p:spPr>
        <p:txBody>
          <a:bodyPr lIns="487600" tIns="487600" rIns="487600" bIns="487600" anchor="b" anchorCtr="0"/>
          <a:lstStyle>
            <a:lvl1pPr lvl="0" algn="ctr">
              <a:spcBef>
                <a:spcPts val="0"/>
              </a:spcBef>
              <a:buSzPct val="100000"/>
              <a:defRPr sz="22400"/>
            </a:lvl1pPr>
            <a:lvl2pPr lvl="1" algn="ctr">
              <a:spcBef>
                <a:spcPts val="0"/>
              </a:spcBef>
              <a:buSzPct val="100000"/>
              <a:defRPr sz="22400"/>
            </a:lvl2pPr>
            <a:lvl3pPr lvl="2" algn="ctr">
              <a:spcBef>
                <a:spcPts val="0"/>
              </a:spcBef>
              <a:buSzPct val="100000"/>
              <a:defRPr sz="22400"/>
            </a:lvl3pPr>
            <a:lvl4pPr lvl="3" algn="ctr">
              <a:spcBef>
                <a:spcPts val="0"/>
              </a:spcBef>
              <a:buSzPct val="100000"/>
              <a:defRPr sz="22400"/>
            </a:lvl4pPr>
            <a:lvl5pPr lvl="4" algn="ctr">
              <a:spcBef>
                <a:spcPts val="0"/>
              </a:spcBef>
              <a:buSzPct val="100000"/>
              <a:defRPr sz="22400"/>
            </a:lvl5pPr>
            <a:lvl6pPr lvl="5" algn="ctr">
              <a:spcBef>
                <a:spcPts val="0"/>
              </a:spcBef>
              <a:buSzPct val="100000"/>
              <a:defRPr sz="22400"/>
            </a:lvl6pPr>
            <a:lvl7pPr lvl="6" algn="ctr">
              <a:spcBef>
                <a:spcPts val="0"/>
              </a:spcBef>
              <a:buSzPct val="100000"/>
              <a:defRPr sz="22400"/>
            </a:lvl7pPr>
            <a:lvl8pPr lvl="7" algn="ctr">
              <a:spcBef>
                <a:spcPts val="0"/>
              </a:spcBef>
              <a:buSzPct val="100000"/>
              <a:defRPr sz="22400"/>
            </a:lvl8pPr>
            <a:lvl9pPr lvl="8" algn="ctr">
              <a:spcBef>
                <a:spcPts val="0"/>
              </a:spcBef>
              <a:buSzPct val="100000"/>
              <a:defRPr sz="22400"/>
            </a:lvl9pPr>
          </a:lstStyle>
          <a:p>
            <a:endParaRPr/>
          </a:p>
        </p:txBody>
      </p:sp>
      <p:sp>
        <p:nvSpPr>
          <p:cNvPr id="38" name="Shape 38"/>
          <p:cNvSpPr txBox="1">
            <a:spLocks noGrp="1"/>
          </p:cNvSpPr>
          <p:nvPr>
            <p:ph type="subTitle" idx="1"/>
          </p:nvPr>
        </p:nvSpPr>
        <p:spPr>
          <a:xfrm>
            <a:off x="1274402" y="17939680"/>
            <a:ext cx="19416899" cy="7904700"/>
          </a:xfrm>
          <a:prstGeom prst="rect">
            <a:avLst/>
          </a:prstGeom>
        </p:spPr>
        <p:txBody>
          <a:bodyPr lIns="487600" tIns="487600" rIns="487600" bIns="487600" anchor="t" anchorCtr="0"/>
          <a:lstStyle>
            <a:lvl1pPr lvl="0" algn="ctr">
              <a:lnSpc>
                <a:spcPct val="100000"/>
              </a:lnSpc>
              <a:spcBef>
                <a:spcPts val="0"/>
              </a:spcBef>
              <a:spcAft>
                <a:spcPts val="0"/>
              </a:spcAft>
              <a:buSzPct val="100000"/>
              <a:buNone/>
              <a:defRPr sz="11200"/>
            </a:lvl1pPr>
            <a:lvl2pPr lvl="1" algn="ctr">
              <a:lnSpc>
                <a:spcPct val="100000"/>
              </a:lnSpc>
              <a:spcBef>
                <a:spcPts val="0"/>
              </a:spcBef>
              <a:spcAft>
                <a:spcPts val="0"/>
              </a:spcAft>
              <a:buSzPct val="100000"/>
              <a:buNone/>
              <a:defRPr sz="11200"/>
            </a:lvl2pPr>
            <a:lvl3pPr lvl="2" algn="ctr">
              <a:lnSpc>
                <a:spcPct val="100000"/>
              </a:lnSpc>
              <a:spcBef>
                <a:spcPts val="0"/>
              </a:spcBef>
              <a:spcAft>
                <a:spcPts val="0"/>
              </a:spcAft>
              <a:buSzPct val="100000"/>
              <a:buNone/>
              <a:defRPr sz="11200"/>
            </a:lvl3pPr>
            <a:lvl4pPr lvl="3" algn="ctr">
              <a:lnSpc>
                <a:spcPct val="100000"/>
              </a:lnSpc>
              <a:spcBef>
                <a:spcPts val="0"/>
              </a:spcBef>
              <a:spcAft>
                <a:spcPts val="0"/>
              </a:spcAft>
              <a:buSzPct val="100000"/>
              <a:buNone/>
              <a:defRPr sz="11200"/>
            </a:lvl4pPr>
            <a:lvl5pPr lvl="4" algn="ctr">
              <a:lnSpc>
                <a:spcPct val="100000"/>
              </a:lnSpc>
              <a:spcBef>
                <a:spcPts val="0"/>
              </a:spcBef>
              <a:spcAft>
                <a:spcPts val="0"/>
              </a:spcAft>
              <a:buSzPct val="100000"/>
              <a:buNone/>
              <a:defRPr sz="11200"/>
            </a:lvl5pPr>
            <a:lvl6pPr lvl="5" algn="ctr">
              <a:lnSpc>
                <a:spcPct val="100000"/>
              </a:lnSpc>
              <a:spcBef>
                <a:spcPts val="0"/>
              </a:spcBef>
              <a:spcAft>
                <a:spcPts val="0"/>
              </a:spcAft>
              <a:buSzPct val="100000"/>
              <a:buNone/>
              <a:defRPr sz="11200"/>
            </a:lvl6pPr>
            <a:lvl7pPr lvl="6" algn="ctr">
              <a:lnSpc>
                <a:spcPct val="100000"/>
              </a:lnSpc>
              <a:spcBef>
                <a:spcPts val="0"/>
              </a:spcBef>
              <a:spcAft>
                <a:spcPts val="0"/>
              </a:spcAft>
              <a:buSzPct val="100000"/>
              <a:buNone/>
              <a:defRPr sz="11200"/>
            </a:lvl7pPr>
            <a:lvl8pPr lvl="7" algn="ctr">
              <a:lnSpc>
                <a:spcPct val="100000"/>
              </a:lnSpc>
              <a:spcBef>
                <a:spcPts val="0"/>
              </a:spcBef>
              <a:spcAft>
                <a:spcPts val="0"/>
              </a:spcAft>
              <a:buSzPct val="100000"/>
              <a:buNone/>
              <a:defRPr sz="11200"/>
            </a:lvl8pPr>
            <a:lvl9pPr lvl="8" algn="ctr">
              <a:lnSpc>
                <a:spcPct val="100000"/>
              </a:lnSpc>
              <a:spcBef>
                <a:spcPts val="0"/>
              </a:spcBef>
              <a:spcAft>
                <a:spcPts val="0"/>
              </a:spcAft>
              <a:buSzPct val="100000"/>
              <a:buNone/>
              <a:defRPr sz="11200"/>
            </a:lvl9pPr>
          </a:lstStyle>
          <a:p>
            <a:endParaRPr/>
          </a:p>
        </p:txBody>
      </p:sp>
      <p:sp>
        <p:nvSpPr>
          <p:cNvPr id="39" name="Shape 39"/>
          <p:cNvSpPr txBox="1">
            <a:spLocks noGrp="1"/>
          </p:cNvSpPr>
          <p:nvPr>
            <p:ph type="body" idx="2"/>
          </p:nvPr>
        </p:nvSpPr>
        <p:spPr>
          <a:xfrm>
            <a:off x="23709600" y="4634082"/>
            <a:ext cx="18417600" cy="23648700"/>
          </a:xfrm>
          <a:prstGeom prst="rect">
            <a:avLst/>
          </a:prstGeom>
        </p:spPr>
        <p:txBody>
          <a:bodyPr lIns="487600" tIns="487600" rIns="487600" bIns="487600" anchor="ctr"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40" name="Shape 40"/>
          <p:cNvSpPr txBox="1">
            <a:spLocks noGrp="1"/>
          </p:cNvSpPr>
          <p:nvPr>
            <p:ph type="sldNum" idx="12"/>
          </p:nvPr>
        </p:nvSpPr>
        <p:spPr>
          <a:xfrm>
            <a:off x="40667797" y="29844589"/>
            <a:ext cx="2633699" cy="2519100"/>
          </a:xfrm>
          <a:prstGeom prst="rect">
            <a:avLst/>
          </a:prstGeom>
        </p:spPr>
        <p:txBody>
          <a:bodyPr lIns="487600" tIns="487600" rIns="487600" bIns="487600" anchor="ctr" anchorCtr="0">
            <a:noAutofit/>
          </a:bodyPr>
          <a:lstStyle/>
          <a:p>
            <a:fld id="{00000000-1234-1234-1234-123412341234}" type="slidenum">
              <a:rPr lang="en" smtClean="0"/>
              <a:pPr/>
              <a:t>‹#›</a:t>
            </a:fld>
            <a:endParaRPr lang="en"/>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cSld name="Caption">
    <p:spTree>
      <p:nvGrpSpPr>
        <p:cNvPr id="1" name="Shape 41"/>
        <p:cNvGrpSpPr/>
        <p:nvPr/>
      </p:nvGrpSpPr>
      <p:grpSpPr>
        <a:xfrm>
          <a:off x="0" y="0"/>
          <a:ext cx="0" cy="0"/>
          <a:chOff x="0" y="0"/>
          <a:chExt cx="0" cy="0"/>
        </a:xfrm>
      </p:grpSpPr>
      <p:sp>
        <p:nvSpPr>
          <p:cNvPr id="42" name="Shape 42"/>
          <p:cNvSpPr txBox="1">
            <a:spLocks noGrp="1"/>
          </p:cNvSpPr>
          <p:nvPr>
            <p:ph type="body" idx="1"/>
          </p:nvPr>
        </p:nvSpPr>
        <p:spPr>
          <a:xfrm>
            <a:off x="1496160" y="27075683"/>
            <a:ext cx="28794298" cy="3872700"/>
          </a:xfrm>
          <a:prstGeom prst="rect">
            <a:avLst/>
          </a:prstGeom>
        </p:spPr>
        <p:txBody>
          <a:bodyPr lIns="487600" tIns="487600" rIns="487600" bIns="487600" anchor="ctr" anchorCtr="0"/>
          <a:lstStyle>
            <a:lvl1pPr lvl="0">
              <a:lnSpc>
                <a:spcPct val="100000"/>
              </a:lnSpc>
              <a:spcBef>
                <a:spcPts val="0"/>
              </a:spcBef>
              <a:spcAft>
                <a:spcPts val="0"/>
              </a:spcAft>
              <a:buNone/>
              <a:defRPr/>
            </a:lvl1pPr>
          </a:lstStyle>
          <a:p>
            <a:endParaRPr/>
          </a:p>
        </p:txBody>
      </p:sp>
      <p:sp>
        <p:nvSpPr>
          <p:cNvPr id="43" name="Shape 43"/>
          <p:cNvSpPr txBox="1">
            <a:spLocks noGrp="1"/>
          </p:cNvSpPr>
          <p:nvPr>
            <p:ph type="sldNum" idx="12"/>
          </p:nvPr>
        </p:nvSpPr>
        <p:spPr>
          <a:xfrm>
            <a:off x="40667797" y="29844589"/>
            <a:ext cx="2633699" cy="2519100"/>
          </a:xfrm>
          <a:prstGeom prst="rect">
            <a:avLst/>
          </a:prstGeom>
        </p:spPr>
        <p:txBody>
          <a:bodyPr lIns="487600" tIns="487600" rIns="487600" bIns="487600" anchor="ctr" anchorCtr="0">
            <a:noAutofit/>
          </a:bodyPr>
          <a:lstStyle/>
          <a:p>
            <a:fld id="{00000000-1234-1234-1234-123412341234}" type="slidenum">
              <a:rPr lang="en" smtClean="0"/>
              <a:pPr/>
              <a:t>‹#›</a:t>
            </a:fld>
            <a:endParaRPr lang="en"/>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cSld name="Big number">
    <p:spTree>
      <p:nvGrpSpPr>
        <p:cNvPr id="1" name="Shape 44"/>
        <p:cNvGrpSpPr/>
        <p:nvPr/>
      </p:nvGrpSpPr>
      <p:grpSpPr>
        <a:xfrm>
          <a:off x="0" y="0"/>
          <a:ext cx="0" cy="0"/>
          <a:chOff x="0" y="0"/>
          <a:chExt cx="0" cy="0"/>
        </a:xfrm>
      </p:grpSpPr>
      <p:sp>
        <p:nvSpPr>
          <p:cNvPr id="45" name="Shape 45"/>
          <p:cNvSpPr txBox="1">
            <a:spLocks noGrp="1"/>
          </p:cNvSpPr>
          <p:nvPr>
            <p:ph type="title"/>
          </p:nvPr>
        </p:nvSpPr>
        <p:spPr>
          <a:xfrm>
            <a:off x="1496160" y="7079201"/>
            <a:ext cx="40899002" cy="12566400"/>
          </a:xfrm>
          <a:prstGeom prst="rect">
            <a:avLst/>
          </a:prstGeom>
        </p:spPr>
        <p:txBody>
          <a:bodyPr lIns="487600" tIns="487600" rIns="487600" bIns="487600" anchor="b" anchorCtr="0"/>
          <a:lstStyle>
            <a:lvl1pPr lvl="0" algn="ctr">
              <a:spcBef>
                <a:spcPts val="0"/>
              </a:spcBef>
              <a:buSzPct val="100000"/>
              <a:defRPr sz="64000"/>
            </a:lvl1pPr>
            <a:lvl2pPr lvl="1" algn="ctr">
              <a:spcBef>
                <a:spcPts val="0"/>
              </a:spcBef>
              <a:buSzPct val="100000"/>
              <a:defRPr sz="64000"/>
            </a:lvl2pPr>
            <a:lvl3pPr lvl="2" algn="ctr">
              <a:spcBef>
                <a:spcPts val="0"/>
              </a:spcBef>
              <a:buSzPct val="100000"/>
              <a:defRPr sz="64000"/>
            </a:lvl3pPr>
            <a:lvl4pPr lvl="3" algn="ctr">
              <a:spcBef>
                <a:spcPts val="0"/>
              </a:spcBef>
              <a:buSzPct val="100000"/>
              <a:defRPr sz="64000"/>
            </a:lvl4pPr>
            <a:lvl5pPr lvl="4" algn="ctr">
              <a:spcBef>
                <a:spcPts val="0"/>
              </a:spcBef>
              <a:buSzPct val="100000"/>
              <a:defRPr sz="64000"/>
            </a:lvl5pPr>
            <a:lvl6pPr lvl="5" algn="ctr">
              <a:spcBef>
                <a:spcPts val="0"/>
              </a:spcBef>
              <a:buSzPct val="100000"/>
              <a:defRPr sz="64000"/>
            </a:lvl6pPr>
            <a:lvl7pPr lvl="6" algn="ctr">
              <a:spcBef>
                <a:spcPts val="0"/>
              </a:spcBef>
              <a:buSzPct val="100000"/>
              <a:defRPr sz="64000"/>
            </a:lvl7pPr>
            <a:lvl8pPr lvl="7" algn="ctr">
              <a:spcBef>
                <a:spcPts val="0"/>
              </a:spcBef>
              <a:buSzPct val="100000"/>
              <a:defRPr sz="64000"/>
            </a:lvl8pPr>
            <a:lvl9pPr lvl="8" algn="ctr">
              <a:spcBef>
                <a:spcPts val="0"/>
              </a:spcBef>
              <a:buSzPct val="100000"/>
              <a:defRPr sz="64000"/>
            </a:lvl9pPr>
          </a:lstStyle>
          <a:p>
            <a:endParaRPr/>
          </a:p>
        </p:txBody>
      </p:sp>
      <p:sp>
        <p:nvSpPr>
          <p:cNvPr id="46" name="Shape 46"/>
          <p:cNvSpPr txBox="1">
            <a:spLocks noGrp="1"/>
          </p:cNvSpPr>
          <p:nvPr>
            <p:ph type="body" idx="1"/>
          </p:nvPr>
        </p:nvSpPr>
        <p:spPr>
          <a:xfrm>
            <a:off x="1496160" y="20174239"/>
            <a:ext cx="40899002" cy="8325000"/>
          </a:xfrm>
          <a:prstGeom prst="rect">
            <a:avLst/>
          </a:prstGeom>
        </p:spPr>
        <p:txBody>
          <a:bodyPr lIns="487600" tIns="487600" rIns="487600" bIns="487600" anchor="t" anchorCtr="0"/>
          <a:lstStyle>
            <a:lvl1pPr lvl="0" algn="ctr">
              <a:spcBef>
                <a:spcPts val="0"/>
              </a:spcBef>
              <a:defRPr/>
            </a:lvl1pPr>
            <a:lvl2pPr lvl="1" algn="ctr">
              <a:spcBef>
                <a:spcPts val="0"/>
              </a:spcBef>
              <a:defRPr/>
            </a:lvl2pPr>
            <a:lvl3pPr lvl="2" algn="ctr">
              <a:spcBef>
                <a:spcPts val="0"/>
              </a:spcBef>
              <a:defRPr/>
            </a:lvl3pPr>
            <a:lvl4pPr lvl="3" algn="ctr">
              <a:spcBef>
                <a:spcPts val="0"/>
              </a:spcBef>
              <a:defRPr/>
            </a:lvl4pPr>
            <a:lvl5pPr lvl="4" algn="ctr">
              <a:spcBef>
                <a:spcPts val="0"/>
              </a:spcBef>
              <a:defRPr/>
            </a:lvl5pPr>
            <a:lvl6pPr lvl="5" algn="ctr">
              <a:spcBef>
                <a:spcPts val="0"/>
              </a:spcBef>
              <a:defRPr/>
            </a:lvl6pPr>
            <a:lvl7pPr lvl="6" algn="ctr">
              <a:spcBef>
                <a:spcPts val="0"/>
              </a:spcBef>
              <a:defRPr/>
            </a:lvl7pPr>
            <a:lvl8pPr lvl="7" algn="ctr">
              <a:spcBef>
                <a:spcPts val="0"/>
              </a:spcBef>
              <a:defRPr/>
            </a:lvl8pPr>
            <a:lvl9pPr lvl="8" algn="ctr">
              <a:spcBef>
                <a:spcPts val="0"/>
              </a:spcBef>
              <a:defRPr/>
            </a:lvl9pPr>
          </a:lstStyle>
          <a:p>
            <a:endParaRPr/>
          </a:p>
        </p:txBody>
      </p:sp>
      <p:sp>
        <p:nvSpPr>
          <p:cNvPr id="47" name="Shape 47"/>
          <p:cNvSpPr txBox="1">
            <a:spLocks noGrp="1"/>
          </p:cNvSpPr>
          <p:nvPr>
            <p:ph type="sldNum" idx="12"/>
          </p:nvPr>
        </p:nvSpPr>
        <p:spPr>
          <a:xfrm>
            <a:off x="40667797" y="29844589"/>
            <a:ext cx="2633699" cy="2519100"/>
          </a:xfrm>
          <a:prstGeom prst="rect">
            <a:avLst/>
          </a:prstGeom>
        </p:spPr>
        <p:txBody>
          <a:bodyPr lIns="487600" tIns="487600" rIns="487600" bIns="487600" anchor="ctr" anchorCtr="0">
            <a:noAutofit/>
          </a:bodyPr>
          <a:lstStyle/>
          <a:p>
            <a:fld id="{00000000-1234-1234-1234-123412341234}" type="slidenum">
              <a:rPr lang="en" smtClean="0"/>
              <a:pPr/>
              <a:t>‹#›</a:t>
            </a:fld>
            <a:endParaRPr lang="en"/>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Shape 6"/>
          <p:cNvSpPr txBox="1">
            <a:spLocks noGrp="1"/>
          </p:cNvSpPr>
          <p:nvPr>
            <p:ph type="title"/>
          </p:nvPr>
        </p:nvSpPr>
        <p:spPr>
          <a:xfrm>
            <a:off x="1496160" y="2848159"/>
            <a:ext cx="40899002" cy="3665400"/>
          </a:xfrm>
          <a:prstGeom prst="rect">
            <a:avLst/>
          </a:prstGeom>
          <a:noFill/>
          <a:ln>
            <a:noFill/>
          </a:ln>
        </p:spPr>
        <p:txBody>
          <a:bodyPr lIns="487600" tIns="487600" rIns="487600" bIns="487600" anchor="t" anchorCtr="0"/>
          <a:lstStyle>
            <a:lvl1pPr lvl="0">
              <a:spcBef>
                <a:spcPts val="0"/>
              </a:spcBef>
              <a:buClr>
                <a:schemeClr val="dk1"/>
              </a:buClr>
              <a:buSzPct val="100000"/>
              <a:buNone/>
              <a:defRPr sz="14900">
                <a:solidFill>
                  <a:schemeClr val="dk1"/>
                </a:solidFill>
              </a:defRPr>
            </a:lvl1pPr>
            <a:lvl2pPr lvl="1">
              <a:spcBef>
                <a:spcPts val="0"/>
              </a:spcBef>
              <a:buClr>
                <a:schemeClr val="dk1"/>
              </a:buClr>
              <a:buSzPct val="100000"/>
              <a:buNone/>
              <a:defRPr sz="14900">
                <a:solidFill>
                  <a:schemeClr val="dk1"/>
                </a:solidFill>
              </a:defRPr>
            </a:lvl2pPr>
            <a:lvl3pPr lvl="2">
              <a:spcBef>
                <a:spcPts val="0"/>
              </a:spcBef>
              <a:buClr>
                <a:schemeClr val="dk1"/>
              </a:buClr>
              <a:buSzPct val="100000"/>
              <a:buNone/>
              <a:defRPr sz="14900">
                <a:solidFill>
                  <a:schemeClr val="dk1"/>
                </a:solidFill>
              </a:defRPr>
            </a:lvl3pPr>
            <a:lvl4pPr lvl="3">
              <a:spcBef>
                <a:spcPts val="0"/>
              </a:spcBef>
              <a:buClr>
                <a:schemeClr val="dk1"/>
              </a:buClr>
              <a:buSzPct val="100000"/>
              <a:buNone/>
              <a:defRPr sz="14900">
                <a:solidFill>
                  <a:schemeClr val="dk1"/>
                </a:solidFill>
              </a:defRPr>
            </a:lvl4pPr>
            <a:lvl5pPr lvl="4">
              <a:spcBef>
                <a:spcPts val="0"/>
              </a:spcBef>
              <a:buClr>
                <a:schemeClr val="dk1"/>
              </a:buClr>
              <a:buSzPct val="100000"/>
              <a:buNone/>
              <a:defRPr sz="14900">
                <a:solidFill>
                  <a:schemeClr val="dk1"/>
                </a:solidFill>
              </a:defRPr>
            </a:lvl5pPr>
            <a:lvl6pPr lvl="5">
              <a:spcBef>
                <a:spcPts val="0"/>
              </a:spcBef>
              <a:buClr>
                <a:schemeClr val="dk1"/>
              </a:buClr>
              <a:buSzPct val="100000"/>
              <a:buNone/>
              <a:defRPr sz="14900">
                <a:solidFill>
                  <a:schemeClr val="dk1"/>
                </a:solidFill>
              </a:defRPr>
            </a:lvl6pPr>
            <a:lvl7pPr lvl="6">
              <a:spcBef>
                <a:spcPts val="0"/>
              </a:spcBef>
              <a:buClr>
                <a:schemeClr val="dk1"/>
              </a:buClr>
              <a:buSzPct val="100000"/>
              <a:buNone/>
              <a:defRPr sz="14900">
                <a:solidFill>
                  <a:schemeClr val="dk1"/>
                </a:solidFill>
              </a:defRPr>
            </a:lvl7pPr>
            <a:lvl8pPr lvl="7">
              <a:spcBef>
                <a:spcPts val="0"/>
              </a:spcBef>
              <a:buClr>
                <a:schemeClr val="dk1"/>
              </a:buClr>
              <a:buSzPct val="100000"/>
              <a:buNone/>
              <a:defRPr sz="14900">
                <a:solidFill>
                  <a:schemeClr val="dk1"/>
                </a:solidFill>
              </a:defRPr>
            </a:lvl8pPr>
            <a:lvl9pPr lvl="8">
              <a:spcBef>
                <a:spcPts val="0"/>
              </a:spcBef>
              <a:buClr>
                <a:schemeClr val="dk1"/>
              </a:buClr>
              <a:buSzPct val="100000"/>
              <a:buNone/>
              <a:defRPr sz="14900">
                <a:solidFill>
                  <a:schemeClr val="dk1"/>
                </a:solidFill>
              </a:defRPr>
            </a:lvl9pPr>
          </a:lstStyle>
          <a:p>
            <a:endParaRPr/>
          </a:p>
        </p:txBody>
      </p:sp>
      <p:sp>
        <p:nvSpPr>
          <p:cNvPr id="7" name="Shape 7"/>
          <p:cNvSpPr txBox="1">
            <a:spLocks noGrp="1"/>
          </p:cNvSpPr>
          <p:nvPr>
            <p:ph type="body" idx="1"/>
          </p:nvPr>
        </p:nvSpPr>
        <p:spPr>
          <a:xfrm>
            <a:off x="1496160" y="7375840"/>
            <a:ext cx="40899002" cy="21864900"/>
          </a:xfrm>
          <a:prstGeom prst="rect">
            <a:avLst/>
          </a:prstGeom>
          <a:noFill/>
          <a:ln>
            <a:noFill/>
          </a:ln>
        </p:spPr>
        <p:txBody>
          <a:bodyPr lIns="487600" tIns="487600" rIns="487600" bIns="487600" anchor="t" anchorCtr="0"/>
          <a:lstStyle>
            <a:lvl1pPr lvl="0">
              <a:lnSpc>
                <a:spcPct val="115000"/>
              </a:lnSpc>
              <a:spcBef>
                <a:spcPts val="0"/>
              </a:spcBef>
              <a:spcAft>
                <a:spcPts val="8500"/>
              </a:spcAft>
              <a:buClr>
                <a:schemeClr val="dk2"/>
              </a:buClr>
              <a:buSzPct val="100000"/>
              <a:defRPr sz="9600">
                <a:solidFill>
                  <a:schemeClr val="dk2"/>
                </a:solidFill>
              </a:defRPr>
            </a:lvl1pPr>
            <a:lvl2pPr lvl="1">
              <a:lnSpc>
                <a:spcPct val="115000"/>
              </a:lnSpc>
              <a:spcBef>
                <a:spcPts val="0"/>
              </a:spcBef>
              <a:spcAft>
                <a:spcPts val="8500"/>
              </a:spcAft>
              <a:buClr>
                <a:schemeClr val="dk2"/>
              </a:buClr>
              <a:buSzPct val="100000"/>
              <a:defRPr sz="7500">
                <a:solidFill>
                  <a:schemeClr val="dk2"/>
                </a:solidFill>
              </a:defRPr>
            </a:lvl2pPr>
            <a:lvl3pPr lvl="2">
              <a:lnSpc>
                <a:spcPct val="115000"/>
              </a:lnSpc>
              <a:spcBef>
                <a:spcPts val="0"/>
              </a:spcBef>
              <a:spcAft>
                <a:spcPts val="8500"/>
              </a:spcAft>
              <a:buClr>
                <a:schemeClr val="dk2"/>
              </a:buClr>
              <a:buSzPct val="100000"/>
              <a:defRPr sz="7500">
                <a:solidFill>
                  <a:schemeClr val="dk2"/>
                </a:solidFill>
              </a:defRPr>
            </a:lvl3pPr>
            <a:lvl4pPr lvl="3">
              <a:lnSpc>
                <a:spcPct val="115000"/>
              </a:lnSpc>
              <a:spcBef>
                <a:spcPts val="0"/>
              </a:spcBef>
              <a:spcAft>
                <a:spcPts val="8500"/>
              </a:spcAft>
              <a:buClr>
                <a:schemeClr val="dk2"/>
              </a:buClr>
              <a:buSzPct val="100000"/>
              <a:defRPr sz="7500">
                <a:solidFill>
                  <a:schemeClr val="dk2"/>
                </a:solidFill>
              </a:defRPr>
            </a:lvl4pPr>
            <a:lvl5pPr lvl="4">
              <a:lnSpc>
                <a:spcPct val="115000"/>
              </a:lnSpc>
              <a:spcBef>
                <a:spcPts val="0"/>
              </a:spcBef>
              <a:spcAft>
                <a:spcPts val="8500"/>
              </a:spcAft>
              <a:buClr>
                <a:schemeClr val="dk2"/>
              </a:buClr>
              <a:buSzPct val="100000"/>
              <a:defRPr sz="7500">
                <a:solidFill>
                  <a:schemeClr val="dk2"/>
                </a:solidFill>
              </a:defRPr>
            </a:lvl5pPr>
            <a:lvl6pPr lvl="5">
              <a:lnSpc>
                <a:spcPct val="115000"/>
              </a:lnSpc>
              <a:spcBef>
                <a:spcPts val="0"/>
              </a:spcBef>
              <a:spcAft>
                <a:spcPts val="8500"/>
              </a:spcAft>
              <a:buClr>
                <a:schemeClr val="dk2"/>
              </a:buClr>
              <a:buSzPct val="100000"/>
              <a:defRPr sz="7500">
                <a:solidFill>
                  <a:schemeClr val="dk2"/>
                </a:solidFill>
              </a:defRPr>
            </a:lvl6pPr>
            <a:lvl7pPr lvl="6">
              <a:lnSpc>
                <a:spcPct val="115000"/>
              </a:lnSpc>
              <a:spcBef>
                <a:spcPts val="0"/>
              </a:spcBef>
              <a:spcAft>
                <a:spcPts val="8500"/>
              </a:spcAft>
              <a:buClr>
                <a:schemeClr val="dk2"/>
              </a:buClr>
              <a:buSzPct val="100000"/>
              <a:defRPr sz="7500">
                <a:solidFill>
                  <a:schemeClr val="dk2"/>
                </a:solidFill>
              </a:defRPr>
            </a:lvl7pPr>
            <a:lvl8pPr lvl="7">
              <a:lnSpc>
                <a:spcPct val="115000"/>
              </a:lnSpc>
              <a:spcBef>
                <a:spcPts val="0"/>
              </a:spcBef>
              <a:spcAft>
                <a:spcPts val="8500"/>
              </a:spcAft>
              <a:buClr>
                <a:schemeClr val="dk2"/>
              </a:buClr>
              <a:buSzPct val="100000"/>
              <a:defRPr sz="7500">
                <a:solidFill>
                  <a:schemeClr val="dk2"/>
                </a:solidFill>
              </a:defRPr>
            </a:lvl8pPr>
            <a:lvl9pPr lvl="8">
              <a:lnSpc>
                <a:spcPct val="115000"/>
              </a:lnSpc>
              <a:spcBef>
                <a:spcPts val="0"/>
              </a:spcBef>
              <a:spcAft>
                <a:spcPts val="8500"/>
              </a:spcAft>
              <a:buClr>
                <a:schemeClr val="dk2"/>
              </a:buClr>
              <a:buSzPct val="100000"/>
              <a:defRPr sz="7500">
                <a:solidFill>
                  <a:schemeClr val="dk2"/>
                </a:solidFill>
              </a:defRPr>
            </a:lvl9pPr>
          </a:lstStyle>
          <a:p>
            <a:endParaRPr/>
          </a:p>
        </p:txBody>
      </p:sp>
      <p:sp>
        <p:nvSpPr>
          <p:cNvPr id="8" name="Shape 8"/>
          <p:cNvSpPr txBox="1">
            <a:spLocks noGrp="1"/>
          </p:cNvSpPr>
          <p:nvPr>
            <p:ph type="sldNum" idx="12"/>
          </p:nvPr>
        </p:nvSpPr>
        <p:spPr>
          <a:xfrm>
            <a:off x="40667797" y="29844589"/>
            <a:ext cx="2633699" cy="2519100"/>
          </a:xfrm>
          <a:prstGeom prst="rect">
            <a:avLst/>
          </a:prstGeom>
          <a:noFill/>
          <a:ln>
            <a:noFill/>
          </a:ln>
        </p:spPr>
        <p:txBody>
          <a:bodyPr lIns="487600" tIns="487600" rIns="487600" bIns="487600" anchor="ctr" anchorCtr="0">
            <a:noAutofit/>
          </a:bodyPr>
          <a:lstStyle/>
          <a:p>
            <a:pPr algn="r"/>
            <a:fld id="{00000000-1234-1234-1234-123412341234}" type="slidenum">
              <a:rPr lang="en" sz="5299" smtClean="0">
                <a:solidFill>
                  <a:schemeClr val="dk2"/>
                </a:solidFill>
              </a:rPr>
              <a:pPr algn="r"/>
              <a:t>‹#›</a:t>
            </a:fld>
            <a:endParaRPr lang="en" sz="5299">
              <a:solidFill>
                <a:schemeClr val="dk2"/>
              </a:solidFill>
            </a:endParaRPr>
          </a:p>
        </p:txBody>
      </p:sp>
    </p:spTree>
  </p:cSld>
  <p:clrMap bg1="lt1" tx1="dk1" bg2="dk2" tx2="lt2" accent1="accent1" accent2="accent2" accent3="accent3" accent4="accent4" accent5="accent5" accent6="accent6" hlink="hlink" folHlink="folHlink"/>
  <p:sldLayoutIdLst>
    <p:sldLayoutId id="2147483648"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None/>
        <a:defRPr sz="1402" b="0" i="0" u="none" strike="noStrike" cap="none">
          <a:solidFill>
            <a:srgbClr val="000000"/>
          </a:solidFill>
          <a:latin typeface="Arial"/>
          <a:ea typeface="Arial"/>
          <a:cs typeface="Arial"/>
          <a:sym typeface="Arial"/>
        </a:defRPr>
      </a:lvl1pPr>
    </p:titleStyle>
    <p:bodyStyle>
      <a:defPPr marR="0" lvl="0" algn="l" rtl="0">
        <a:lnSpc>
          <a:spcPct val="100000"/>
        </a:lnSpc>
        <a:spcBef>
          <a:spcPts val="0"/>
        </a:spcBef>
        <a:spcAft>
          <a:spcPts val="0"/>
        </a:spcAft>
      </a:defPPr>
      <a:lvl1pPr marR="0" lvl="0" algn="l" rtl="0">
        <a:lnSpc>
          <a:spcPct val="100000"/>
        </a:lnSpc>
        <a:spcBef>
          <a:spcPts val="0"/>
        </a:spcBef>
        <a:spcAft>
          <a:spcPts val="0"/>
        </a:spcAft>
        <a:buNone/>
        <a:defRPr sz="1402"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2"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2"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2"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2"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2"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2"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2"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2"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None/>
        <a:defRPr sz="1402"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2"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2"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2"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2"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2"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2"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2"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2"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5.png"/><Relationship Id="rId13" Type="http://schemas.openxmlformats.org/officeDocument/2006/relationships/image" Target="../media/image10.png"/><Relationship Id="rId3" Type="http://schemas.openxmlformats.org/officeDocument/2006/relationships/image" Target="../media/image1.png"/><Relationship Id="rId7" Type="http://schemas.openxmlformats.org/officeDocument/2006/relationships/image" Target="../media/image4.png"/><Relationship Id="rId12" Type="http://schemas.openxmlformats.org/officeDocument/2006/relationships/image" Target="../media/image9.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3.png"/><Relationship Id="rId11" Type="http://schemas.openxmlformats.org/officeDocument/2006/relationships/image" Target="../media/image8.png"/><Relationship Id="rId5" Type="http://schemas.openxmlformats.org/officeDocument/2006/relationships/image" Target="../media/image2.png"/><Relationship Id="rId10" Type="http://schemas.openxmlformats.org/officeDocument/2006/relationships/image" Target="../media/image7.png"/><Relationship Id="rId4" Type="http://schemas.openxmlformats.org/officeDocument/2006/relationships/hyperlink" Target="http://www.ala.org/acrl/publications/whitepapers/presidential" TargetMode="External"/><Relationship Id="rId9"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tx2">
            <a:lumMod val="75000"/>
          </a:schemeClr>
        </a:solidFill>
        <a:effectLst/>
      </p:bgPr>
    </p:bg>
    <p:spTree>
      <p:nvGrpSpPr>
        <p:cNvPr id="1" name="Shape 54"/>
        <p:cNvGrpSpPr/>
        <p:nvPr/>
      </p:nvGrpSpPr>
      <p:grpSpPr>
        <a:xfrm>
          <a:off x="0" y="0"/>
          <a:ext cx="0" cy="0"/>
          <a:chOff x="0" y="0"/>
          <a:chExt cx="0" cy="0"/>
        </a:xfrm>
      </p:grpSpPr>
      <p:sp>
        <p:nvSpPr>
          <p:cNvPr id="55" name="Shape 55"/>
          <p:cNvSpPr/>
          <p:nvPr/>
        </p:nvSpPr>
        <p:spPr>
          <a:xfrm>
            <a:off x="7083698" y="956519"/>
            <a:ext cx="35915699" cy="4310400"/>
          </a:xfrm>
          <a:prstGeom prst="rect">
            <a:avLst/>
          </a:prstGeom>
          <a:solidFill>
            <a:srgbClr val="00337F"/>
          </a:solidFill>
          <a:ln>
            <a:noFill/>
          </a:ln>
        </p:spPr>
        <p:txBody>
          <a:bodyPr lIns="91424" tIns="91424" rIns="91424" bIns="91424" anchor="ctr" anchorCtr="0">
            <a:noAutofit/>
          </a:bodyPr>
          <a:lstStyle/>
          <a:p>
            <a:endParaRPr sz="499" dirty="0"/>
          </a:p>
        </p:txBody>
      </p:sp>
      <p:sp>
        <p:nvSpPr>
          <p:cNvPr id="57" name="Shape 57"/>
          <p:cNvSpPr/>
          <p:nvPr/>
        </p:nvSpPr>
        <p:spPr>
          <a:xfrm>
            <a:off x="14871485" y="5459062"/>
            <a:ext cx="13879501" cy="26510397"/>
          </a:xfrm>
          <a:prstGeom prst="rect">
            <a:avLst/>
          </a:prstGeom>
          <a:solidFill>
            <a:srgbClr val="FFFFFF"/>
          </a:solidFill>
          <a:ln>
            <a:noFill/>
          </a:ln>
        </p:spPr>
        <p:txBody>
          <a:bodyPr lIns="91424" tIns="91424" rIns="91424" bIns="91424" anchor="ctr" anchorCtr="0">
            <a:noAutofit/>
          </a:bodyPr>
          <a:lstStyle/>
          <a:p>
            <a:pPr>
              <a:buClr>
                <a:srgbClr val="000000"/>
              </a:buClr>
            </a:pPr>
            <a:endParaRPr sz="499"/>
          </a:p>
        </p:txBody>
      </p:sp>
      <p:sp>
        <p:nvSpPr>
          <p:cNvPr id="58" name="Shape 58"/>
          <p:cNvSpPr/>
          <p:nvPr/>
        </p:nvSpPr>
        <p:spPr>
          <a:xfrm>
            <a:off x="686186" y="5454501"/>
            <a:ext cx="13879501" cy="26510397"/>
          </a:xfrm>
          <a:prstGeom prst="rect">
            <a:avLst/>
          </a:prstGeom>
          <a:solidFill>
            <a:srgbClr val="FFFFFF"/>
          </a:solidFill>
          <a:ln>
            <a:noFill/>
          </a:ln>
        </p:spPr>
        <p:txBody>
          <a:bodyPr lIns="91424" tIns="91424" rIns="91424" bIns="91424" anchor="ctr" anchorCtr="0">
            <a:noAutofit/>
          </a:bodyPr>
          <a:lstStyle/>
          <a:p>
            <a:endParaRPr sz="499"/>
          </a:p>
        </p:txBody>
      </p:sp>
      <p:sp>
        <p:nvSpPr>
          <p:cNvPr id="59" name="Shape 59"/>
          <p:cNvSpPr/>
          <p:nvPr/>
        </p:nvSpPr>
        <p:spPr>
          <a:xfrm>
            <a:off x="29120051" y="5416401"/>
            <a:ext cx="13879501" cy="26510397"/>
          </a:xfrm>
          <a:prstGeom prst="rect">
            <a:avLst/>
          </a:prstGeom>
          <a:solidFill>
            <a:srgbClr val="FFFFFF"/>
          </a:solidFill>
          <a:ln>
            <a:noFill/>
          </a:ln>
        </p:spPr>
        <p:txBody>
          <a:bodyPr lIns="91424" tIns="91424" rIns="91424" bIns="91424" anchor="ctr" anchorCtr="0">
            <a:noAutofit/>
          </a:bodyPr>
          <a:lstStyle/>
          <a:p>
            <a:endParaRPr sz="499"/>
          </a:p>
        </p:txBody>
      </p:sp>
      <p:sp>
        <p:nvSpPr>
          <p:cNvPr id="63" name="Shape 63"/>
          <p:cNvSpPr txBox="1"/>
          <p:nvPr/>
        </p:nvSpPr>
        <p:spPr>
          <a:xfrm>
            <a:off x="1787672" y="5759232"/>
            <a:ext cx="11676528" cy="1222397"/>
          </a:xfrm>
          <a:prstGeom prst="rect">
            <a:avLst/>
          </a:prstGeom>
          <a:solidFill>
            <a:srgbClr val="B3B3B3"/>
          </a:solidFill>
          <a:ln>
            <a:noFill/>
          </a:ln>
        </p:spPr>
        <p:txBody>
          <a:bodyPr lIns="91424" tIns="91424" rIns="91424" bIns="91424" anchor="t" anchorCtr="0">
            <a:noAutofit/>
          </a:bodyPr>
          <a:lstStyle/>
          <a:p>
            <a:pPr algn="ctr">
              <a:lnSpc>
                <a:spcPct val="115000"/>
              </a:lnSpc>
              <a:buClr>
                <a:schemeClr val="dk1"/>
              </a:buClr>
              <a:buSzPct val="25000"/>
            </a:pPr>
            <a:r>
              <a:rPr lang="en" sz="5402" b="1" dirty="0" smtClean="0">
                <a:solidFill>
                  <a:srgbClr val="00337F"/>
                </a:solidFill>
                <a:latin typeface="Cambria" panose="02040503050406030204" pitchFamily="18" charset="0"/>
                <a:ea typeface="Oswald"/>
                <a:cs typeface="Oswald"/>
                <a:sym typeface="Oswald"/>
              </a:rPr>
              <a:t>ISC 3120: Scientific Process</a:t>
            </a:r>
            <a:endParaRPr lang="en" sz="5402" b="1" dirty="0">
              <a:solidFill>
                <a:srgbClr val="00337F"/>
              </a:solidFill>
              <a:latin typeface="Cambria" panose="02040503050406030204" pitchFamily="18" charset="0"/>
              <a:ea typeface="Oswald"/>
              <a:cs typeface="Oswald"/>
              <a:sym typeface="Oswald"/>
            </a:endParaRPr>
          </a:p>
          <a:p>
            <a:endParaRPr sz="499" dirty="0">
              <a:latin typeface="Oswald"/>
              <a:ea typeface="Oswald"/>
              <a:cs typeface="Oswald"/>
              <a:sym typeface="Oswald"/>
            </a:endParaRPr>
          </a:p>
        </p:txBody>
      </p:sp>
      <p:sp>
        <p:nvSpPr>
          <p:cNvPr id="64" name="Shape 64"/>
          <p:cNvSpPr/>
          <p:nvPr/>
        </p:nvSpPr>
        <p:spPr>
          <a:xfrm>
            <a:off x="654552" y="31605157"/>
            <a:ext cx="13879501" cy="391200"/>
          </a:xfrm>
          <a:prstGeom prst="rect">
            <a:avLst/>
          </a:prstGeom>
          <a:solidFill>
            <a:srgbClr val="00337F"/>
          </a:solidFill>
          <a:ln>
            <a:noFill/>
          </a:ln>
        </p:spPr>
        <p:txBody>
          <a:bodyPr lIns="91424" tIns="91424" rIns="91424" bIns="91424" anchor="ctr" anchorCtr="0">
            <a:noAutofit/>
          </a:bodyPr>
          <a:lstStyle/>
          <a:p>
            <a:endParaRPr sz="499"/>
          </a:p>
        </p:txBody>
      </p:sp>
      <p:sp>
        <p:nvSpPr>
          <p:cNvPr id="65" name="Shape 65"/>
          <p:cNvSpPr/>
          <p:nvPr/>
        </p:nvSpPr>
        <p:spPr>
          <a:xfrm>
            <a:off x="14871484" y="31605157"/>
            <a:ext cx="13879501" cy="391200"/>
          </a:xfrm>
          <a:prstGeom prst="rect">
            <a:avLst/>
          </a:prstGeom>
          <a:solidFill>
            <a:srgbClr val="00337F"/>
          </a:solidFill>
          <a:ln>
            <a:noFill/>
          </a:ln>
        </p:spPr>
        <p:txBody>
          <a:bodyPr lIns="91424" tIns="91424" rIns="91424" bIns="91424" anchor="ctr" anchorCtr="0">
            <a:noAutofit/>
          </a:bodyPr>
          <a:lstStyle/>
          <a:p>
            <a:endParaRPr sz="499">
              <a:solidFill>
                <a:schemeClr val="accent5"/>
              </a:solidFill>
            </a:endParaRPr>
          </a:p>
        </p:txBody>
      </p:sp>
      <p:sp>
        <p:nvSpPr>
          <p:cNvPr id="66" name="Shape 66"/>
          <p:cNvSpPr/>
          <p:nvPr/>
        </p:nvSpPr>
        <p:spPr>
          <a:xfrm>
            <a:off x="29120050" y="31573698"/>
            <a:ext cx="13879501" cy="391200"/>
          </a:xfrm>
          <a:prstGeom prst="rect">
            <a:avLst/>
          </a:prstGeom>
          <a:solidFill>
            <a:srgbClr val="00337F"/>
          </a:solidFill>
          <a:ln>
            <a:noFill/>
          </a:ln>
        </p:spPr>
        <p:txBody>
          <a:bodyPr lIns="91424" tIns="91424" rIns="91424" bIns="91424" anchor="ctr" anchorCtr="0">
            <a:noAutofit/>
          </a:bodyPr>
          <a:lstStyle/>
          <a:p>
            <a:endParaRPr sz="499"/>
          </a:p>
        </p:txBody>
      </p:sp>
      <p:sp>
        <p:nvSpPr>
          <p:cNvPr id="83" name="Shape 83"/>
          <p:cNvSpPr/>
          <p:nvPr/>
        </p:nvSpPr>
        <p:spPr>
          <a:xfrm>
            <a:off x="896477" y="912099"/>
            <a:ext cx="659398" cy="4310400"/>
          </a:xfrm>
          <a:prstGeom prst="rect">
            <a:avLst/>
          </a:prstGeom>
          <a:solidFill>
            <a:srgbClr val="00337F"/>
          </a:solidFill>
          <a:ln>
            <a:noFill/>
          </a:ln>
        </p:spPr>
        <p:txBody>
          <a:bodyPr lIns="91424" tIns="91424" rIns="91424" bIns="91424" anchor="ctr" anchorCtr="0">
            <a:noAutofit/>
          </a:bodyPr>
          <a:lstStyle/>
          <a:p>
            <a:endParaRPr sz="499"/>
          </a:p>
        </p:txBody>
      </p:sp>
      <p:pic>
        <p:nvPicPr>
          <p:cNvPr id="35" name="Picture 3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681304" y="962303"/>
            <a:ext cx="5276966" cy="4221571"/>
          </a:xfrm>
          <a:prstGeom prst="rect">
            <a:avLst/>
          </a:prstGeom>
        </p:spPr>
      </p:pic>
      <p:sp>
        <p:nvSpPr>
          <p:cNvPr id="34" name="Shape 63"/>
          <p:cNvSpPr txBox="1"/>
          <p:nvPr/>
        </p:nvSpPr>
        <p:spPr>
          <a:xfrm>
            <a:off x="1820955" y="15304368"/>
            <a:ext cx="11676528" cy="1222397"/>
          </a:xfrm>
          <a:prstGeom prst="rect">
            <a:avLst/>
          </a:prstGeom>
          <a:solidFill>
            <a:srgbClr val="B3B3B3"/>
          </a:solidFill>
          <a:ln>
            <a:noFill/>
          </a:ln>
        </p:spPr>
        <p:txBody>
          <a:bodyPr lIns="91424" tIns="91424" rIns="91424" bIns="91424" anchor="t" anchorCtr="0">
            <a:noAutofit/>
          </a:bodyPr>
          <a:lstStyle/>
          <a:p>
            <a:pPr algn="ctr">
              <a:lnSpc>
                <a:spcPct val="115000"/>
              </a:lnSpc>
              <a:buClr>
                <a:schemeClr val="dk1"/>
              </a:buClr>
              <a:buSzPct val="25000"/>
            </a:pPr>
            <a:r>
              <a:rPr lang="en" sz="5402" b="1" dirty="0" smtClean="0">
                <a:solidFill>
                  <a:srgbClr val="00337F"/>
                </a:solidFill>
                <a:latin typeface="Cambria" panose="02040503050406030204" pitchFamily="18" charset="0"/>
                <a:ea typeface="Oswald"/>
                <a:cs typeface="Oswald"/>
                <a:sym typeface="Oswald"/>
              </a:rPr>
              <a:t>Information Literacy Enhancements</a:t>
            </a:r>
            <a:endParaRPr lang="en" sz="5402" b="1" dirty="0">
              <a:solidFill>
                <a:srgbClr val="00337F"/>
              </a:solidFill>
              <a:latin typeface="Cambria" panose="02040503050406030204" pitchFamily="18" charset="0"/>
              <a:ea typeface="Oswald"/>
              <a:cs typeface="Oswald"/>
              <a:sym typeface="Oswald"/>
            </a:endParaRPr>
          </a:p>
          <a:p>
            <a:endParaRPr sz="499" dirty="0">
              <a:latin typeface="Oswald"/>
              <a:ea typeface="Oswald"/>
              <a:cs typeface="Oswald"/>
              <a:sym typeface="Oswald"/>
            </a:endParaRPr>
          </a:p>
        </p:txBody>
      </p:sp>
      <p:sp>
        <p:nvSpPr>
          <p:cNvPr id="36" name="TextBox 35"/>
          <p:cNvSpPr txBox="1"/>
          <p:nvPr/>
        </p:nvSpPr>
        <p:spPr>
          <a:xfrm>
            <a:off x="1727857" y="16714347"/>
            <a:ext cx="11673078" cy="14890810"/>
          </a:xfrm>
          <a:prstGeom prst="rect">
            <a:avLst/>
          </a:prstGeom>
          <a:noFill/>
        </p:spPr>
        <p:txBody>
          <a:bodyPr wrap="square" rtlCol="0">
            <a:noAutofit/>
          </a:bodyPr>
          <a:lstStyle/>
          <a:p>
            <a:pPr algn="just"/>
            <a:r>
              <a:rPr lang="en-US" sz="3600" dirty="0" smtClean="0">
                <a:latin typeface="Calibri" panose="020F0502020204030204" pitchFamily="34" charset="0"/>
              </a:rPr>
              <a:t>Information Literacy is defined by the American Library Association as “a </a:t>
            </a:r>
            <a:r>
              <a:rPr lang="en-US" sz="3600" dirty="0">
                <a:latin typeface="Calibri" panose="020F0502020204030204" pitchFamily="34" charset="0"/>
              </a:rPr>
              <a:t>set of abilities requiring individuals to </a:t>
            </a:r>
            <a:r>
              <a:rPr lang="en-US" sz="3600" dirty="0" smtClean="0">
                <a:latin typeface="Calibri" panose="020F0502020204030204" pitchFamily="34" charset="0"/>
              </a:rPr>
              <a:t>recognize </a:t>
            </a:r>
            <a:r>
              <a:rPr lang="en-US" sz="3600" dirty="0">
                <a:latin typeface="Calibri" panose="020F0502020204030204" pitchFamily="34" charset="0"/>
              </a:rPr>
              <a:t>when information is needed and have the ability to locate, evaluate, and use effectively the needed information</a:t>
            </a:r>
            <a:r>
              <a:rPr lang="en-US" sz="3600" dirty="0" smtClean="0">
                <a:latin typeface="Calibri" panose="020F0502020204030204" pitchFamily="34" charset="0"/>
              </a:rPr>
              <a:t>.” These abilities are an important part of undergraduate research, as students must </a:t>
            </a:r>
            <a:r>
              <a:rPr lang="en-US" sz="3600" dirty="0">
                <a:latin typeface="Calibri" panose="020F0502020204030204" pitchFamily="34" charset="0"/>
              </a:rPr>
              <a:t>be able to find, access and use multiple sources of information to inform the development of their </a:t>
            </a:r>
            <a:r>
              <a:rPr lang="en-US" sz="3600" dirty="0" smtClean="0">
                <a:latin typeface="Calibri" panose="020F0502020204030204" pitchFamily="34" charset="0"/>
              </a:rPr>
              <a:t>own proposals. Information literacy instruction and collaboration with faculty in support of undergraduate research is a current topic of interest among academic librarians (Hensley 2015). At FGCU,  Biology and library faculty have collaborated to add the following course enhancements to the Scientific Process course: </a:t>
            </a:r>
          </a:p>
          <a:p>
            <a:pPr marL="571500" indent="-571500" algn="just">
              <a:buFont typeface="Arial" panose="020B0604020202020204" pitchFamily="34" charset="0"/>
              <a:buChar char="•"/>
            </a:pPr>
            <a:r>
              <a:rPr lang="en-US" sz="3600" b="1" dirty="0" smtClean="0">
                <a:latin typeface="Calibri" panose="020F0502020204030204" pitchFamily="34" charset="0"/>
              </a:rPr>
              <a:t>Librarian instruction sessions </a:t>
            </a:r>
            <a:r>
              <a:rPr lang="en-US" sz="3600" dirty="0" smtClean="0">
                <a:latin typeface="Calibri" panose="020F0502020204030204" pitchFamily="34" charset="0"/>
              </a:rPr>
              <a:t>for the class increased from one to two. The first session focused on generating keywords and finding background information. The second focused on in-depth literature searching in conjunction with the use of RefWorks for citation management.</a:t>
            </a:r>
          </a:p>
          <a:p>
            <a:pPr marL="571500" indent="-571500" algn="just">
              <a:buFont typeface="Arial" panose="020B0604020202020204" pitchFamily="34" charset="0"/>
              <a:buChar char="•"/>
            </a:pPr>
            <a:r>
              <a:rPr lang="en-US" sz="3600" dirty="0" smtClean="0">
                <a:latin typeface="Calibri" panose="020F0502020204030204" pitchFamily="34" charset="0"/>
              </a:rPr>
              <a:t>Students were required to complete a </a:t>
            </a:r>
            <a:r>
              <a:rPr lang="en-US" sz="3600" b="1" dirty="0" smtClean="0">
                <a:latin typeface="Calibri" panose="020F0502020204030204" pitchFamily="34" charset="0"/>
              </a:rPr>
              <a:t>Search Strategy Worksheet </a:t>
            </a:r>
            <a:r>
              <a:rPr lang="en-US" sz="3600" dirty="0" smtClean="0">
                <a:latin typeface="Calibri" panose="020F0502020204030204" pitchFamily="34" charset="0"/>
              </a:rPr>
              <a:t>identifying keywords from their research questions and as synonyms or related terms for each.</a:t>
            </a:r>
          </a:p>
          <a:p>
            <a:pPr marL="571500" indent="-571500" algn="just">
              <a:buFont typeface="Arial" panose="020B0604020202020204" pitchFamily="34" charset="0"/>
              <a:buChar char="•"/>
            </a:pPr>
            <a:r>
              <a:rPr lang="en-US" sz="3600" dirty="0" smtClean="0">
                <a:latin typeface="Calibri" panose="020F0502020204030204" pitchFamily="34" charset="0"/>
              </a:rPr>
              <a:t>A </a:t>
            </a:r>
            <a:r>
              <a:rPr lang="en-US" sz="3600" b="1" dirty="0" smtClean="0">
                <a:latin typeface="Calibri" panose="020F0502020204030204" pitchFamily="34" charset="0"/>
              </a:rPr>
              <a:t>Research Log </a:t>
            </a:r>
            <a:r>
              <a:rPr lang="en-US" sz="3600" dirty="0" smtClean="0">
                <a:latin typeface="Calibri" panose="020F0502020204030204" pitchFamily="34" charset="0"/>
              </a:rPr>
              <a:t>in which students wrote down the different databases and search terms they used, their usefulness, and notes, was also required.</a:t>
            </a:r>
          </a:p>
          <a:p>
            <a:pPr marL="571500" indent="-571500" algn="just">
              <a:buFont typeface="Arial" panose="020B0604020202020204" pitchFamily="34" charset="0"/>
              <a:buChar char="•"/>
            </a:pPr>
            <a:r>
              <a:rPr lang="en-US" sz="3600" dirty="0" smtClean="0">
                <a:latin typeface="Calibri" panose="020F0502020204030204" pitchFamily="34" charset="0"/>
              </a:rPr>
              <a:t>An </a:t>
            </a:r>
            <a:r>
              <a:rPr lang="en-US" sz="3600" b="1" dirty="0">
                <a:latin typeface="Calibri" panose="020F0502020204030204" pitchFamily="34" charset="0"/>
              </a:rPr>
              <a:t>Information Literacy Self-Efficacy </a:t>
            </a:r>
            <a:r>
              <a:rPr lang="en-US" sz="3600" b="1" dirty="0" smtClean="0">
                <a:latin typeface="Calibri" panose="020F0502020204030204" pitchFamily="34" charset="0"/>
              </a:rPr>
              <a:t>Survey </a:t>
            </a:r>
            <a:r>
              <a:rPr lang="en-US" sz="3600" dirty="0">
                <a:latin typeface="Calibri" panose="020F0502020204030204" pitchFamily="34" charset="0"/>
              </a:rPr>
              <a:t>was administered at the beginning of the course </a:t>
            </a:r>
            <a:r>
              <a:rPr lang="en-US" sz="3600" dirty="0" smtClean="0">
                <a:latin typeface="Calibri" panose="020F0502020204030204" pitchFamily="34" charset="0"/>
              </a:rPr>
              <a:t>and then again after the course enhancements.</a:t>
            </a:r>
            <a:endParaRPr lang="en-US" sz="3600" dirty="0">
              <a:latin typeface="Calibri" panose="020F0502020204030204" pitchFamily="34" charset="0"/>
            </a:endParaRPr>
          </a:p>
          <a:p>
            <a:pPr algn="just"/>
            <a:endParaRPr lang="en-US" sz="3600" dirty="0">
              <a:latin typeface="Calibri" panose="020F0502020204030204" pitchFamily="34" charset="0"/>
            </a:endParaRPr>
          </a:p>
        </p:txBody>
      </p:sp>
      <p:sp>
        <p:nvSpPr>
          <p:cNvPr id="39" name="Shape 63"/>
          <p:cNvSpPr txBox="1"/>
          <p:nvPr/>
        </p:nvSpPr>
        <p:spPr>
          <a:xfrm>
            <a:off x="30221536" y="5728759"/>
            <a:ext cx="11676528" cy="1222397"/>
          </a:xfrm>
          <a:prstGeom prst="rect">
            <a:avLst/>
          </a:prstGeom>
          <a:solidFill>
            <a:srgbClr val="B3B3B3"/>
          </a:solidFill>
          <a:ln>
            <a:noFill/>
          </a:ln>
        </p:spPr>
        <p:txBody>
          <a:bodyPr lIns="91424" tIns="91424" rIns="91424" bIns="91424" anchor="t" anchorCtr="0">
            <a:noAutofit/>
          </a:bodyPr>
          <a:lstStyle/>
          <a:p>
            <a:pPr algn="ctr">
              <a:lnSpc>
                <a:spcPct val="115000"/>
              </a:lnSpc>
              <a:buClr>
                <a:schemeClr val="dk1"/>
              </a:buClr>
              <a:buSzPct val="25000"/>
            </a:pPr>
            <a:r>
              <a:rPr lang="en" sz="5402" b="1" smtClean="0">
                <a:solidFill>
                  <a:srgbClr val="00337F"/>
                </a:solidFill>
                <a:latin typeface="Cambria" panose="02040503050406030204" pitchFamily="18" charset="0"/>
                <a:ea typeface="Oswald"/>
                <a:cs typeface="Oswald"/>
                <a:sym typeface="Oswald"/>
              </a:rPr>
              <a:t>Emerging Conclusions</a:t>
            </a:r>
            <a:endParaRPr lang="en" sz="5402" b="1" dirty="0">
              <a:solidFill>
                <a:srgbClr val="00337F"/>
              </a:solidFill>
              <a:latin typeface="Cambria" panose="02040503050406030204" pitchFamily="18" charset="0"/>
              <a:ea typeface="Oswald"/>
              <a:cs typeface="Oswald"/>
              <a:sym typeface="Oswald"/>
            </a:endParaRPr>
          </a:p>
          <a:p>
            <a:endParaRPr sz="499" dirty="0">
              <a:latin typeface="Oswald"/>
              <a:ea typeface="Oswald"/>
              <a:cs typeface="Oswald"/>
              <a:sym typeface="Oswald"/>
            </a:endParaRPr>
          </a:p>
        </p:txBody>
      </p:sp>
      <p:sp>
        <p:nvSpPr>
          <p:cNvPr id="6" name="Rectangle 5"/>
          <p:cNvSpPr/>
          <p:nvPr/>
        </p:nvSpPr>
        <p:spPr>
          <a:xfrm>
            <a:off x="32623449" y="27349710"/>
            <a:ext cx="8905552" cy="3456186"/>
          </a:xfrm>
          <a:prstGeom prst="rect">
            <a:avLst/>
          </a:prstGeom>
          <a:no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a:p>
        </p:txBody>
      </p:sp>
      <p:sp>
        <p:nvSpPr>
          <p:cNvPr id="23" name="Rectangle 5"/>
          <p:cNvSpPr>
            <a:spLocks noChangeArrowheads="1"/>
          </p:cNvSpPr>
          <p:nvPr/>
        </p:nvSpPr>
        <p:spPr bwMode="auto">
          <a:xfrm>
            <a:off x="7083698" y="822617"/>
            <a:ext cx="35915699" cy="45010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243" tIns="45614" rIns="91243" bIns="45614" anchor="ctr">
            <a:spAutoFit/>
          </a:bodyPr>
          <a:lstStyle>
            <a:lvl1pPr eaLnBrk="0" hangingPunct="0">
              <a:defRPr sz="2900">
                <a:solidFill>
                  <a:schemeClr val="tx1"/>
                </a:solidFill>
                <a:latin typeface="Arial Narrow" panose="020B0606020202030204" pitchFamily="34" charset="0"/>
              </a:defRPr>
            </a:lvl1pPr>
            <a:lvl2pPr marL="742950" indent="-285750" eaLnBrk="0" hangingPunct="0">
              <a:defRPr sz="2900">
                <a:solidFill>
                  <a:schemeClr val="tx1"/>
                </a:solidFill>
                <a:latin typeface="Arial Narrow" panose="020B0606020202030204" pitchFamily="34" charset="0"/>
              </a:defRPr>
            </a:lvl2pPr>
            <a:lvl3pPr marL="1143000" indent="-228600" eaLnBrk="0" hangingPunct="0">
              <a:defRPr sz="2900">
                <a:solidFill>
                  <a:schemeClr val="tx1"/>
                </a:solidFill>
                <a:latin typeface="Arial Narrow" panose="020B0606020202030204" pitchFamily="34" charset="0"/>
              </a:defRPr>
            </a:lvl3pPr>
            <a:lvl4pPr marL="1600200" indent="-228600" eaLnBrk="0" hangingPunct="0">
              <a:defRPr sz="2900">
                <a:solidFill>
                  <a:schemeClr val="tx1"/>
                </a:solidFill>
                <a:latin typeface="Arial Narrow" panose="020B0606020202030204" pitchFamily="34" charset="0"/>
              </a:defRPr>
            </a:lvl4pPr>
            <a:lvl5pPr marL="2057400" indent="-228600" eaLnBrk="0" hangingPunct="0">
              <a:defRPr sz="2900">
                <a:solidFill>
                  <a:schemeClr val="tx1"/>
                </a:solidFill>
                <a:latin typeface="Arial Narrow" panose="020B0606020202030204" pitchFamily="34" charset="0"/>
              </a:defRPr>
            </a:lvl5pPr>
            <a:lvl6pPr marL="2514600" indent="-228600" eaLnBrk="0" fontAlgn="base" hangingPunct="0">
              <a:spcBef>
                <a:spcPct val="0"/>
              </a:spcBef>
              <a:spcAft>
                <a:spcPct val="0"/>
              </a:spcAft>
              <a:defRPr sz="2900">
                <a:solidFill>
                  <a:schemeClr val="tx1"/>
                </a:solidFill>
                <a:latin typeface="Arial Narrow" panose="020B0606020202030204" pitchFamily="34" charset="0"/>
              </a:defRPr>
            </a:lvl6pPr>
            <a:lvl7pPr marL="2971800" indent="-228600" eaLnBrk="0" fontAlgn="base" hangingPunct="0">
              <a:spcBef>
                <a:spcPct val="0"/>
              </a:spcBef>
              <a:spcAft>
                <a:spcPct val="0"/>
              </a:spcAft>
              <a:defRPr sz="2900">
                <a:solidFill>
                  <a:schemeClr val="tx1"/>
                </a:solidFill>
                <a:latin typeface="Arial Narrow" panose="020B0606020202030204" pitchFamily="34" charset="0"/>
              </a:defRPr>
            </a:lvl7pPr>
            <a:lvl8pPr marL="3429000" indent="-228600" eaLnBrk="0" fontAlgn="base" hangingPunct="0">
              <a:spcBef>
                <a:spcPct val="0"/>
              </a:spcBef>
              <a:spcAft>
                <a:spcPct val="0"/>
              </a:spcAft>
              <a:defRPr sz="2900">
                <a:solidFill>
                  <a:schemeClr val="tx1"/>
                </a:solidFill>
                <a:latin typeface="Arial Narrow" panose="020B0606020202030204" pitchFamily="34" charset="0"/>
              </a:defRPr>
            </a:lvl8pPr>
            <a:lvl9pPr marL="3886200" indent="-228600" eaLnBrk="0" fontAlgn="base" hangingPunct="0">
              <a:spcBef>
                <a:spcPct val="0"/>
              </a:spcBef>
              <a:spcAft>
                <a:spcPct val="0"/>
              </a:spcAft>
              <a:defRPr sz="2900">
                <a:solidFill>
                  <a:schemeClr val="tx1"/>
                </a:solidFill>
                <a:latin typeface="Arial Narrow" panose="020B0606020202030204" pitchFamily="34" charset="0"/>
              </a:defRPr>
            </a:lvl9pPr>
          </a:lstStyle>
          <a:p>
            <a:pPr algn="ctr" defTabSz="4389120">
              <a:spcBef>
                <a:spcPts val="300"/>
              </a:spcBef>
            </a:pPr>
            <a:endParaRPr lang="en-US" altLang="en-US" sz="2800" b="1" kern="1200" dirty="0" smtClean="0">
              <a:solidFill>
                <a:srgbClr val="FFFFFF"/>
              </a:solidFill>
              <a:latin typeface="Arial Black" panose="020B0A04020102020204" pitchFamily="34" charset="0"/>
              <a:ea typeface="+mn-ea"/>
              <a:cs typeface="+mn-cs"/>
            </a:endParaRPr>
          </a:p>
          <a:p>
            <a:pPr algn="ctr" defTabSz="4389120">
              <a:spcBef>
                <a:spcPts val="300"/>
              </a:spcBef>
            </a:pPr>
            <a:r>
              <a:rPr lang="en-US" altLang="en-US" sz="7200" b="1" kern="1200" dirty="0" smtClean="0">
                <a:solidFill>
                  <a:srgbClr val="FFFFFF"/>
                </a:solidFill>
                <a:latin typeface="Arial Black" panose="020B0A04020102020204" pitchFamily="34" charset="0"/>
                <a:ea typeface="+mn-ea"/>
                <a:cs typeface="+mn-cs"/>
              </a:rPr>
              <a:t>Strengthening Students’ Information Literacy Skills as They Develop Original Research Proposals for a Scientific Process Course</a:t>
            </a:r>
          </a:p>
          <a:p>
            <a:pPr algn="ctr" defTabSz="4389120"/>
            <a:r>
              <a:rPr lang="en-US" altLang="en-US" sz="5400" b="1" kern="1200" dirty="0" smtClean="0">
                <a:solidFill>
                  <a:srgbClr val="3E8853">
                    <a:lumMod val="40000"/>
                    <a:lumOff val="60000"/>
                  </a:srgbClr>
                </a:solidFill>
                <a:latin typeface="Cambria" panose="02040503050406030204" pitchFamily="18" charset="0"/>
                <a:ea typeface="+mn-ea"/>
                <a:cs typeface="+mn-cs"/>
              </a:rPr>
              <a:t>Kimberly Reycraft, STEM Librarian and Dr. Nora Demers, Associate Professor of Biological Sciences</a:t>
            </a:r>
          </a:p>
          <a:p>
            <a:pPr algn="ctr" defTabSz="4389120"/>
            <a:endParaRPr lang="en-US" altLang="en-US" sz="1400" b="1" kern="1200" dirty="0">
              <a:solidFill>
                <a:srgbClr val="3E8853">
                  <a:lumMod val="40000"/>
                  <a:lumOff val="60000"/>
                </a:srgbClr>
              </a:solidFill>
              <a:latin typeface="Cambria" panose="02040503050406030204" pitchFamily="18" charset="0"/>
              <a:ea typeface="+mn-ea"/>
              <a:cs typeface="+mn-cs"/>
            </a:endParaRPr>
          </a:p>
          <a:p>
            <a:pPr algn="ctr" defTabSz="4389120"/>
            <a:r>
              <a:rPr lang="en-US" altLang="en-US" sz="4400" b="1" kern="1200" dirty="0" smtClean="0">
                <a:solidFill>
                  <a:prstClr val="white">
                    <a:lumMod val="95000"/>
                  </a:prstClr>
                </a:solidFill>
                <a:latin typeface="Calibri" panose="020F0502020204030204" pitchFamily="34" charset="0"/>
                <a:ea typeface="+mn-ea"/>
                <a:cs typeface="+mn-cs"/>
              </a:rPr>
              <a:t>Florida Gulf Coast University</a:t>
            </a:r>
            <a:endParaRPr lang="en-US" altLang="en-US" sz="2400" b="1" kern="1200" dirty="0">
              <a:solidFill>
                <a:prstClr val="white">
                  <a:lumMod val="95000"/>
                </a:prstClr>
              </a:solidFill>
              <a:latin typeface="Calibri" panose="020F0502020204030204" pitchFamily="34" charset="0"/>
              <a:ea typeface="+mn-ea"/>
              <a:cs typeface="+mn-cs"/>
            </a:endParaRPr>
          </a:p>
        </p:txBody>
      </p:sp>
      <p:sp>
        <p:nvSpPr>
          <p:cNvPr id="27" name="TextBox 26"/>
          <p:cNvSpPr txBox="1"/>
          <p:nvPr/>
        </p:nvSpPr>
        <p:spPr>
          <a:xfrm>
            <a:off x="30221535" y="6952744"/>
            <a:ext cx="11676528" cy="17511928"/>
          </a:xfrm>
          <a:prstGeom prst="rect">
            <a:avLst/>
          </a:prstGeom>
          <a:noFill/>
        </p:spPr>
        <p:txBody>
          <a:bodyPr wrap="square" rtlCol="0">
            <a:noAutofit/>
          </a:bodyPr>
          <a:lstStyle/>
          <a:p>
            <a:pPr algn="just"/>
            <a:r>
              <a:rPr lang="en-US" sz="3600" dirty="0" smtClean="0">
                <a:latin typeface="Calibri" panose="020F0502020204030204" pitchFamily="34" charset="0"/>
              </a:rPr>
              <a:t>The first information literacy instruction session and the Search Strategy Worksheet helped prepare students for a thoughtful and deliberate search of the scientific literature. Most students completed the worksheet satisfactorily, with an average of three synonyms or related terms identified for each keyword. The Research Log, introduced during the second instruction session along with advanced database searching techniques, emerged as a powerful tool, as it forced students to use multiple databases and evaluate them. Many students provided surprisingly detailed reflections on their search processes in the Notes column. Sharma (2007) found similar value in having students complete search strategy worksheets and research logs as a part of information literacy instruction. </a:t>
            </a:r>
          </a:p>
          <a:p>
            <a:pPr algn="just"/>
            <a:endParaRPr lang="en-US" sz="1600" dirty="0">
              <a:latin typeface="Calibri" panose="020F0502020204030204" pitchFamily="34" charset="0"/>
            </a:endParaRPr>
          </a:p>
          <a:p>
            <a:pPr algn="just"/>
            <a:r>
              <a:rPr lang="en-US" sz="3600" dirty="0" smtClean="0">
                <a:latin typeface="Calibri" panose="020F0502020204030204" pitchFamily="34" charset="0"/>
              </a:rPr>
              <a:t>A moderate level of librarian involvement in course design and information literacy instruction has been found to result in the greatest improvement in students’ research skills (</a:t>
            </a:r>
            <a:r>
              <a:rPr lang="en-US" sz="3600" dirty="0" err="1">
                <a:latin typeface="Calibri" panose="020F0502020204030204" pitchFamily="34" charset="0"/>
              </a:rPr>
              <a:t>Junisbai</a:t>
            </a:r>
            <a:r>
              <a:rPr lang="en-US" sz="3600" dirty="0">
                <a:latin typeface="Calibri" panose="020F0502020204030204" pitchFamily="34" charset="0"/>
              </a:rPr>
              <a:t>, </a:t>
            </a:r>
            <a:r>
              <a:rPr lang="en-US" sz="3600" dirty="0" smtClean="0">
                <a:latin typeface="Calibri" panose="020F0502020204030204" pitchFamily="34" charset="0"/>
              </a:rPr>
              <a:t>Lowe, </a:t>
            </a:r>
            <a:r>
              <a:rPr lang="en-US" sz="3600" dirty="0">
                <a:latin typeface="Calibri" panose="020F0502020204030204" pitchFamily="34" charset="0"/>
              </a:rPr>
              <a:t>&amp; </a:t>
            </a:r>
            <a:r>
              <a:rPr lang="en-US" sz="3600" dirty="0" err="1" smtClean="0">
                <a:latin typeface="Calibri" panose="020F0502020204030204" pitchFamily="34" charset="0"/>
              </a:rPr>
              <a:t>Tagge</a:t>
            </a:r>
            <a:r>
              <a:rPr lang="en-US" sz="3600" dirty="0" smtClean="0">
                <a:latin typeface="Calibri" panose="020F0502020204030204" pitchFamily="34" charset="0"/>
              </a:rPr>
              <a:t>, 2016). </a:t>
            </a:r>
            <a:r>
              <a:rPr lang="en-US" sz="3600" dirty="0">
                <a:latin typeface="Calibri" panose="020F0502020204030204" pitchFamily="34" charset="0"/>
              </a:rPr>
              <a:t>Our </a:t>
            </a:r>
            <a:r>
              <a:rPr lang="en-US" sz="3600" dirty="0" smtClean="0">
                <a:latin typeface="Calibri" panose="020F0502020204030204" pitchFamily="34" charset="0"/>
              </a:rPr>
              <a:t>collaboration appears </a:t>
            </a:r>
            <a:r>
              <a:rPr lang="en-US" sz="3600" dirty="0">
                <a:latin typeface="Calibri" panose="020F0502020204030204" pitchFamily="34" charset="0"/>
              </a:rPr>
              <a:t>to have had a positive impact on students’ skills as measured by the </a:t>
            </a:r>
            <a:r>
              <a:rPr lang="en-US" sz="3600" dirty="0" smtClean="0">
                <a:latin typeface="Calibri" panose="020F0502020204030204" pitchFamily="34" charset="0"/>
              </a:rPr>
              <a:t>Information Literacy Self-Efficacy Survey. The </a:t>
            </a:r>
            <a:r>
              <a:rPr lang="en-US" sz="3600" dirty="0">
                <a:latin typeface="Calibri" panose="020F0502020204030204" pitchFamily="34" charset="0"/>
              </a:rPr>
              <a:t>strongest gains were seen in using RefWorks and Interlibrary </a:t>
            </a:r>
            <a:r>
              <a:rPr lang="en-US" sz="3600" dirty="0" smtClean="0">
                <a:latin typeface="Calibri" panose="020F0502020204030204" pitchFamily="34" charset="0"/>
              </a:rPr>
              <a:t>Loan. </a:t>
            </a:r>
            <a:r>
              <a:rPr lang="en-US" sz="3600" dirty="0">
                <a:latin typeface="Calibri" panose="020F0502020204030204" pitchFamily="34" charset="0"/>
              </a:rPr>
              <a:t>While students’ confidence in their ability to search library databases, search Google Scholar, and find peer-reviewed articles was fairly high to begin with, it improved even more after the course enhancements, with a majority of students indicating they </a:t>
            </a:r>
            <a:r>
              <a:rPr lang="en-US" sz="3600" dirty="0" smtClean="0">
                <a:latin typeface="Calibri" panose="020F0502020204030204" pitchFamily="34" charset="0"/>
              </a:rPr>
              <a:t>strongly </a:t>
            </a:r>
            <a:r>
              <a:rPr lang="en-US" sz="3600" dirty="0">
                <a:latin typeface="Calibri" panose="020F0502020204030204" pitchFamily="34" charset="0"/>
              </a:rPr>
              <a:t>agreed</a:t>
            </a:r>
            <a:r>
              <a:rPr lang="en-US" sz="3600" dirty="0" smtClean="0">
                <a:latin typeface="Calibri" panose="020F0502020204030204" pitchFamily="34" charset="0"/>
              </a:rPr>
              <a:t>. Students identified ProQuest and Google Scholar as their preferred search tools, while the RefWorks component was deemed the most helpful aspect of the instruction. It should be noted that few students chose biomedical topics (an unlikely turn of events for this course), which resulted in PubMed being deemed less helpful. </a:t>
            </a:r>
            <a:endParaRPr lang="en-US" sz="3600" dirty="0">
              <a:latin typeface="Calibri" panose="020F0502020204030204" pitchFamily="34" charset="0"/>
            </a:endParaRPr>
          </a:p>
          <a:p>
            <a:pPr algn="just"/>
            <a:endParaRPr lang="en-US" sz="3600" dirty="0" smtClean="0">
              <a:latin typeface="Calibri" panose="020F0502020204030204" pitchFamily="34" charset="0"/>
            </a:endParaRPr>
          </a:p>
          <a:p>
            <a:pPr algn="just"/>
            <a:endParaRPr lang="en-US" sz="4200" dirty="0" smtClean="0">
              <a:latin typeface="Calibri" panose="020F0502020204030204" pitchFamily="34" charset="0"/>
            </a:endParaRPr>
          </a:p>
          <a:p>
            <a:pPr algn="just"/>
            <a:endParaRPr lang="en-US" sz="4200" dirty="0" smtClean="0">
              <a:latin typeface="Calibri" panose="020F0502020204030204" pitchFamily="34" charset="0"/>
            </a:endParaRPr>
          </a:p>
          <a:p>
            <a:pPr algn="just"/>
            <a:endParaRPr lang="en-US" sz="4200" b="1" dirty="0" smtClean="0">
              <a:solidFill>
                <a:schemeClr val="tx1"/>
              </a:solidFill>
              <a:latin typeface="Calibri" panose="020F0502020204030204" pitchFamily="34" charset="0"/>
            </a:endParaRPr>
          </a:p>
          <a:p>
            <a:pPr algn="just"/>
            <a:endParaRPr lang="en-US" sz="4200" b="1" dirty="0">
              <a:solidFill>
                <a:schemeClr val="tx1"/>
              </a:solidFill>
              <a:latin typeface="Calibri" panose="020F0502020204030204" pitchFamily="34" charset="0"/>
            </a:endParaRPr>
          </a:p>
          <a:p>
            <a:pPr algn="just"/>
            <a:endParaRPr lang="en-US" sz="4200" b="1" dirty="0" smtClean="0">
              <a:solidFill>
                <a:schemeClr val="tx1"/>
              </a:solidFill>
              <a:latin typeface="Calibri" panose="020F0502020204030204" pitchFamily="34" charset="0"/>
            </a:endParaRPr>
          </a:p>
          <a:p>
            <a:pPr algn="just"/>
            <a:endParaRPr lang="en-US" sz="4200" b="1" dirty="0">
              <a:solidFill>
                <a:schemeClr val="tx1"/>
              </a:solidFill>
              <a:latin typeface="Calibri" panose="020F0502020204030204" pitchFamily="34" charset="0"/>
            </a:endParaRPr>
          </a:p>
          <a:p>
            <a:pPr algn="just"/>
            <a:endParaRPr lang="en-US" sz="4200" b="1" dirty="0" smtClean="0">
              <a:solidFill>
                <a:schemeClr val="tx1"/>
              </a:solidFill>
              <a:latin typeface="Calibri" panose="020F0502020204030204" pitchFamily="34" charset="0"/>
            </a:endParaRPr>
          </a:p>
          <a:p>
            <a:pPr algn="just"/>
            <a:endParaRPr lang="en-US" sz="4200" b="1" dirty="0">
              <a:solidFill>
                <a:schemeClr val="tx1"/>
              </a:solidFill>
              <a:latin typeface="Calibri" panose="020F0502020204030204" pitchFamily="34" charset="0"/>
            </a:endParaRPr>
          </a:p>
          <a:p>
            <a:pPr algn="just"/>
            <a:endParaRPr lang="en-US" sz="4200" b="1" dirty="0" smtClean="0">
              <a:solidFill>
                <a:schemeClr val="tx1"/>
              </a:solidFill>
              <a:latin typeface="Calibri" panose="020F0502020204030204" pitchFamily="34" charset="0"/>
            </a:endParaRPr>
          </a:p>
          <a:p>
            <a:pPr algn="just"/>
            <a:endParaRPr lang="en-US" sz="4200" b="1" dirty="0">
              <a:solidFill>
                <a:schemeClr val="tx1"/>
              </a:solidFill>
              <a:latin typeface="Calibri" panose="020F0502020204030204" pitchFamily="34" charset="0"/>
            </a:endParaRPr>
          </a:p>
          <a:p>
            <a:pPr algn="just"/>
            <a:endParaRPr lang="en-US" sz="4200" b="1" dirty="0" smtClean="0">
              <a:solidFill>
                <a:schemeClr val="tx1"/>
              </a:solidFill>
              <a:latin typeface="Calibri" panose="020F0502020204030204" pitchFamily="34" charset="0"/>
            </a:endParaRPr>
          </a:p>
          <a:p>
            <a:pPr algn="just"/>
            <a:endParaRPr lang="en-US" sz="4200" b="1" dirty="0">
              <a:solidFill>
                <a:schemeClr val="tx1"/>
              </a:solidFill>
              <a:latin typeface="Calibri" panose="020F0502020204030204" pitchFamily="34" charset="0"/>
            </a:endParaRPr>
          </a:p>
          <a:p>
            <a:pPr algn="just"/>
            <a:endParaRPr lang="en-US" sz="4000" dirty="0">
              <a:latin typeface="Calibri" panose="020F0502020204030204" pitchFamily="34" charset="0"/>
            </a:endParaRPr>
          </a:p>
          <a:p>
            <a:pPr algn="just"/>
            <a:endParaRPr lang="en-US" sz="4000" dirty="0" smtClean="0">
              <a:latin typeface="Calibri" panose="020F0502020204030204" pitchFamily="34" charset="0"/>
            </a:endParaRPr>
          </a:p>
          <a:p>
            <a:pPr algn="just"/>
            <a:endParaRPr lang="en-US" sz="4000" dirty="0">
              <a:latin typeface="Calibri" panose="020F0502020204030204" pitchFamily="34" charset="0"/>
            </a:endParaRPr>
          </a:p>
          <a:p>
            <a:pPr algn="just"/>
            <a:endParaRPr lang="en-US" sz="4000" dirty="0" smtClean="0">
              <a:latin typeface="Calibri" panose="020F0502020204030204" pitchFamily="34" charset="0"/>
            </a:endParaRPr>
          </a:p>
          <a:p>
            <a:pPr algn="just"/>
            <a:endParaRPr lang="en-US" sz="4000" dirty="0" smtClean="0">
              <a:latin typeface="Calibri" panose="020F0502020204030204" pitchFamily="34" charset="0"/>
            </a:endParaRPr>
          </a:p>
          <a:p>
            <a:pPr algn="just"/>
            <a:endParaRPr lang="en-US" sz="4000" dirty="0">
              <a:latin typeface="Calibri" panose="020F0502020204030204" pitchFamily="34" charset="0"/>
            </a:endParaRPr>
          </a:p>
          <a:p>
            <a:pPr algn="just"/>
            <a:endParaRPr lang="en-US" sz="4000" dirty="0">
              <a:latin typeface="Calibri" panose="020F0502020204030204" pitchFamily="34" charset="0"/>
            </a:endParaRPr>
          </a:p>
        </p:txBody>
      </p:sp>
      <p:sp>
        <p:nvSpPr>
          <p:cNvPr id="28" name="TextBox 27"/>
          <p:cNvSpPr txBox="1"/>
          <p:nvPr/>
        </p:nvSpPr>
        <p:spPr>
          <a:xfrm>
            <a:off x="30221535" y="25674009"/>
            <a:ext cx="11676528" cy="6126748"/>
          </a:xfrm>
          <a:prstGeom prst="rect">
            <a:avLst/>
          </a:prstGeom>
          <a:noFill/>
        </p:spPr>
        <p:txBody>
          <a:bodyPr wrap="square" rtlCol="0">
            <a:noAutofit/>
          </a:bodyPr>
          <a:lstStyle/>
          <a:p>
            <a:pPr marL="501650" indent="-501650"/>
            <a:r>
              <a:rPr lang="en-US" sz="2800" dirty="0" smtClean="0">
                <a:latin typeface="Calibri" panose="020F0502020204030204" pitchFamily="34" charset="0"/>
              </a:rPr>
              <a:t>American Library Association (1989). </a:t>
            </a:r>
            <a:r>
              <a:rPr lang="en-US" sz="2800" i="1" dirty="0" smtClean="0">
                <a:latin typeface="Calibri" panose="020F0502020204030204" pitchFamily="34" charset="0"/>
              </a:rPr>
              <a:t>Presidential Committee on Information Literacy. </a:t>
            </a:r>
            <a:r>
              <a:rPr lang="en-US" sz="2800" i="1" dirty="0">
                <a:latin typeface="Calibri" panose="020F0502020204030204" pitchFamily="34" charset="0"/>
              </a:rPr>
              <a:t>Final Report. </a:t>
            </a:r>
            <a:r>
              <a:rPr lang="en-US" sz="2800" i="1" dirty="0" smtClean="0">
                <a:latin typeface="Calibri" panose="020F0502020204030204" pitchFamily="34" charset="0"/>
              </a:rPr>
              <a:t> </a:t>
            </a:r>
            <a:r>
              <a:rPr lang="en-US" sz="2800" dirty="0" smtClean="0">
                <a:latin typeface="Calibri" panose="020F0502020204030204" pitchFamily="34" charset="0"/>
              </a:rPr>
              <a:t>Retrieved from </a:t>
            </a:r>
            <a:r>
              <a:rPr lang="en-US" sz="2800" dirty="0" smtClean="0">
                <a:latin typeface="Calibri" panose="020F0502020204030204" pitchFamily="34" charset="0"/>
                <a:hlinkClick r:id="rId4"/>
              </a:rPr>
              <a:t>http</a:t>
            </a:r>
            <a:r>
              <a:rPr lang="en-US" sz="2800" dirty="0">
                <a:latin typeface="Calibri" panose="020F0502020204030204" pitchFamily="34" charset="0"/>
                <a:hlinkClick r:id="rId4"/>
              </a:rPr>
              <a:t>://</a:t>
            </a:r>
            <a:r>
              <a:rPr lang="en-US" sz="2800" dirty="0" smtClean="0">
                <a:latin typeface="Calibri" panose="020F0502020204030204" pitchFamily="34" charset="0"/>
                <a:hlinkClick r:id="rId4"/>
              </a:rPr>
              <a:t>www.ala.org/acrl/publications/whitepapers/presidential</a:t>
            </a:r>
            <a:r>
              <a:rPr lang="en-US" sz="2800" dirty="0" smtClean="0">
                <a:latin typeface="Calibri" panose="020F0502020204030204" pitchFamily="34" charset="0"/>
              </a:rPr>
              <a:t> </a:t>
            </a:r>
          </a:p>
          <a:p>
            <a:endParaRPr lang="en-US" sz="1800" dirty="0" smtClean="0">
              <a:latin typeface="Calibri" panose="020F0502020204030204" pitchFamily="34" charset="0"/>
            </a:endParaRPr>
          </a:p>
          <a:p>
            <a:pPr marL="471488" indent="-471488"/>
            <a:r>
              <a:rPr lang="en-US" sz="2800" dirty="0" smtClean="0">
                <a:latin typeface="Calibri" panose="020F0502020204030204" pitchFamily="34" charset="0"/>
              </a:rPr>
              <a:t>Hensley</a:t>
            </a:r>
            <a:r>
              <a:rPr lang="en-US" sz="2800" dirty="0">
                <a:latin typeface="Calibri" panose="020F0502020204030204" pitchFamily="34" charset="0"/>
              </a:rPr>
              <a:t>, M. </a:t>
            </a:r>
            <a:r>
              <a:rPr lang="en-US" sz="2800" dirty="0" smtClean="0">
                <a:latin typeface="Calibri" panose="020F0502020204030204" pitchFamily="34" charset="0"/>
              </a:rPr>
              <a:t>K. </a:t>
            </a:r>
            <a:r>
              <a:rPr lang="en-US" sz="2800" dirty="0">
                <a:latin typeface="Calibri" panose="020F0502020204030204" pitchFamily="34" charset="0"/>
              </a:rPr>
              <a:t>(2015). A survey of instructional support for undergraduate research programs.</a:t>
            </a:r>
            <a:r>
              <a:rPr lang="en-US" sz="2800" i="1" dirty="0">
                <a:latin typeface="Calibri" panose="020F0502020204030204" pitchFamily="34" charset="0"/>
              </a:rPr>
              <a:t> Portal: Libraries &amp; the Academy, 15</a:t>
            </a:r>
            <a:r>
              <a:rPr lang="en-US" sz="2800" dirty="0">
                <a:latin typeface="Calibri" panose="020F0502020204030204" pitchFamily="34" charset="0"/>
              </a:rPr>
              <a:t>(4), 719-746. </a:t>
            </a:r>
          </a:p>
          <a:p>
            <a:endParaRPr lang="en-US" sz="1800" dirty="0" smtClean="0">
              <a:latin typeface="Calibri" panose="020F0502020204030204" pitchFamily="34" charset="0"/>
            </a:endParaRPr>
          </a:p>
          <a:p>
            <a:pPr marL="501650" indent="-501650"/>
            <a:r>
              <a:rPr lang="en-US" sz="2800" dirty="0" err="1" smtClean="0">
                <a:latin typeface="Calibri" panose="020F0502020204030204" pitchFamily="34" charset="0"/>
              </a:rPr>
              <a:t>Junisbai</a:t>
            </a:r>
            <a:r>
              <a:rPr lang="en-US" sz="2800" dirty="0">
                <a:latin typeface="Calibri" panose="020F0502020204030204" pitchFamily="34" charset="0"/>
              </a:rPr>
              <a:t>, B., Lowe, M. S., &amp; </a:t>
            </a:r>
            <a:r>
              <a:rPr lang="en-US" sz="2800" dirty="0" err="1">
                <a:latin typeface="Calibri" panose="020F0502020204030204" pitchFamily="34" charset="0"/>
              </a:rPr>
              <a:t>Tagge</a:t>
            </a:r>
            <a:r>
              <a:rPr lang="en-US" sz="2800" dirty="0">
                <a:latin typeface="Calibri" panose="020F0502020204030204" pitchFamily="34" charset="0"/>
              </a:rPr>
              <a:t>, N. (2016). A pragmatic and flexible approach to information literacy: Findings from a three-year study of faculty-librarian collaboration.</a:t>
            </a:r>
            <a:r>
              <a:rPr lang="en-US" sz="2800" i="1" dirty="0">
                <a:latin typeface="Calibri" panose="020F0502020204030204" pitchFamily="34" charset="0"/>
              </a:rPr>
              <a:t> The Journal of Academic Librarianship, 42</a:t>
            </a:r>
            <a:r>
              <a:rPr lang="en-US" sz="2800" dirty="0">
                <a:latin typeface="Calibri" panose="020F0502020204030204" pitchFamily="34" charset="0"/>
              </a:rPr>
              <a:t>(5), 604-611. </a:t>
            </a:r>
            <a:endParaRPr lang="en-US" sz="2800" dirty="0" smtClean="0">
              <a:latin typeface="Calibri" panose="020F0502020204030204" pitchFamily="34" charset="0"/>
            </a:endParaRPr>
          </a:p>
          <a:p>
            <a:endParaRPr lang="en-US" sz="1800" dirty="0" smtClean="0">
              <a:latin typeface="Calibri" panose="020F0502020204030204" pitchFamily="34" charset="0"/>
            </a:endParaRPr>
          </a:p>
          <a:p>
            <a:pPr marL="501650" indent="-501650"/>
            <a:r>
              <a:rPr lang="en-US" sz="2800" dirty="0" smtClean="0">
                <a:latin typeface="Calibri" panose="020F0502020204030204" pitchFamily="34" charset="0"/>
              </a:rPr>
              <a:t>Sharma</a:t>
            </a:r>
            <a:r>
              <a:rPr lang="en-US" sz="2800" dirty="0">
                <a:latin typeface="Calibri" panose="020F0502020204030204" pitchFamily="34" charset="0"/>
              </a:rPr>
              <a:t>, S. (2007). From chaos to clarity: Using the research portfolio to teach and assess information literacy skills.</a:t>
            </a:r>
            <a:r>
              <a:rPr lang="en-US" sz="2800" i="1" dirty="0">
                <a:latin typeface="Calibri" panose="020F0502020204030204" pitchFamily="34" charset="0"/>
              </a:rPr>
              <a:t> The Journal of Academic Librarianship, 33</a:t>
            </a:r>
            <a:r>
              <a:rPr lang="en-US" sz="2800" dirty="0">
                <a:latin typeface="Calibri" panose="020F0502020204030204" pitchFamily="34" charset="0"/>
              </a:rPr>
              <a:t>(1), 127-135. </a:t>
            </a:r>
            <a:endParaRPr lang="en-US" sz="2800" dirty="0">
              <a:effectLst/>
              <a:latin typeface="Calibri" panose="020F0502020204030204" pitchFamily="34" charset="0"/>
            </a:endParaRPr>
          </a:p>
        </p:txBody>
      </p:sp>
      <p:sp>
        <p:nvSpPr>
          <p:cNvPr id="41" name="Shape 63"/>
          <p:cNvSpPr txBox="1"/>
          <p:nvPr/>
        </p:nvSpPr>
        <p:spPr>
          <a:xfrm>
            <a:off x="15161341" y="5759610"/>
            <a:ext cx="13362039" cy="1222397"/>
          </a:xfrm>
          <a:prstGeom prst="rect">
            <a:avLst/>
          </a:prstGeom>
          <a:solidFill>
            <a:srgbClr val="B3B3B3"/>
          </a:solidFill>
          <a:ln>
            <a:noFill/>
          </a:ln>
        </p:spPr>
        <p:txBody>
          <a:bodyPr lIns="91424" tIns="91424" rIns="91424" bIns="91424" anchor="t" anchorCtr="0">
            <a:noAutofit/>
          </a:bodyPr>
          <a:lstStyle/>
          <a:p>
            <a:pPr algn="ctr">
              <a:lnSpc>
                <a:spcPct val="115000"/>
              </a:lnSpc>
              <a:buClr>
                <a:schemeClr val="dk1"/>
              </a:buClr>
              <a:buSzPct val="25000"/>
            </a:pPr>
            <a:r>
              <a:rPr lang="en" sz="5402" b="1" dirty="0" smtClean="0">
                <a:solidFill>
                  <a:srgbClr val="00337F"/>
                </a:solidFill>
                <a:latin typeface="Cambria" panose="02040503050406030204" pitchFamily="18" charset="0"/>
                <a:ea typeface="Oswald"/>
                <a:cs typeface="Oswald"/>
                <a:sym typeface="Oswald"/>
              </a:rPr>
              <a:t>Preliminary Assessment Results</a:t>
            </a:r>
            <a:endParaRPr lang="en" sz="5402" b="1" dirty="0">
              <a:solidFill>
                <a:srgbClr val="00337F"/>
              </a:solidFill>
              <a:latin typeface="Cambria" panose="02040503050406030204" pitchFamily="18" charset="0"/>
              <a:ea typeface="Oswald"/>
              <a:cs typeface="Oswald"/>
              <a:sym typeface="Oswald"/>
            </a:endParaRPr>
          </a:p>
          <a:p>
            <a:endParaRPr sz="499" dirty="0">
              <a:latin typeface="Oswald"/>
              <a:ea typeface="Oswald"/>
              <a:cs typeface="Oswald"/>
              <a:sym typeface="Oswald"/>
            </a:endParaRPr>
          </a:p>
        </p:txBody>
      </p:sp>
      <p:pic>
        <p:nvPicPr>
          <p:cNvPr id="3" name="Picture 2"/>
          <p:cNvPicPr>
            <a:picLocks noChangeAspect="1"/>
          </p:cNvPicPr>
          <p:nvPr/>
        </p:nvPicPr>
        <p:blipFill rotWithShape="1">
          <a:blip r:embed="rId5">
            <a:extLst>
              <a:ext uri="{28A0092B-C50C-407E-A947-70E740481C1C}">
                <a14:useLocalDpi xmlns:a14="http://schemas.microsoft.com/office/drawing/2010/main" val="0"/>
              </a:ext>
            </a:extLst>
          </a:blip>
          <a:srcRect l="3473" r="1704"/>
          <a:stretch/>
        </p:blipFill>
        <p:spPr>
          <a:xfrm>
            <a:off x="3488065" y="7164388"/>
            <a:ext cx="8134246" cy="2129289"/>
          </a:xfrm>
          <a:prstGeom prst="rect">
            <a:avLst/>
          </a:prstGeom>
        </p:spPr>
      </p:pic>
      <p:sp>
        <p:nvSpPr>
          <p:cNvPr id="4" name="TextBox 3"/>
          <p:cNvSpPr txBox="1"/>
          <p:nvPr/>
        </p:nvSpPr>
        <p:spPr>
          <a:xfrm>
            <a:off x="1884222" y="9553097"/>
            <a:ext cx="11613261" cy="5632311"/>
          </a:xfrm>
          <a:prstGeom prst="rect">
            <a:avLst/>
          </a:prstGeom>
          <a:noFill/>
        </p:spPr>
        <p:txBody>
          <a:bodyPr wrap="square" rtlCol="0">
            <a:spAutoFit/>
          </a:bodyPr>
          <a:lstStyle/>
          <a:p>
            <a:pPr algn="just"/>
            <a:r>
              <a:rPr lang="en-US" sz="3600" dirty="0">
                <a:latin typeface="Calibri" panose="020F0502020204030204" pitchFamily="34" charset="0"/>
              </a:rPr>
              <a:t>Scientific Process </a:t>
            </a:r>
            <a:r>
              <a:rPr lang="en-US" sz="3600" dirty="0" smtClean="0">
                <a:latin typeface="Calibri" panose="020F0502020204030204" pitchFamily="34" charset="0"/>
              </a:rPr>
              <a:t>is </a:t>
            </a:r>
            <a:r>
              <a:rPr lang="en-US" sz="3600" dirty="0">
                <a:latin typeface="Calibri" panose="020F0502020204030204" pitchFamily="34" charset="0"/>
              </a:rPr>
              <a:t>required by all natural science majors at FGCU. It has been identified as a scholarly-enriched gateway/research methods course per </a:t>
            </a:r>
            <a:r>
              <a:rPr lang="en-US" sz="3600" dirty="0" smtClean="0">
                <a:latin typeface="Calibri" panose="020F0502020204030204" pitchFamily="34" charset="0"/>
              </a:rPr>
              <a:t>the University’s Quality Enhancement Plan, FGCUScholars</a:t>
            </a:r>
            <a:r>
              <a:rPr lang="en-US" sz="3600" dirty="0">
                <a:latin typeface="Calibri" panose="020F0502020204030204" pitchFamily="34" charset="0"/>
              </a:rPr>
              <a:t>. In this course students learn to carefully read and evaluate scientific papers; develop original </a:t>
            </a:r>
            <a:r>
              <a:rPr lang="en-US" sz="3600" dirty="0" smtClean="0">
                <a:latin typeface="Calibri" panose="020F0502020204030204" pitchFamily="34" charset="0"/>
              </a:rPr>
              <a:t>scientific research </a:t>
            </a:r>
            <a:r>
              <a:rPr lang="en-US" sz="3600" dirty="0">
                <a:latin typeface="Calibri" panose="020F0502020204030204" pitchFamily="34" charset="0"/>
              </a:rPr>
              <a:t>proposals on topics of their interest which integrate current knowledge while asking new questions; and evaluate each other’s proposals </a:t>
            </a:r>
            <a:r>
              <a:rPr lang="en-US" sz="3600" dirty="0" smtClean="0">
                <a:latin typeface="Calibri" panose="020F0502020204030204" pitchFamily="34" charset="0"/>
              </a:rPr>
              <a:t>through </a:t>
            </a:r>
            <a:r>
              <a:rPr lang="en-US" sz="3600" dirty="0">
                <a:latin typeface="Calibri" panose="020F0502020204030204" pitchFamily="34" charset="0"/>
              </a:rPr>
              <a:t>a peer review assignment formatted as an NSF funding panel</a:t>
            </a:r>
            <a:r>
              <a:rPr lang="en-US" sz="3600" dirty="0" smtClean="0">
                <a:latin typeface="Calibri" panose="020F0502020204030204" pitchFamily="34" charset="0"/>
              </a:rPr>
              <a:t>. </a:t>
            </a:r>
            <a:endParaRPr lang="en-US" sz="3600" dirty="0">
              <a:latin typeface="Calibri" panose="020F0502020204030204" pitchFamily="34" charset="0"/>
            </a:endParaRPr>
          </a:p>
        </p:txBody>
      </p:sp>
      <p:sp>
        <p:nvSpPr>
          <p:cNvPr id="5" name="TextBox 4"/>
          <p:cNvSpPr txBox="1"/>
          <p:nvPr/>
        </p:nvSpPr>
        <p:spPr>
          <a:xfrm>
            <a:off x="15114016" y="28076564"/>
            <a:ext cx="13362039" cy="3416320"/>
          </a:xfrm>
          <a:prstGeom prst="rect">
            <a:avLst/>
          </a:prstGeom>
          <a:noFill/>
        </p:spPr>
        <p:txBody>
          <a:bodyPr wrap="square" rtlCol="0">
            <a:spAutoFit/>
          </a:bodyPr>
          <a:lstStyle/>
          <a:p>
            <a:pPr algn="just"/>
            <a:r>
              <a:rPr lang="en-US" sz="3600" b="1" dirty="0" smtClean="0">
                <a:latin typeface="Calibri" panose="020F0502020204030204" pitchFamily="34" charset="0"/>
              </a:rPr>
              <a:t>Search Strategy Worksheets: </a:t>
            </a:r>
            <a:r>
              <a:rPr lang="en-US" sz="3600" dirty="0" smtClean="0">
                <a:latin typeface="Calibri" panose="020F0502020204030204" pitchFamily="34" charset="0"/>
              </a:rPr>
              <a:t>The vast majority of students identified </a:t>
            </a:r>
            <a:r>
              <a:rPr lang="en-US" sz="3600" b="1" dirty="0" smtClean="0">
                <a:latin typeface="Calibri" panose="020F0502020204030204" pitchFamily="34" charset="0"/>
              </a:rPr>
              <a:t>three keywords </a:t>
            </a:r>
            <a:r>
              <a:rPr lang="en-US" sz="3600" dirty="0" smtClean="0">
                <a:latin typeface="Calibri" panose="020F0502020204030204" pitchFamily="34" charset="0"/>
              </a:rPr>
              <a:t>to describe their topics, as was required by the worksheet. The lowest number of synonyms or related terms identified for a keyword was </a:t>
            </a:r>
            <a:r>
              <a:rPr lang="en-US" sz="3600" b="1" dirty="0" smtClean="0">
                <a:latin typeface="Calibri" panose="020F0502020204030204" pitchFamily="34" charset="0"/>
              </a:rPr>
              <a:t>zero</a:t>
            </a:r>
            <a:r>
              <a:rPr lang="en-US" sz="3600" dirty="0" smtClean="0">
                <a:latin typeface="Calibri" panose="020F0502020204030204" pitchFamily="34" charset="0"/>
              </a:rPr>
              <a:t> and the highest number was </a:t>
            </a:r>
            <a:r>
              <a:rPr lang="en-US" sz="3600" b="1" dirty="0" smtClean="0">
                <a:latin typeface="Calibri" panose="020F0502020204030204" pitchFamily="34" charset="0"/>
              </a:rPr>
              <a:t>nine</a:t>
            </a:r>
            <a:r>
              <a:rPr lang="en-US" sz="3600" dirty="0" smtClean="0">
                <a:latin typeface="Calibri" panose="020F0502020204030204" pitchFamily="34" charset="0"/>
              </a:rPr>
              <a:t>. The average number of synonyms identified was </a:t>
            </a:r>
            <a:r>
              <a:rPr lang="en-US" sz="3600" b="1" dirty="0" smtClean="0">
                <a:latin typeface="Calibri" panose="020F0502020204030204" pitchFamily="34" charset="0"/>
              </a:rPr>
              <a:t>three,</a:t>
            </a:r>
            <a:r>
              <a:rPr lang="en-US" sz="3600" dirty="0" smtClean="0">
                <a:latin typeface="Calibri" panose="020F0502020204030204" pitchFamily="34" charset="0"/>
              </a:rPr>
              <a:t> and the most common number (mode) was </a:t>
            </a:r>
            <a:r>
              <a:rPr lang="en-US" sz="3600" b="1" dirty="0" smtClean="0">
                <a:latin typeface="Calibri" panose="020F0502020204030204" pitchFamily="34" charset="0"/>
              </a:rPr>
              <a:t>two</a:t>
            </a:r>
            <a:r>
              <a:rPr lang="en-US" sz="3600" dirty="0" smtClean="0">
                <a:latin typeface="Calibri" panose="020F0502020204030204" pitchFamily="34" charset="0"/>
              </a:rPr>
              <a:t>.</a:t>
            </a:r>
          </a:p>
        </p:txBody>
      </p:sp>
      <p:sp>
        <p:nvSpPr>
          <p:cNvPr id="8" name="TextBox 7"/>
          <p:cNvSpPr txBox="1"/>
          <p:nvPr/>
        </p:nvSpPr>
        <p:spPr>
          <a:xfrm>
            <a:off x="22065649" y="20353467"/>
            <a:ext cx="5889649" cy="1384995"/>
          </a:xfrm>
          <a:prstGeom prst="rect">
            <a:avLst/>
          </a:prstGeom>
          <a:noFill/>
        </p:spPr>
        <p:txBody>
          <a:bodyPr wrap="square" rtlCol="0">
            <a:spAutoFit/>
          </a:bodyPr>
          <a:lstStyle/>
          <a:p>
            <a:r>
              <a:rPr lang="en-US" sz="2800" b="1" dirty="0" smtClean="0">
                <a:latin typeface="Calibri" panose="020F0502020204030204" pitchFamily="34" charset="0"/>
              </a:rPr>
              <a:t>Figure 2</a:t>
            </a:r>
            <a:r>
              <a:rPr lang="en-US" sz="2800" dirty="0" smtClean="0">
                <a:latin typeface="Calibri" panose="020F0502020204030204" pitchFamily="34" charset="0"/>
              </a:rPr>
              <a:t>: Usefulness of different databases/search engines as ranked by students using their Research Logs.</a:t>
            </a:r>
            <a:endParaRPr lang="en-US" sz="2800" dirty="0">
              <a:latin typeface="Calibri" panose="020F0502020204030204" pitchFamily="34" charset="0"/>
            </a:endParaRPr>
          </a:p>
        </p:txBody>
      </p:sp>
      <p:pic>
        <p:nvPicPr>
          <p:cNvPr id="14" name="Picture 13"/>
          <p:cNvPicPr>
            <a:picLocks noChangeAspect="1"/>
          </p:cNvPicPr>
          <p:nvPr/>
        </p:nvPicPr>
        <p:blipFill>
          <a:blip r:embed="rId6"/>
          <a:stretch>
            <a:fillRect/>
          </a:stretch>
        </p:blipFill>
        <p:spPr>
          <a:xfrm>
            <a:off x="22124488" y="23785944"/>
            <a:ext cx="6398891" cy="3665778"/>
          </a:xfrm>
          <a:prstGeom prst="rect">
            <a:avLst/>
          </a:prstGeom>
          <a:ln>
            <a:solidFill>
              <a:srgbClr val="CCECFF"/>
            </a:solidFill>
          </a:ln>
        </p:spPr>
      </p:pic>
      <p:sp>
        <p:nvSpPr>
          <p:cNvPr id="24" name="TextBox 23"/>
          <p:cNvSpPr txBox="1"/>
          <p:nvPr/>
        </p:nvSpPr>
        <p:spPr>
          <a:xfrm>
            <a:off x="15130214" y="7056511"/>
            <a:ext cx="13362039" cy="11874819"/>
          </a:xfrm>
          <a:prstGeom prst="rect">
            <a:avLst/>
          </a:prstGeom>
          <a:solidFill>
            <a:schemeClr val="accent4">
              <a:lumMod val="20000"/>
              <a:lumOff val="80000"/>
            </a:schemeClr>
          </a:solidFill>
        </p:spPr>
        <p:txBody>
          <a:bodyPr wrap="square" rtlCol="0">
            <a:noAutofit/>
          </a:bodyPr>
          <a:lstStyle/>
          <a:p>
            <a:endParaRPr lang="en-US" dirty="0"/>
          </a:p>
        </p:txBody>
      </p:sp>
      <p:pic>
        <p:nvPicPr>
          <p:cNvPr id="7" name="Picture 6"/>
          <p:cNvPicPr>
            <a:picLocks noChangeAspect="1"/>
          </p:cNvPicPr>
          <p:nvPr/>
        </p:nvPicPr>
        <p:blipFill>
          <a:blip r:embed="rId7"/>
          <a:stretch>
            <a:fillRect/>
          </a:stretch>
        </p:blipFill>
        <p:spPr>
          <a:xfrm>
            <a:off x="15444983" y="7536335"/>
            <a:ext cx="6376367" cy="3671897"/>
          </a:xfrm>
          <a:prstGeom prst="rect">
            <a:avLst/>
          </a:prstGeom>
        </p:spPr>
      </p:pic>
      <p:pic>
        <p:nvPicPr>
          <p:cNvPr id="11" name="Picture 10"/>
          <p:cNvPicPr>
            <a:picLocks noChangeAspect="1"/>
          </p:cNvPicPr>
          <p:nvPr/>
        </p:nvPicPr>
        <p:blipFill>
          <a:blip r:embed="rId8"/>
          <a:stretch>
            <a:fillRect/>
          </a:stretch>
        </p:blipFill>
        <p:spPr>
          <a:xfrm>
            <a:off x="15444984" y="11288266"/>
            <a:ext cx="6376366" cy="3620424"/>
          </a:xfrm>
          <a:prstGeom prst="rect">
            <a:avLst/>
          </a:prstGeom>
        </p:spPr>
      </p:pic>
      <p:pic>
        <p:nvPicPr>
          <p:cNvPr id="12" name="Picture 11"/>
          <p:cNvPicPr>
            <a:picLocks noChangeAspect="1"/>
          </p:cNvPicPr>
          <p:nvPr/>
        </p:nvPicPr>
        <p:blipFill>
          <a:blip r:embed="rId9"/>
          <a:stretch>
            <a:fillRect/>
          </a:stretch>
        </p:blipFill>
        <p:spPr>
          <a:xfrm>
            <a:off x="22124487" y="11287304"/>
            <a:ext cx="6064781" cy="3621386"/>
          </a:xfrm>
          <a:prstGeom prst="rect">
            <a:avLst/>
          </a:prstGeom>
        </p:spPr>
      </p:pic>
      <p:pic>
        <p:nvPicPr>
          <p:cNvPr id="17" name="Picture 16"/>
          <p:cNvPicPr>
            <a:picLocks noChangeAspect="1"/>
          </p:cNvPicPr>
          <p:nvPr/>
        </p:nvPicPr>
        <p:blipFill>
          <a:blip r:embed="rId10"/>
          <a:stretch>
            <a:fillRect/>
          </a:stretch>
        </p:blipFill>
        <p:spPr>
          <a:xfrm>
            <a:off x="22124488" y="7536335"/>
            <a:ext cx="6087550" cy="3671898"/>
          </a:xfrm>
          <a:prstGeom prst="rect">
            <a:avLst/>
          </a:prstGeom>
        </p:spPr>
      </p:pic>
      <p:pic>
        <p:nvPicPr>
          <p:cNvPr id="18" name="Picture 17"/>
          <p:cNvPicPr>
            <a:picLocks noChangeAspect="1"/>
          </p:cNvPicPr>
          <p:nvPr/>
        </p:nvPicPr>
        <p:blipFill>
          <a:blip r:embed="rId11"/>
          <a:stretch>
            <a:fillRect/>
          </a:stretch>
        </p:blipFill>
        <p:spPr>
          <a:xfrm>
            <a:off x="15444984" y="15020962"/>
            <a:ext cx="6376366" cy="3793273"/>
          </a:xfrm>
          <a:prstGeom prst="rect">
            <a:avLst/>
          </a:prstGeom>
        </p:spPr>
      </p:pic>
      <p:pic>
        <p:nvPicPr>
          <p:cNvPr id="20" name="Picture 19"/>
          <p:cNvPicPr>
            <a:picLocks noChangeAspect="1"/>
          </p:cNvPicPr>
          <p:nvPr/>
        </p:nvPicPr>
        <p:blipFill>
          <a:blip r:embed="rId12"/>
          <a:stretch>
            <a:fillRect/>
          </a:stretch>
        </p:blipFill>
        <p:spPr>
          <a:xfrm>
            <a:off x="22124487" y="15020963"/>
            <a:ext cx="6064782" cy="3761259"/>
          </a:xfrm>
          <a:prstGeom prst="rect">
            <a:avLst/>
          </a:prstGeom>
        </p:spPr>
      </p:pic>
      <p:sp>
        <p:nvSpPr>
          <p:cNvPr id="46" name="TextBox 45"/>
          <p:cNvSpPr txBox="1"/>
          <p:nvPr/>
        </p:nvSpPr>
        <p:spPr>
          <a:xfrm>
            <a:off x="15802849" y="24464671"/>
            <a:ext cx="5992186" cy="2246769"/>
          </a:xfrm>
          <a:prstGeom prst="rect">
            <a:avLst/>
          </a:prstGeom>
          <a:noFill/>
        </p:spPr>
        <p:txBody>
          <a:bodyPr wrap="square" rtlCol="0">
            <a:spAutoFit/>
          </a:bodyPr>
          <a:lstStyle/>
          <a:p>
            <a:pPr algn="r"/>
            <a:r>
              <a:rPr lang="en-US" sz="2800" b="1" dirty="0" smtClean="0">
                <a:latin typeface="Calibri" panose="020F0502020204030204" pitchFamily="34" charset="0"/>
              </a:rPr>
              <a:t>Figure 3</a:t>
            </a:r>
            <a:r>
              <a:rPr lang="en-US" sz="2800" dirty="0" smtClean="0">
                <a:latin typeface="Calibri" panose="020F0502020204030204" pitchFamily="34" charset="0"/>
              </a:rPr>
              <a:t>: Most and least helpful aspects of the librarians’ instruction sessions per student responses to open ended questions at the end of the Information Literacy Self-Efficacy Survey.</a:t>
            </a:r>
            <a:endParaRPr lang="en-US" sz="2800" dirty="0">
              <a:latin typeface="Calibri" panose="020F0502020204030204" pitchFamily="34" charset="0"/>
            </a:endParaRPr>
          </a:p>
        </p:txBody>
      </p:sp>
      <p:sp>
        <p:nvSpPr>
          <p:cNvPr id="47" name="Shape 63"/>
          <p:cNvSpPr txBox="1"/>
          <p:nvPr/>
        </p:nvSpPr>
        <p:spPr>
          <a:xfrm>
            <a:off x="30221535" y="24270369"/>
            <a:ext cx="11676528" cy="1222397"/>
          </a:xfrm>
          <a:prstGeom prst="rect">
            <a:avLst/>
          </a:prstGeom>
          <a:solidFill>
            <a:srgbClr val="B3B3B3"/>
          </a:solidFill>
          <a:ln>
            <a:noFill/>
          </a:ln>
        </p:spPr>
        <p:txBody>
          <a:bodyPr lIns="91424" tIns="91424" rIns="91424" bIns="91424" anchor="t" anchorCtr="0">
            <a:noAutofit/>
          </a:bodyPr>
          <a:lstStyle/>
          <a:p>
            <a:pPr algn="ctr">
              <a:lnSpc>
                <a:spcPct val="115000"/>
              </a:lnSpc>
              <a:buClr>
                <a:schemeClr val="dk1"/>
              </a:buClr>
              <a:buSzPct val="25000"/>
            </a:pPr>
            <a:r>
              <a:rPr lang="en" sz="5402" b="1" dirty="0" smtClean="0">
                <a:solidFill>
                  <a:srgbClr val="00337F"/>
                </a:solidFill>
                <a:latin typeface="Cambria" panose="02040503050406030204" pitchFamily="18" charset="0"/>
                <a:ea typeface="Oswald"/>
                <a:cs typeface="Oswald"/>
                <a:sym typeface="Oswald"/>
              </a:rPr>
              <a:t>References</a:t>
            </a:r>
            <a:endParaRPr lang="en" sz="5402" b="1" dirty="0">
              <a:solidFill>
                <a:srgbClr val="00337F"/>
              </a:solidFill>
              <a:latin typeface="Cambria" panose="02040503050406030204" pitchFamily="18" charset="0"/>
              <a:ea typeface="Oswald"/>
              <a:cs typeface="Oswald"/>
              <a:sym typeface="Oswald"/>
            </a:endParaRPr>
          </a:p>
          <a:p>
            <a:endParaRPr sz="499" dirty="0">
              <a:latin typeface="Oswald"/>
              <a:ea typeface="Oswald"/>
              <a:cs typeface="Oswald"/>
              <a:sym typeface="Oswald"/>
            </a:endParaRPr>
          </a:p>
        </p:txBody>
      </p:sp>
      <p:sp>
        <p:nvSpPr>
          <p:cNvPr id="2" name="TextBox 1"/>
          <p:cNvSpPr txBox="1"/>
          <p:nvPr/>
        </p:nvSpPr>
        <p:spPr>
          <a:xfrm>
            <a:off x="15444983" y="7100638"/>
            <a:ext cx="12744285" cy="400110"/>
          </a:xfrm>
          <a:prstGeom prst="rect">
            <a:avLst/>
          </a:prstGeom>
          <a:noFill/>
        </p:spPr>
        <p:txBody>
          <a:bodyPr wrap="square" rtlCol="0">
            <a:spAutoFit/>
          </a:bodyPr>
          <a:lstStyle/>
          <a:p>
            <a:pPr algn="ctr"/>
            <a:r>
              <a:rPr lang="en-US" sz="2000" b="1" dirty="0" smtClean="0">
                <a:latin typeface="Calibri" panose="020F0502020204030204" pitchFamily="34" charset="0"/>
              </a:rPr>
              <a:t>Figure 1</a:t>
            </a:r>
            <a:r>
              <a:rPr lang="en-US" sz="2000" dirty="0" smtClean="0">
                <a:latin typeface="Calibri" panose="020F0502020204030204" pitchFamily="34" charset="0"/>
              </a:rPr>
              <a:t>: Information Literacy Self-Efficacy Survey Results</a:t>
            </a:r>
            <a:endParaRPr lang="en-US" sz="2000" dirty="0">
              <a:latin typeface="Calibri" panose="020F0502020204030204" pitchFamily="34" charset="0"/>
            </a:endParaRPr>
          </a:p>
        </p:txBody>
      </p:sp>
      <p:pic>
        <p:nvPicPr>
          <p:cNvPr id="9" name="Picture 8"/>
          <p:cNvPicPr>
            <a:picLocks noChangeAspect="1"/>
          </p:cNvPicPr>
          <p:nvPr/>
        </p:nvPicPr>
        <p:blipFill>
          <a:blip r:embed="rId13"/>
          <a:stretch>
            <a:fillRect/>
          </a:stretch>
        </p:blipFill>
        <p:spPr>
          <a:xfrm>
            <a:off x="15161342" y="19479168"/>
            <a:ext cx="6633694" cy="3740730"/>
          </a:xfrm>
          <a:prstGeom prst="rect">
            <a:avLst/>
          </a:prstGeom>
          <a:ln>
            <a:solidFill>
              <a:srgbClr val="CCECFF"/>
            </a:solidFill>
          </a:ln>
        </p:spPr>
      </p:pic>
    </p:spTree>
  </p:cSld>
  <p:clrMapOvr>
    <a:masterClrMapping/>
  </p:clrMapOvr>
</p:sld>
</file>

<file path=ppt/theme/theme1.xml><?xml version="1.0" encoding="utf-8"?>
<a:theme xmlns:a="http://schemas.openxmlformats.org/drawingml/2006/main" name="simple-light-2">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2069</TotalTime>
  <Words>908</Words>
  <Application>Microsoft Office PowerPoint</Application>
  <PresentationFormat>Custom</PresentationFormat>
  <Paragraphs>48</Paragraphs>
  <Slides>1</Slides>
  <Notes>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vt:i4>
      </vt:variant>
    </vt:vector>
  </HeadingPairs>
  <TitlesOfParts>
    <vt:vector size="7" baseType="lpstr">
      <vt:lpstr>Arial</vt:lpstr>
      <vt:lpstr>Arial Black</vt:lpstr>
      <vt:lpstr>Calibri</vt:lpstr>
      <vt:lpstr>Cambria</vt:lpstr>
      <vt:lpstr>Oswald</vt:lpstr>
      <vt:lpstr>simple-light-2</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McCulloch, Elspeth</dc:creator>
  <cp:lastModifiedBy>Reycraft, Kimberly</cp:lastModifiedBy>
  <cp:revision>131</cp:revision>
  <dcterms:modified xsi:type="dcterms:W3CDTF">2016-10-20T19:02:30Z</dcterms:modified>
</cp:coreProperties>
</file>