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9144000" cy="5143500" type="screen16x9"/>
  <p:notesSz cx="6858000" cy="9144000"/>
  <p:embeddedFontLst>
    <p:embeddedFont>
      <p:font typeface="Montserrat" panose="020B0604020202020204" charset="0"/>
      <p:regular r:id="rId21"/>
      <p:bold r:id="rId22"/>
      <p:italic r:id="rId23"/>
      <p:boldItalic r:id="rId24"/>
    </p:embeddedFont>
    <p:embeddedFont>
      <p:font typeface="Oswald" panose="020B0604020202020204" charset="0"/>
      <p:regular r:id="rId25"/>
      <p:bold r:id="rId26"/>
    </p:embeddedFont>
    <p:embeddedFont>
      <p:font typeface="Playfair Display" panose="020B060402020202020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3" d="100"/>
          <a:sy n="83" d="100"/>
        </p:scale>
        <p:origin x="800" y="6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c6f73a04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8" name="Google Shape;288;gc6f73a04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Using apps help optimize and manage your grad research life</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g4b32186f5a_0_12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6" name="Google Shape;356;g4b32186f5a_0_12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Asana project management. The Teams version before Teams came out. Works great to organize a large group- free for under 15 members- includes chat, text, email and place to send and share files. It does not store the latest file or allow for everyone to use same file and have up to date edits. You can use Google docs with this product as a shared file can be edited by multiple people at one time. You can limit who sees things and only share certain notes with chosen people on any given team. Create projects, tasks and keep up to date with due dates and everyone stays on the same page. Make sure tha that your group project doesn’t go unmanaged every again.</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4b32186f5a_0_16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4b32186f5a_0_16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only app in the presentation that costs anything. Provides students with an alarm to help them maximize their potential for burning the midnight oil. I usually go into a story about knowing how many hours are needed for you to sleep- including getting up with a newborn infant.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0"/>
        <p:cNvGrpSpPr/>
        <p:nvPr/>
      </p:nvGrpSpPr>
      <p:grpSpPr>
        <a:xfrm>
          <a:off x="0" y="0"/>
          <a:ext cx="0" cy="0"/>
          <a:chOff x="0" y="0"/>
          <a:chExt cx="0" cy="0"/>
        </a:xfrm>
      </p:grpSpPr>
      <p:sp>
        <p:nvSpPr>
          <p:cNvPr id="371" name="Google Shape;371;g4b32186f5a_0_18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2" name="Google Shape;372;g4b32186f5a_0_18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 place to find out how long you take to do certain tasks. Great for freelancers who want to document the amount of time they take to do any given task. Detailed reports are free and even upgrade to have invoices created for easy billing to clients.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9"/>
        <p:cNvGrpSpPr/>
        <p:nvPr/>
      </p:nvGrpSpPr>
      <p:grpSpPr>
        <a:xfrm>
          <a:off x="0" y="0"/>
          <a:ext cx="0" cy="0"/>
          <a:chOff x="0" y="0"/>
          <a:chExt cx="0" cy="0"/>
        </a:xfrm>
      </p:grpSpPr>
      <p:sp>
        <p:nvSpPr>
          <p:cNvPr id="380" name="Google Shape;380;g4b32186f5a_0_2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1" name="Google Shape;381;g4b32186f5a_0_2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Online version via app for citation management software. Same as the web version.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7"/>
        <p:cNvGrpSpPr/>
        <p:nvPr/>
      </p:nvGrpSpPr>
      <p:grpSpPr>
        <a:xfrm>
          <a:off x="0" y="0"/>
          <a:ext cx="0" cy="0"/>
          <a:chOff x="0" y="0"/>
          <a:chExt cx="0" cy="0"/>
        </a:xfrm>
      </p:grpSpPr>
      <p:sp>
        <p:nvSpPr>
          <p:cNvPr id="388" name="Google Shape;388;g4b32186f5a_0_214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9" name="Google Shape;389;g4b32186f5a_0_21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Simple easy app to help researchers gather and organize simple citations. Use this at conferences to scan an ISBN of a book you want to document when you return from attending a conference but don’t want to lug around all the books in your luggage.</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4b32186f5a_0_2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7" name="Google Shape;397;g4b32186f5a_0_2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Easy but thorough finance app that helps keep your spending in check, help with staying on budget and to help save for future goals and things you want to pay down. Monthly reports provide more detail than you would ever want to know.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4b32186f5a_0_2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5" name="Google Shape;405;g4b32186f5a_0_2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Acorns is an easy way to save money without really feeling it. It puts your spare change into an account that invests money as well as allows you to send to a bank account attach to a debit card for spending later.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4b32186f5a_0_28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3" name="Google Shape;413;g4b32186f5a_0_28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The young person’s easy and cheap way to learn and to save for retirement. If you want to speak or work with an investor, it is simple, easy and low cost. But the app is free to help organize your spending and works like Mint but has more financial planning advice and helps you to get a handle on what you need to save for retirement based on your current spending habits.</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c6f73a04f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2" name="Google Shape;422;gc6f73a04f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Thank you slide, feel free to update.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gc6f73a04f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4" name="Google Shape;294;gc6f73a04f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General overview of why we need apps and how the rise of mobile tech is up across every demographic and in every country around the world.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c6f73a04f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c6f73a04f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Since mobile tech is huge, it makes sense that this would translate into education as well. Here are some stats on how tech and apps/mobile devices have helped students in higher ed. I go through at least two stats here and read them aloud.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gc6f73a04f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8" name="Google Shape;308;gc6f73a04f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As a more specialized introduction to the presentation I let them know we will be covering apps that more generally go over the following areas and NOT just research organization. I let students know all apps are free unless otherwise stated but there there is usually a premium upgrade for all apps presented here. Also, with the mobile app there is an accompanying webiste they can log in to see content or use on a desktop computer or other electronic device.</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Google Shape;315;gc6f73a04f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6" name="Google Shape;316;gc6f73a04f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Basic app and one of the first ones out there. Old but still important to know about. If you need a quick and dirty go to for taking notes or creating or recording audio- use this app.</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Google Shape;323;g4b32186f5a_0_96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4" name="Google Shape;324;g4b32186f5a_0_96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Another oldie but goodie. Dropbox was one of the first cloud storage apps and software out there. This can be compared to Microsoft’s OneDrive and Google Drive as well. Use this to send off video files as a go to easy way to send large videos without any compressing or altering of video.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0"/>
        <p:cNvGrpSpPr/>
        <p:nvPr/>
      </p:nvGrpSpPr>
      <p:grpSpPr>
        <a:xfrm>
          <a:off x="0" y="0"/>
          <a:ext cx="0" cy="0"/>
          <a:chOff x="0" y="0"/>
          <a:chExt cx="0" cy="0"/>
        </a:xfrm>
      </p:grpSpPr>
      <p:sp>
        <p:nvSpPr>
          <p:cNvPr id="331" name="Google Shape;331;g4b32186f5a_0_18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2" name="Google Shape;332;g4b32186f5a_0_18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 quick and dirty easy to share and use list. Works like paper and pen. You make a list and then you scratch things off. Another oldie but goodie and the lists can be shared and synced across devices like most apps in this presentation.</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4b32186f5a_0_10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4b32186f5a_0_10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 great place to find things online while searching to read offline for later. Yes I said to read offline. I usually log into Google and go through this demonstration live. Most students find this is a new app they didn’t know about before.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
        <p:cNvGrpSpPr/>
        <p:nvPr/>
      </p:nvGrpSpPr>
      <p:grpSpPr>
        <a:xfrm>
          <a:off x="0" y="0"/>
          <a:ext cx="0" cy="0"/>
          <a:chOff x="0" y="0"/>
          <a:chExt cx="0" cy="0"/>
        </a:xfrm>
      </p:grpSpPr>
      <p:sp>
        <p:nvSpPr>
          <p:cNvPr id="347" name="Google Shape;347;g4b32186f5a_0_11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8" name="Google Shape;348;g4b32186f5a_0_11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Another new one for many students. Use this app to capture notes on a 3D surface to turn into a file that can be searched using Control F (control find) functionality and this can then be easily emailed or sent to other Microsoft programs. This might be one worth looking at as a class to see how it works. I have been told by many students after they attended the workshop that they use this app and find it helpful.</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bg>
      <p:bgPr>
        <a:solidFill>
          <a:schemeClr val="dk1"/>
        </a:solidFill>
        <a:effectLst/>
      </p:bgPr>
    </p:bg>
    <p:spTree>
      <p:nvGrpSpPr>
        <p:cNvPr id="1" name="Shape 9"/>
        <p:cNvGrpSpPr/>
        <p:nvPr/>
      </p:nvGrpSpPr>
      <p:grpSpPr>
        <a:xfrm>
          <a:off x="0" y="0"/>
          <a:ext cx="0" cy="0"/>
          <a:chOff x="0" y="0"/>
          <a:chExt cx="0" cy="0"/>
        </a:xfrm>
      </p:grpSpPr>
      <p:sp>
        <p:nvSpPr>
          <p:cNvPr id="10" name="Google Shape;10;p2"/>
          <p:cNvSpPr/>
          <p:nvPr/>
        </p:nvSpPr>
        <p:spPr>
          <a:xfrm>
            <a:off x="4286250" y="0"/>
            <a:ext cx="72300" cy="5143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4358475" y="0"/>
            <a:ext cx="3853200" cy="5143500"/>
          </a:xfrm>
          <a:prstGeom prst="rect">
            <a:avLst/>
          </a:pr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txBox="1">
            <a:spLocks noGrp="1"/>
          </p:cNvSpPr>
          <p:nvPr>
            <p:ph type="ctrTitle"/>
          </p:nvPr>
        </p:nvSpPr>
        <p:spPr>
          <a:xfrm>
            <a:off x="344250" y="1403850"/>
            <a:ext cx="8455500" cy="2146800"/>
          </a:xfrm>
          <a:prstGeom prst="rect">
            <a:avLst/>
          </a:prstGeom>
          <a:solidFill>
            <a:srgbClr val="FFFFFF"/>
          </a:solidFill>
        </p:spPr>
        <p:txBody>
          <a:bodyPr spcFirstLastPara="1" wrap="square" lIns="91425" tIns="91425" rIns="91425" bIns="91425" anchor="ctr" anchorCtr="0"/>
          <a:lstStyle>
            <a:lvl1pPr lvl="0" algn="ctr">
              <a:spcBef>
                <a:spcPts val="0"/>
              </a:spcBef>
              <a:spcAft>
                <a:spcPts val="0"/>
              </a:spcAft>
              <a:buSzPts val="6800"/>
              <a:buFont typeface="Playfair Display"/>
              <a:buNone/>
              <a:defRPr sz="6800" b="1">
                <a:latin typeface="Playfair Display"/>
                <a:ea typeface="Playfair Display"/>
                <a:cs typeface="Playfair Display"/>
                <a:sym typeface="Playfair Display"/>
              </a:defRPr>
            </a:lvl1pPr>
            <a:lvl2pPr lvl="1" algn="ctr">
              <a:spcBef>
                <a:spcPts val="0"/>
              </a:spcBef>
              <a:spcAft>
                <a:spcPts val="0"/>
              </a:spcAft>
              <a:buSzPts val="6800"/>
              <a:buFont typeface="Playfair Display"/>
              <a:buNone/>
              <a:defRPr sz="6800" b="1">
                <a:latin typeface="Playfair Display"/>
                <a:ea typeface="Playfair Display"/>
                <a:cs typeface="Playfair Display"/>
                <a:sym typeface="Playfair Display"/>
              </a:defRPr>
            </a:lvl2pPr>
            <a:lvl3pPr lvl="2" algn="ctr">
              <a:spcBef>
                <a:spcPts val="0"/>
              </a:spcBef>
              <a:spcAft>
                <a:spcPts val="0"/>
              </a:spcAft>
              <a:buSzPts val="6800"/>
              <a:buFont typeface="Playfair Display"/>
              <a:buNone/>
              <a:defRPr sz="6800" b="1">
                <a:latin typeface="Playfair Display"/>
                <a:ea typeface="Playfair Display"/>
                <a:cs typeface="Playfair Display"/>
                <a:sym typeface="Playfair Display"/>
              </a:defRPr>
            </a:lvl3pPr>
            <a:lvl4pPr lvl="3" algn="ctr">
              <a:spcBef>
                <a:spcPts val="0"/>
              </a:spcBef>
              <a:spcAft>
                <a:spcPts val="0"/>
              </a:spcAft>
              <a:buSzPts val="6800"/>
              <a:buFont typeface="Playfair Display"/>
              <a:buNone/>
              <a:defRPr sz="6800" b="1">
                <a:latin typeface="Playfair Display"/>
                <a:ea typeface="Playfair Display"/>
                <a:cs typeface="Playfair Display"/>
                <a:sym typeface="Playfair Display"/>
              </a:defRPr>
            </a:lvl4pPr>
            <a:lvl5pPr lvl="4" algn="ctr">
              <a:spcBef>
                <a:spcPts val="0"/>
              </a:spcBef>
              <a:spcAft>
                <a:spcPts val="0"/>
              </a:spcAft>
              <a:buSzPts val="6800"/>
              <a:buFont typeface="Playfair Display"/>
              <a:buNone/>
              <a:defRPr sz="6800" b="1">
                <a:latin typeface="Playfair Display"/>
                <a:ea typeface="Playfair Display"/>
                <a:cs typeface="Playfair Display"/>
                <a:sym typeface="Playfair Display"/>
              </a:defRPr>
            </a:lvl5pPr>
            <a:lvl6pPr lvl="5" algn="ctr">
              <a:spcBef>
                <a:spcPts val="0"/>
              </a:spcBef>
              <a:spcAft>
                <a:spcPts val="0"/>
              </a:spcAft>
              <a:buSzPts val="6800"/>
              <a:buFont typeface="Playfair Display"/>
              <a:buNone/>
              <a:defRPr sz="6800" b="1">
                <a:latin typeface="Playfair Display"/>
                <a:ea typeface="Playfair Display"/>
                <a:cs typeface="Playfair Display"/>
                <a:sym typeface="Playfair Display"/>
              </a:defRPr>
            </a:lvl6pPr>
            <a:lvl7pPr lvl="6" algn="ctr">
              <a:spcBef>
                <a:spcPts val="0"/>
              </a:spcBef>
              <a:spcAft>
                <a:spcPts val="0"/>
              </a:spcAft>
              <a:buSzPts val="6800"/>
              <a:buFont typeface="Playfair Display"/>
              <a:buNone/>
              <a:defRPr sz="6800" b="1">
                <a:latin typeface="Playfair Display"/>
                <a:ea typeface="Playfair Display"/>
                <a:cs typeface="Playfair Display"/>
                <a:sym typeface="Playfair Display"/>
              </a:defRPr>
            </a:lvl7pPr>
            <a:lvl8pPr lvl="7" algn="ctr">
              <a:spcBef>
                <a:spcPts val="0"/>
              </a:spcBef>
              <a:spcAft>
                <a:spcPts val="0"/>
              </a:spcAft>
              <a:buSzPts val="6800"/>
              <a:buFont typeface="Playfair Display"/>
              <a:buNone/>
              <a:defRPr sz="6800" b="1">
                <a:latin typeface="Playfair Display"/>
                <a:ea typeface="Playfair Display"/>
                <a:cs typeface="Playfair Display"/>
                <a:sym typeface="Playfair Display"/>
              </a:defRPr>
            </a:lvl8pPr>
            <a:lvl9pPr lvl="8" algn="ctr">
              <a:spcBef>
                <a:spcPts val="0"/>
              </a:spcBef>
              <a:spcAft>
                <a:spcPts val="0"/>
              </a:spcAft>
              <a:buSzPts val="6800"/>
              <a:buFont typeface="Playfair Display"/>
              <a:buNone/>
              <a:defRPr sz="6800" b="1">
                <a:latin typeface="Playfair Display"/>
                <a:ea typeface="Playfair Display"/>
                <a:cs typeface="Playfair Display"/>
                <a:sym typeface="Playfair Display"/>
              </a:defRPr>
            </a:lvl9pPr>
          </a:lstStyle>
          <a:p>
            <a:endParaRPr/>
          </a:p>
        </p:txBody>
      </p:sp>
      <p:sp>
        <p:nvSpPr>
          <p:cNvPr id="13" name="Google Shape;13;p2"/>
          <p:cNvSpPr txBox="1">
            <a:spLocks noGrp="1"/>
          </p:cNvSpPr>
          <p:nvPr>
            <p:ph type="subTitle" idx="1"/>
          </p:nvPr>
        </p:nvSpPr>
        <p:spPr>
          <a:xfrm>
            <a:off x="344250" y="3550650"/>
            <a:ext cx="4910100" cy="577800"/>
          </a:xfrm>
          <a:prstGeom prst="rect">
            <a:avLst/>
          </a:prstGeom>
          <a:solidFill>
            <a:schemeClr val="dk2"/>
          </a:solidFill>
        </p:spPr>
        <p:txBody>
          <a:bodyPr spcFirstLastPara="1" wrap="square" lIns="91425" tIns="91425" rIns="91425" bIns="91425" anchor="ctr" anchorCtr="0"/>
          <a:lstStyle>
            <a:lvl1pPr lvl="0">
              <a:lnSpc>
                <a:spcPct val="100000"/>
              </a:lnSpc>
              <a:spcBef>
                <a:spcPts val="0"/>
              </a:spcBef>
              <a:spcAft>
                <a:spcPts val="0"/>
              </a:spcAft>
              <a:buClr>
                <a:schemeClr val="lt1"/>
              </a:buClr>
              <a:buSzPts val="2400"/>
              <a:buFont typeface="Montserrat"/>
              <a:buNone/>
              <a:defRPr sz="2400" b="1">
                <a:solidFill>
                  <a:schemeClr val="lt1"/>
                </a:solidFill>
                <a:latin typeface="Montserrat"/>
                <a:ea typeface="Montserrat"/>
                <a:cs typeface="Montserrat"/>
                <a:sym typeface="Montserrat"/>
              </a:defRPr>
            </a:lvl1pPr>
            <a:lvl2pPr lvl="1">
              <a:lnSpc>
                <a:spcPct val="100000"/>
              </a:lnSpc>
              <a:spcBef>
                <a:spcPts val="0"/>
              </a:spcBef>
              <a:spcAft>
                <a:spcPts val="0"/>
              </a:spcAft>
              <a:buClr>
                <a:schemeClr val="lt1"/>
              </a:buClr>
              <a:buSzPts val="2400"/>
              <a:buFont typeface="Montserrat"/>
              <a:buNone/>
              <a:defRPr sz="2400" b="1">
                <a:solidFill>
                  <a:schemeClr val="lt1"/>
                </a:solidFill>
                <a:latin typeface="Montserrat"/>
                <a:ea typeface="Montserrat"/>
                <a:cs typeface="Montserrat"/>
                <a:sym typeface="Montserrat"/>
              </a:defRPr>
            </a:lvl2pPr>
            <a:lvl3pPr lvl="2">
              <a:lnSpc>
                <a:spcPct val="100000"/>
              </a:lnSpc>
              <a:spcBef>
                <a:spcPts val="0"/>
              </a:spcBef>
              <a:spcAft>
                <a:spcPts val="0"/>
              </a:spcAft>
              <a:buClr>
                <a:schemeClr val="lt1"/>
              </a:buClr>
              <a:buSzPts val="2400"/>
              <a:buFont typeface="Montserrat"/>
              <a:buNone/>
              <a:defRPr sz="2400" b="1">
                <a:solidFill>
                  <a:schemeClr val="lt1"/>
                </a:solidFill>
                <a:latin typeface="Montserrat"/>
                <a:ea typeface="Montserrat"/>
                <a:cs typeface="Montserrat"/>
                <a:sym typeface="Montserrat"/>
              </a:defRPr>
            </a:lvl3pPr>
            <a:lvl4pPr lvl="3">
              <a:lnSpc>
                <a:spcPct val="100000"/>
              </a:lnSpc>
              <a:spcBef>
                <a:spcPts val="0"/>
              </a:spcBef>
              <a:spcAft>
                <a:spcPts val="0"/>
              </a:spcAft>
              <a:buClr>
                <a:schemeClr val="lt1"/>
              </a:buClr>
              <a:buSzPts val="2400"/>
              <a:buFont typeface="Montserrat"/>
              <a:buNone/>
              <a:defRPr sz="2400" b="1">
                <a:solidFill>
                  <a:schemeClr val="lt1"/>
                </a:solidFill>
                <a:latin typeface="Montserrat"/>
                <a:ea typeface="Montserrat"/>
                <a:cs typeface="Montserrat"/>
                <a:sym typeface="Montserrat"/>
              </a:defRPr>
            </a:lvl4pPr>
            <a:lvl5pPr lvl="4">
              <a:lnSpc>
                <a:spcPct val="100000"/>
              </a:lnSpc>
              <a:spcBef>
                <a:spcPts val="0"/>
              </a:spcBef>
              <a:spcAft>
                <a:spcPts val="0"/>
              </a:spcAft>
              <a:buClr>
                <a:schemeClr val="lt1"/>
              </a:buClr>
              <a:buSzPts val="2400"/>
              <a:buFont typeface="Montserrat"/>
              <a:buNone/>
              <a:defRPr sz="2400" b="1">
                <a:solidFill>
                  <a:schemeClr val="lt1"/>
                </a:solidFill>
                <a:latin typeface="Montserrat"/>
                <a:ea typeface="Montserrat"/>
                <a:cs typeface="Montserrat"/>
                <a:sym typeface="Montserrat"/>
              </a:defRPr>
            </a:lvl5pPr>
            <a:lvl6pPr lvl="5">
              <a:lnSpc>
                <a:spcPct val="100000"/>
              </a:lnSpc>
              <a:spcBef>
                <a:spcPts val="0"/>
              </a:spcBef>
              <a:spcAft>
                <a:spcPts val="0"/>
              </a:spcAft>
              <a:buClr>
                <a:schemeClr val="lt1"/>
              </a:buClr>
              <a:buSzPts val="2400"/>
              <a:buFont typeface="Montserrat"/>
              <a:buNone/>
              <a:defRPr sz="2400" b="1">
                <a:solidFill>
                  <a:schemeClr val="lt1"/>
                </a:solidFill>
                <a:latin typeface="Montserrat"/>
                <a:ea typeface="Montserrat"/>
                <a:cs typeface="Montserrat"/>
                <a:sym typeface="Montserrat"/>
              </a:defRPr>
            </a:lvl6pPr>
            <a:lvl7pPr lvl="6">
              <a:lnSpc>
                <a:spcPct val="100000"/>
              </a:lnSpc>
              <a:spcBef>
                <a:spcPts val="0"/>
              </a:spcBef>
              <a:spcAft>
                <a:spcPts val="0"/>
              </a:spcAft>
              <a:buClr>
                <a:schemeClr val="lt1"/>
              </a:buClr>
              <a:buSzPts val="2400"/>
              <a:buFont typeface="Montserrat"/>
              <a:buNone/>
              <a:defRPr sz="2400" b="1">
                <a:solidFill>
                  <a:schemeClr val="lt1"/>
                </a:solidFill>
                <a:latin typeface="Montserrat"/>
                <a:ea typeface="Montserrat"/>
                <a:cs typeface="Montserrat"/>
                <a:sym typeface="Montserrat"/>
              </a:defRPr>
            </a:lvl7pPr>
            <a:lvl8pPr lvl="7">
              <a:lnSpc>
                <a:spcPct val="100000"/>
              </a:lnSpc>
              <a:spcBef>
                <a:spcPts val="0"/>
              </a:spcBef>
              <a:spcAft>
                <a:spcPts val="0"/>
              </a:spcAft>
              <a:buClr>
                <a:schemeClr val="lt1"/>
              </a:buClr>
              <a:buSzPts val="2400"/>
              <a:buFont typeface="Montserrat"/>
              <a:buNone/>
              <a:defRPr sz="2400" b="1">
                <a:solidFill>
                  <a:schemeClr val="lt1"/>
                </a:solidFill>
                <a:latin typeface="Montserrat"/>
                <a:ea typeface="Montserrat"/>
                <a:cs typeface="Montserrat"/>
                <a:sym typeface="Montserrat"/>
              </a:defRPr>
            </a:lvl8pPr>
            <a:lvl9pPr lvl="8">
              <a:lnSpc>
                <a:spcPct val="100000"/>
              </a:lnSpc>
              <a:spcBef>
                <a:spcPts val="0"/>
              </a:spcBef>
              <a:spcAft>
                <a:spcPts val="0"/>
              </a:spcAft>
              <a:buClr>
                <a:schemeClr val="lt1"/>
              </a:buClr>
              <a:buSzPts val="2400"/>
              <a:buFont typeface="Montserrat"/>
              <a:buNone/>
              <a:defRPr sz="2400" b="1">
                <a:solidFill>
                  <a:schemeClr val="lt1"/>
                </a:solidFill>
                <a:latin typeface="Montserrat"/>
                <a:ea typeface="Montserrat"/>
                <a:cs typeface="Montserrat"/>
                <a:sym typeface="Montserrat"/>
              </a:defRPr>
            </a:lvl9pPr>
          </a:lstStyle>
          <a:p>
            <a:endParaRPr/>
          </a:p>
        </p:txBody>
      </p:sp>
      <p:sp>
        <p:nvSpPr>
          <p:cNvPr id="14" name="Google Shape;14;p2"/>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8"/>
        <p:cNvGrpSpPr/>
        <p:nvPr/>
      </p:nvGrpSpPr>
      <p:grpSpPr>
        <a:xfrm>
          <a:off x="0" y="0"/>
          <a:ext cx="0" cy="0"/>
          <a:chOff x="0" y="0"/>
          <a:chExt cx="0" cy="0"/>
        </a:xfrm>
      </p:grpSpPr>
      <p:sp>
        <p:nvSpPr>
          <p:cNvPr id="49" name="Google Shape;49;p11"/>
          <p:cNvSpPr txBox="1">
            <a:spLocks noGrp="1"/>
          </p:cNvSpPr>
          <p:nvPr>
            <p:ph type="title" hasCustomPrompt="1"/>
          </p:nvPr>
        </p:nvSpPr>
        <p:spPr>
          <a:xfrm>
            <a:off x="311700" y="999925"/>
            <a:ext cx="8520600" cy="2146200"/>
          </a:xfrm>
          <a:prstGeom prst="rect">
            <a:avLst/>
          </a:prstGeom>
        </p:spPr>
        <p:txBody>
          <a:bodyPr spcFirstLastPara="1" wrap="square" lIns="91425" tIns="91425" rIns="91425" bIns="91425" anchor="b" anchorCtr="0"/>
          <a:lstStyle>
            <a:lvl1pPr lvl="0" algn="ctr">
              <a:spcBef>
                <a:spcPts val="0"/>
              </a:spcBef>
              <a:spcAft>
                <a:spcPts val="0"/>
              </a:spcAft>
              <a:buSzPts val="14000"/>
              <a:buFont typeface="Montserrat"/>
              <a:buNone/>
              <a:defRPr sz="14000">
                <a:latin typeface="Montserrat"/>
                <a:ea typeface="Montserrat"/>
                <a:cs typeface="Montserrat"/>
                <a:sym typeface="Montserrat"/>
              </a:defRPr>
            </a:lvl1pPr>
            <a:lvl2pPr lvl="1" algn="ctr">
              <a:spcBef>
                <a:spcPts val="0"/>
              </a:spcBef>
              <a:spcAft>
                <a:spcPts val="0"/>
              </a:spcAft>
              <a:buSzPts val="14000"/>
              <a:buFont typeface="Montserrat"/>
              <a:buNone/>
              <a:defRPr sz="14000">
                <a:latin typeface="Montserrat"/>
                <a:ea typeface="Montserrat"/>
                <a:cs typeface="Montserrat"/>
                <a:sym typeface="Montserrat"/>
              </a:defRPr>
            </a:lvl2pPr>
            <a:lvl3pPr lvl="2" algn="ctr">
              <a:spcBef>
                <a:spcPts val="0"/>
              </a:spcBef>
              <a:spcAft>
                <a:spcPts val="0"/>
              </a:spcAft>
              <a:buSzPts val="14000"/>
              <a:buFont typeface="Montserrat"/>
              <a:buNone/>
              <a:defRPr sz="14000">
                <a:latin typeface="Montserrat"/>
                <a:ea typeface="Montserrat"/>
                <a:cs typeface="Montserrat"/>
                <a:sym typeface="Montserrat"/>
              </a:defRPr>
            </a:lvl3pPr>
            <a:lvl4pPr lvl="3" algn="ctr">
              <a:spcBef>
                <a:spcPts val="0"/>
              </a:spcBef>
              <a:spcAft>
                <a:spcPts val="0"/>
              </a:spcAft>
              <a:buSzPts val="14000"/>
              <a:buFont typeface="Montserrat"/>
              <a:buNone/>
              <a:defRPr sz="14000">
                <a:latin typeface="Montserrat"/>
                <a:ea typeface="Montserrat"/>
                <a:cs typeface="Montserrat"/>
                <a:sym typeface="Montserrat"/>
              </a:defRPr>
            </a:lvl4pPr>
            <a:lvl5pPr lvl="4" algn="ctr">
              <a:spcBef>
                <a:spcPts val="0"/>
              </a:spcBef>
              <a:spcAft>
                <a:spcPts val="0"/>
              </a:spcAft>
              <a:buSzPts val="14000"/>
              <a:buFont typeface="Montserrat"/>
              <a:buNone/>
              <a:defRPr sz="14000">
                <a:latin typeface="Montserrat"/>
                <a:ea typeface="Montserrat"/>
                <a:cs typeface="Montserrat"/>
                <a:sym typeface="Montserrat"/>
              </a:defRPr>
            </a:lvl5pPr>
            <a:lvl6pPr lvl="5" algn="ctr">
              <a:spcBef>
                <a:spcPts val="0"/>
              </a:spcBef>
              <a:spcAft>
                <a:spcPts val="0"/>
              </a:spcAft>
              <a:buSzPts val="14000"/>
              <a:buFont typeface="Montserrat"/>
              <a:buNone/>
              <a:defRPr sz="14000">
                <a:latin typeface="Montserrat"/>
                <a:ea typeface="Montserrat"/>
                <a:cs typeface="Montserrat"/>
                <a:sym typeface="Montserrat"/>
              </a:defRPr>
            </a:lvl6pPr>
            <a:lvl7pPr lvl="6" algn="ctr">
              <a:spcBef>
                <a:spcPts val="0"/>
              </a:spcBef>
              <a:spcAft>
                <a:spcPts val="0"/>
              </a:spcAft>
              <a:buSzPts val="14000"/>
              <a:buFont typeface="Montserrat"/>
              <a:buNone/>
              <a:defRPr sz="14000">
                <a:latin typeface="Montserrat"/>
                <a:ea typeface="Montserrat"/>
                <a:cs typeface="Montserrat"/>
                <a:sym typeface="Montserrat"/>
              </a:defRPr>
            </a:lvl7pPr>
            <a:lvl8pPr lvl="7" algn="ctr">
              <a:spcBef>
                <a:spcPts val="0"/>
              </a:spcBef>
              <a:spcAft>
                <a:spcPts val="0"/>
              </a:spcAft>
              <a:buSzPts val="14000"/>
              <a:buFont typeface="Montserrat"/>
              <a:buNone/>
              <a:defRPr sz="14000">
                <a:latin typeface="Montserrat"/>
                <a:ea typeface="Montserrat"/>
                <a:cs typeface="Montserrat"/>
                <a:sym typeface="Montserrat"/>
              </a:defRPr>
            </a:lvl8pPr>
            <a:lvl9pPr lvl="8" algn="ctr">
              <a:spcBef>
                <a:spcPts val="0"/>
              </a:spcBef>
              <a:spcAft>
                <a:spcPts val="0"/>
              </a:spcAft>
              <a:buSzPts val="14000"/>
              <a:buFont typeface="Montserrat"/>
              <a:buNone/>
              <a:defRPr sz="14000">
                <a:latin typeface="Montserrat"/>
                <a:ea typeface="Montserrat"/>
                <a:cs typeface="Montserrat"/>
                <a:sym typeface="Montserrat"/>
              </a:defRPr>
            </a:lvl9pPr>
          </a:lstStyle>
          <a:p>
            <a:r>
              <a:t>xx%</a:t>
            </a:r>
          </a:p>
        </p:txBody>
      </p:sp>
      <p:sp>
        <p:nvSpPr>
          <p:cNvPr id="50" name="Google Shape;50;p11"/>
          <p:cNvSpPr txBox="1">
            <a:spLocks noGrp="1"/>
          </p:cNvSpPr>
          <p:nvPr>
            <p:ph type="body" idx="1"/>
          </p:nvPr>
        </p:nvSpPr>
        <p:spPr>
          <a:xfrm>
            <a:off x="311700" y="32284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highlight>
                  <a:schemeClr val="dk1"/>
                </a:highlight>
              </a:defRPr>
            </a:lvl1pPr>
            <a:lvl2pPr marL="914400" lvl="1" indent="-317500" algn="ctr">
              <a:spcBef>
                <a:spcPts val="1600"/>
              </a:spcBef>
              <a:spcAft>
                <a:spcPts val="0"/>
              </a:spcAft>
              <a:buSzPts val="1400"/>
              <a:buChar char="○"/>
              <a:defRPr>
                <a:highlight>
                  <a:schemeClr val="dk1"/>
                </a:highlight>
              </a:defRPr>
            </a:lvl2pPr>
            <a:lvl3pPr marL="1371600" lvl="2" indent="-317500" algn="ctr">
              <a:spcBef>
                <a:spcPts val="1600"/>
              </a:spcBef>
              <a:spcAft>
                <a:spcPts val="0"/>
              </a:spcAft>
              <a:buSzPts val="1400"/>
              <a:buChar char="■"/>
              <a:defRPr>
                <a:highlight>
                  <a:schemeClr val="dk1"/>
                </a:highlight>
              </a:defRPr>
            </a:lvl3pPr>
            <a:lvl4pPr marL="1828800" lvl="3" indent="-317500" algn="ctr">
              <a:spcBef>
                <a:spcPts val="1600"/>
              </a:spcBef>
              <a:spcAft>
                <a:spcPts val="0"/>
              </a:spcAft>
              <a:buSzPts val="1400"/>
              <a:buChar char="●"/>
              <a:defRPr>
                <a:highlight>
                  <a:schemeClr val="dk1"/>
                </a:highlight>
              </a:defRPr>
            </a:lvl4pPr>
            <a:lvl5pPr marL="2286000" lvl="4" indent="-317500" algn="ctr">
              <a:spcBef>
                <a:spcPts val="1600"/>
              </a:spcBef>
              <a:spcAft>
                <a:spcPts val="0"/>
              </a:spcAft>
              <a:buSzPts val="1400"/>
              <a:buChar char="○"/>
              <a:defRPr>
                <a:highlight>
                  <a:schemeClr val="dk1"/>
                </a:highlight>
              </a:defRPr>
            </a:lvl5pPr>
            <a:lvl6pPr marL="2743200" lvl="5" indent="-317500" algn="ctr">
              <a:spcBef>
                <a:spcPts val="1600"/>
              </a:spcBef>
              <a:spcAft>
                <a:spcPts val="0"/>
              </a:spcAft>
              <a:buSzPts val="1400"/>
              <a:buChar char="■"/>
              <a:defRPr>
                <a:highlight>
                  <a:schemeClr val="dk1"/>
                </a:highlight>
              </a:defRPr>
            </a:lvl6pPr>
            <a:lvl7pPr marL="3200400" lvl="6" indent="-317500" algn="ctr">
              <a:spcBef>
                <a:spcPts val="1600"/>
              </a:spcBef>
              <a:spcAft>
                <a:spcPts val="0"/>
              </a:spcAft>
              <a:buSzPts val="1400"/>
              <a:buChar char="●"/>
              <a:defRPr>
                <a:highlight>
                  <a:schemeClr val="dk1"/>
                </a:highlight>
              </a:defRPr>
            </a:lvl7pPr>
            <a:lvl8pPr marL="3657600" lvl="7" indent="-317500" algn="ctr">
              <a:spcBef>
                <a:spcPts val="1600"/>
              </a:spcBef>
              <a:spcAft>
                <a:spcPts val="0"/>
              </a:spcAft>
              <a:buSzPts val="1400"/>
              <a:buChar char="○"/>
              <a:defRPr>
                <a:highlight>
                  <a:schemeClr val="dk1"/>
                </a:highlight>
              </a:defRPr>
            </a:lvl8pPr>
            <a:lvl9pPr marL="4114800" lvl="8" indent="-317500" algn="ctr">
              <a:spcBef>
                <a:spcPts val="1600"/>
              </a:spcBef>
              <a:spcAft>
                <a:spcPts val="1600"/>
              </a:spcAft>
              <a:buSzPts val="1400"/>
              <a:buChar char="■"/>
              <a:defRPr>
                <a:highlight>
                  <a:schemeClr val="dk1"/>
                </a:highlight>
              </a:defRPr>
            </a:lvl9pPr>
          </a:lstStyle>
          <a:p>
            <a:endParaRPr/>
          </a:p>
        </p:txBody>
      </p:sp>
      <p:sp>
        <p:nvSpPr>
          <p:cNvPr id="51" name="Google Shape;51;p11"/>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2"/>
        <p:cNvGrpSpPr/>
        <p:nvPr/>
      </p:nvGrpSpPr>
      <p:grpSpPr>
        <a:xfrm>
          <a:off x="0" y="0"/>
          <a:ext cx="0" cy="0"/>
          <a:chOff x="0" y="0"/>
          <a:chExt cx="0" cy="0"/>
        </a:xfrm>
      </p:grpSpPr>
      <p:sp>
        <p:nvSpPr>
          <p:cNvPr id="53" name="Google Shape;53;p12"/>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ustom layout">
  <p:cSld name="AUTOLAYOUT_4">
    <p:bg>
      <p:bgPr>
        <a:solidFill>
          <a:srgbClr val="FFFFFF"/>
        </a:solidFill>
        <a:effectLst/>
      </p:bgPr>
    </p:bg>
    <p:spTree>
      <p:nvGrpSpPr>
        <p:cNvPr id="1" name="Shape 54"/>
        <p:cNvGrpSpPr/>
        <p:nvPr/>
      </p:nvGrpSpPr>
      <p:grpSpPr>
        <a:xfrm>
          <a:off x="0" y="0"/>
          <a:ext cx="0" cy="0"/>
          <a:chOff x="0" y="0"/>
          <a:chExt cx="0" cy="0"/>
        </a:xfrm>
      </p:grpSpPr>
      <p:sp>
        <p:nvSpPr>
          <p:cNvPr id="55" name="Google Shape;55;p13"/>
          <p:cNvSpPr/>
          <p:nvPr/>
        </p:nvSpPr>
        <p:spPr>
          <a:xfrm>
            <a:off x="0" y="0"/>
            <a:ext cx="9144000" cy="5143500"/>
          </a:xfrm>
          <a:prstGeom prst="rect">
            <a:avLst/>
          </a:prstGeom>
          <a:solidFill>
            <a:srgbClr val="26323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13"/>
          <p:cNvSpPr txBox="1">
            <a:spLocks noGrp="1"/>
          </p:cNvSpPr>
          <p:nvPr>
            <p:ph type="title"/>
          </p:nvPr>
        </p:nvSpPr>
        <p:spPr>
          <a:xfrm>
            <a:off x="836400" y="769175"/>
            <a:ext cx="7490400" cy="1577400"/>
          </a:xfrm>
          <a:prstGeom prst="rect">
            <a:avLst/>
          </a:prstGeom>
          <a:noFill/>
        </p:spPr>
        <p:txBody>
          <a:bodyPr spcFirstLastPara="1" wrap="square" lIns="91425" tIns="91425" rIns="91425" bIns="91425" anchor="ctr" anchorCtr="0"/>
          <a:lstStyle>
            <a:lvl1pPr lvl="0" algn="ctr" rtl="0">
              <a:lnSpc>
                <a:spcPct val="100000"/>
              </a:lnSpc>
              <a:spcBef>
                <a:spcPts val="0"/>
              </a:spcBef>
              <a:spcAft>
                <a:spcPts val="0"/>
              </a:spcAft>
              <a:buClr>
                <a:schemeClr val="lt1"/>
              </a:buClr>
              <a:buSzPts val="3600"/>
              <a:buNone/>
              <a:defRPr sz="3600" b="1">
                <a:solidFill>
                  <a:schemeClr val="lt1"/>
                </a:solidFill>
                <a:latin typeface="Playfair Display"/>
                <a:ea typeface="Playfair Display"/>
                <a:cs typeface="Playfair Display"/>
                <a:sym typeface="Playfair Display"/>
              </a:defRPr>
            </a:lvl1pPr>
            <a:lvl2pPr lvl="1" algn="ctr" rtl="0">
              <a:lnSpc>
                <a:spcPct val="100000"/>
              </a:lnSpc>
              <a:spcBef>
                <a:spcPts val="0"/>
              </a:spcBef>
              <a:spcAft>
                <a:spcPts val="0"/>
              </a:spcAft>
              <a:buClr>
                <a:schemeClr val="lt1"/>
              </a:buClr>
              <a:buSzPts val="3600"/>
              <a:buNone/>
              <a:defRPr sz="3600" b="1">
                <a:solidFill>
                  <a:schemeClr val="lt1"/>
                </a:solidFill>
                <a:latin typeface="Playfair Display"/>
                <a:ea typeface="Playfair Display"/>
                <a:cs typeface="Playfair Display"/>
                <a:sym typeface="Playfair Display"/>
              </a:defRPr>
            </a:lvl2pPr>
            <a:lvl3pPr lvl="2" algn="ctr" rtl="0">
              <a:lnSpc>
                <a:spcPct val="100000"/>
              </a:lnSpc>
              <a:spcBef>
                <a:spcPts val="0"/>
              </a:spcBef>
              <a:spcAft>
                <a:spcPts val="0"/>
              </a:spcAft>
              <a:buClr>
                <a:schemeClr val="lt1"/>
              </a:buClr>
              <a:buSzPts val="3600"/>
              <a:buNone/>
              <a:defRPr sz="3600" b="1">
                <a:solidFill>
                  <a:schemeClr val="lt1"/>
                </a:solidFill>
                <a:latin typeface="Playfair Display"/>
                <a:ea typeface="Playfair Display"/>
                <a:cs typeface="Playfair Display"/>
                <a:sym typeface="Playfair Display"/>
              </a:defRPr>
            </a:lvl3pPr>
            <a:lvl4pPr lvl="3" algn="ctr" rtl="0">
              <a:lnSpc>
                <a:spcPct val="100000"/>
              </a:lnSpc>
              <a:spcBef>
                <a:spcPts val="0"/>
              </a:spcBef>
              <a:spcAft>
                <a:spcPts val="0"/>
              </a:spcAft>
              <a:buClr>
                <a:schemeClr val="lt1"/>
              </a:buClr>
              <a:buSzPts val="3600"/>
              <a:buNone/>
              <a:defRPr sz="3600" b="1">
                <a:solidFill>
                  <a:schemeClr val="lt1"/>
                </a:solidFill>
                <a:latin typeface="Playfair Display"/>
                <a:ea typeface="Playfair Display"/>
                <a:cs typeface="Playfair Display"/>
                <a:sym typeface="Playfair Display"/>
              </a:defRPr>
            </a:lvl4pPr>
            <a:lvl5pPr lvl="4" algn="ctr" rtl="0">
              <a:lnSpc>
                <a:spcPct val="100000"/>
              </a:lnSpc>
              <a:spcBef>
                <a:spcPts val="0"/>
              </a:spcBef>
              <a:spcAft>
                <a:spcPts val="0"/>
              </a:spcAft>
              <a:buClr>
                <a:schemeClr val="lt1"/>
              </a:buClr>
              <a:buSzPts val="3600"/>
              <a:buNone/>
              <a:defRPr sz="3600" b="1">
                <a:solidFill>
                  <a:schemeClr val="lt1"/>
                </a:solidFill>
                <a:latin typeface="Playfair Display"/>
                <a:ea typeface="Playfair Display"/>
                <a:cs typeface="Playfair Display"/>
                <a:sym typeface="Playfair Display"/>
              </a:defRPr>
            </a:lvl5pPr>
            <a:lvl6pPr lvl="5" algn="ctr" rtl="0">
              <a:lnSpc>
                <a:spcPct val="100000"/>
              </a:lnSpc>
              <a:spcBef>
                <a:spcPts val="0"/>
              </a:spcBef>
              <a:spcAft>
                <a:spcPts val="0"/>
              </a:spcAft>
              <a:buClr>
                <a:schemeClr val="lt1"/>
              </a:buClr>
              <a:buSzPts val="3600"/>
              <a:buNone/>
              <a:defRPr sz="3600" b="1">
                <a:solidFill>
                  <a:schemeClr val="lt1"/>
                </a:solidFill>
                <a:latin typeface="Playfair Display"/>
                <a:ea typeface="Playfair Display"/>
                <a:cs typeface="Playfair Display"/>
                <a:sym typeface="Playfair Display"/>
              </a:defRPr>
            </a:lvl6pPr>
            <a:lvl7pPr lvl="6" algn="ctr" rtl="0">
              <a:lnSpc>
                <a:spcPct val="100000"/>
              </a:lnSpc>
              <a:spcBef>
                <a:spcPts val="0"/>
              </a:spcBef>
              <a:spcAft>
                <a:spcPts val="0"/>
              </a:spcAft>
              <a:buClr>
                <a:schemeClr val="lt1"/>
              </a:buClr>
              <a:buSzPts val="3600"/>
              <a:buNone/>
              <a:defRPr sz="3600" b="1">
                <a:solidFill>
                  <a:schemeClr val="lt1"/>
                </a:solidFill>
                <a:latin typeface="Playfair Display"/>
                <a:ea typeface="Playfair Display"/>
                <a:cs typeface="Playfair Display"/>
                <a:sym typeface="Playfair Display"/>
              </a:defRPr>
            </a:lvl7pPr>
            <a:lvl8pPr lvl="7" algn="ctr" rtl="0">
              <a:lnSpc>
                <a:spcPct val="100000"/>
              </a:lnSpc>
              <a:spcBef>
                <a:spcPts val="0"/>
              </a:spcBef>
              <a:spcAft>
                <a:spcPts val="0"/>
              </a:spcAft>
              <a:buClr>
                <a:schemeClr val="lt1"/>
              </a:buClr>
              <a:buSzPts val="3600"/>
              <a:buNone/>
              <a:defRPr sz="3600" b="1">
                <a:solidFill>
                  <a:schemeClr val="lt1"/>
                </a:solidFill>
                <a:latin typeface="Playfair Display"/>
                <a:ea typeface="Playfair Display"/>
                <a:cs typeface="Playfair Display"/>
                <a:sym typeface="Playfair Display"/>
              </a:defRPr>
            </a:lvl8pPr>
            <a:lvl9pPr lvl="8" algn="ctr" rtl="0">
              <a:lnSpc>
                <a:spcPct val="100000"/>
              </a:lnSpc>
              <a:spcBef>
                <a:spcPts val="0"/>
              </a:spcBef>
              <a:spcAft>
                <a:spcPts val="0"/>
              </a:spcAft>
              <a:buClr>
                <a:schemeClr val="lt1"/>
              </a:buClr>
              <a:buSzPts val="3600"/>
              <a:buNone/>
              <a:defRPr sz="3600" b="1">
                <a:solidFill>
                  <a:schemeClr val="lt1"/>
                </a:solidFill>
                <a:latin typeface="Playfair Display"/>
                <a:ea typeface="Playfair Display"/>
                <a:cs typeface="Playfair Display"/>
                <a:sym typeface="Playfair Display"/>
              </a:defRPr>
            </a:lvl9pPr>
          </a:lstStyle>
          <a:p>
            <a:endParaRPr/>
          </a:p>
        </p:txBody>
      </p:sp>
      <p:sp>
        <p:nvSpPr>
          <p:cNvPr id="57" name="Google Shape;57;p13"/>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rtl="0">
              <a:lnSpc>
                <a:spcPct val="100000"/>
              </a:lnSpc>
              <a:spcAft>
                <a:spcPts val="0"/>
              </a:spcAft>
              <a:buNone/>
              <a:defRPr sz="1000">
                <a:solidFill>
                  <a:schemeClr val="lt1"/>
                </a:solidFill>
              </a:defRPr>
            </a:lvl1pPr>
            <a:lvl2pPr lvl="1" algn="r" rtl="0">
              <a:lnSpc>
                <a:spcPct val="100000"/>
              </a:lnSpc>
              <a:spcAft>
                <a:spcPts val="0"/>
              </a:spcAft>
              <a:buNone/>
              <a:defRPr sz="1000">
                <a:solidFill>
                  <a:schemeClr val="lt1"/>
                </a:solidFill>
              </a:defRPr>
            </a:lvl2pPr>
            <a:lvl3pPr lvl="2" algn="r" rtl="0">
              <a:lnSpc>
                <a:spcPct val="100000"/>
              </a:lnSpc>
              <a:spcAft>
                <a:spcPts val="0"/>
              </a:spcAft>
              <a:buNone/>
              <a:defRPr sz="1000">
                <a:solidFill>
                  <a:schemeClr val="lt1"/>
                </a:solidFill>
              </a:defRPr>
            </a:lvl3pPr>
            <a:lvl4pPr lvl="3" algn="r" rtl="0">
              <a:lnSpc>
                <a:spcPct val="100000"/>
              </a:lnSpc>
              <a:spcAft>
                <a:spcPts val="0"/>
              </a:spcAft>
              <a:buNone/>
              <a:defRPr sz="1000">
                <a:solidFill>
                  <a:schemeClr val="lt1"/>
                </a:solidFill>
              </a:defRPr>
            </a:lvl4pPr>
            <a:lvl5pPr lvl="4" algn="r" rtl="0">
              <a:lnSpc>
                <a:spcPct val="100000"/>
              </a:lnSpc>
              <a:spcAft>
                <a:spcPts val="0"/>
              </a:spcAft>
              <a:buNone/>
              <a:defRPr sz="1000">
                <a:solidFill>
                  <a:schemeClr val="lt1"/>
                </a:solidFill>
              </a:defRPr>
            </a:lvl5pPr>
            <a:lvl6pPr lvl="5" algn="r" rtl="0">
              <a:lnSpc>
                <a:spcPct val="100000"/>
              </a:lnSpc>
              <a:spcAft>
                <a:spcPts val="0"/>
              </a:spcAft>
              <a:buNone/>
              <a:defRPr sz="1000">
                <a:solidFill>
                  <a:schemeClr val="lt1"/>
                </a:solidFill>
              </a:defRPr>
            </a:lvl6pPr>
            <a:lvl7pPr lvl="6" algn="r" rtl="0">
              <a:lnSpc>
                <a:spcPct val="100000"/>
              </a:lnSpc>
              <a:spcAft>
                <a:spcPts val="0"/>
              </a:spcAft>
              <a:buNone/>
              <a:defRPr sz="1000">
                <a:solidFill>
                  <a:schemeClr val="lt1"/>
                </a:solidFill>
              </a:defRPr>
            </a:lvl7pPr>
            <a:lvl8pPr lvl="7" algn="r" rtl="0">
              <a:lnSpc>
                <a:spcPct val="100000"/>
              </a:lnSpc>
              <a:spcAft>
                <a:spcPts val="0"/>
              </a:spcAft>
              <a:buNone/>
              <a:defRPr sz="1000">
                <a:solidFill>
                  <a:schemeClr val="lt1"/>
                </a:solidFill>
              </a:defRPr>
            </a:lvl8pPr>
            <a:lvl9pPr lvl="8" algn="r" rtl="0">
              <a:lnSpc>
                <a:spcPct val="100000"/>
              </a:lnSpc>
              <a:spcAft>
                <a:spcPts val="0"/>
              </a:spcAft>
              <a:buNone/>
              <a:defRPr sz="1000">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Custom layout 1">
  <p:cSld name="AUTOLAYOUT_5">
    <p:bg>
      <p:bgPr>
        <a:solidFill>
          <a:srgbClr val="FFFFFF"/>
        </a:solidFill>
        <a:effectLst/>
      </p:bgPr>
    </p:bg>
    <p:spTree>
      <p:nvGrpSpPr>
        <p:cNvPr id="1" name="Shape 58"/>
        <p:cNvGrpSpPr/>
        <p:nvPr/>
      </p:nvGrpSpPr>
      <p:grpSpPr>
        <a:xfrm>
          <a:off x="0" y="0"/>
          <a:ext cx="0" cy="0"/>
          <a:chOff x="0" y="0"/>
          <a:chExt cx="0" cy="0"/>
        </a:xfrm>
      </p:grpSpPr>
      <p:sp>
        <p:nvSpPr>
          <p:cNvPr id="59" name="Google Shape;59;p14"/>
          <p:cNvSpPr/>
          <p:nvPr/>
        </p:nvSpPr>
        <p:spPr>
          <a:xfrm>
            <a:off x="0" y="0"/>
            <a:ext cx="9144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 name="Google Shape;60;p14"/>
          <p:cNvSpPr/>
          <p:nvPr/>
        </p:nvSpPr>
        <p:spPr>
          <a:xfrm>
            <a:off x="0" y="25"/>
            <a:ext cx="4011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1" name="Google Shape;61;p14"/>
          <p:cNvSpPr txBox="1">
            <a:spLocks noGrp="1"/>
          </p:cNvSpPr>
          <p:nvPr>
            <p:ph type="ctrTitle"/>
          </p:nvPr>
        </p:nvSpPr>
        <p:spPr>
          <a:xfrm>
            <a:off x="315175" y="318675"/>
            <a:ext cx="3224400" cy="3020400"/>
          </a:xfrm>
          <a:prstGeom prst="rect">
            <a:avLst/>
          </a:prstGeom>
          <a:noFill/>
        </p:spPr>
        <p:txBody>
          <a:bodyPr spcFirstLastPara="1" wrap="square" lIns="91425" tIns="91425" rIns="91425" bIns="91425" anchor="t" anchorCtr="0"/>
          <a:lstStyle>
            <a:lvl1pPr lvl="0" algn="l">
              <a:lnSpc>
                <a:spcPct val="100000"/>
              </a:lnSpc>
              <a:spcBef>
                <a:spcPts val="0"/>
              </a:spcBef>
              <a:spcAft>
                <a:spcPts val="0"/>
              </a:spcAft>
              <a:buClr>
                <a:schemeClr val="lt1"/>
              </a:buClr>
              <a:buSzPts val="3000"/>
              <a:buNone/>
              <a:defRPr sz="3000">
                <a:solidFill>
                  <a:schemeClr val="lt1"/>
                </a:solidFill>
              </a:defRPr>
            </a:lvl1pPr>
            <a:lvl2pPr lvl="1" algn="l">
              <a:lnSpc>
                <a:spcPct val="100000"/>
              </a:lnSpc>
              <a:spcBef>
                <a:spcPts val="0"/>
              </a:spcBef>
              <a:spcAft>
                <a:spcPts val="0"/>
              </a:spcAft>
              <a:buClr>
                <a:schemeClr val="lt1"/>
              </a:buClr>
              <a:buSzPts val="3000"/>
              <a:buNone/>
              <a:defRPr sz="3000">
                <a:solidFill>
                  <a:schemeClr val="lt1"/>
                </a:solidFill>
              </a:defRPr>
            </a:lvl2pPr>
            <a:lvl3pPr lvl="2" algn="l">
              <a:lnSpc>
                <a:spcPct val="100000"/>
              </a:lnSpc>
              <a:spcBef>
                <a:spcPts val="0"/>
              </a:spcBef>
              <a:spcAft>
                <a:spcPts val="0"/>
              </a:spcAft>
              <a:buClr>
                <a:schemeClr val="lt1"/>
              </a:buClr>
              <a:buSzPts val="3000"/>
              <a:buNone/>
              <a:defRPr sz="3000">
                <a:solidFill>
                  <a:schemeClr val="lt1"/>
                </a:solidFill>
              </a:defRPr>
            </a:lvl3pPr>
            <a:lvl4pPr lvl="3" algn="l">
              <a:lnSpc>
                <a:spcPct val="100000"/>
              </a:lnSpc>
              <a:spcBef>
                <a:spcPts val="0"/>
              </a:spcBef>
              <a:spcAft>
                <a:spcPts val="0"/>
              </a:spcAft>
              <a:buClr>
                <a:schemeClr val="lt1"/>
              </a:buClr>
              <a:buSzPts val="3000"/>
              <a:buNone/>
              <a:defRPr sz="3000">
                <a:solidFill>
                  <a:schemeClr val="lt1"/>
                </a:solidFill>
              </a:defRPr>
            </a:lvl4pPr>
            <a:lvl5pPr lvl="4" algn="l">
              <a:lnSpc>
                <a:spcPct val="100000"/>
              </a:lnSpc>
              <a:spcBef>
                <a:spcPts val="0"/>
              </a:spcBef>
              <a:spcAft>
                <a:spcPts val="0"/>
              </a:spcAft>
              <a:buClr>
                <a:schemeClr val="lt1"/>
              </a:buClr>
              <a:buSzPts val="3000"/>
              <a:buNone/>
              <a:defRPr sz="3000">
                <a:solidFill>
                  <a:schemeClr val="lt1"/>
                </a:solidFill>
              </a:defRPr>
            </a:lvl5pPr>
            <a:lvl6pPr lvl="5" algn="l">
              <a:lnSpc>
                <a:spcPct val="100000"/>
              </a:lnSpc>
              <a:spcBef>
                <a:spcPts val="0"/>
              </a:spcBef>
              <a:spcAft>
                <a:spcPts val="0"/>
              </a:spcAft>
              <a:buClr>
                <a:schemeClr val="lt1"/>
              </a:buClr>
              <a:buSzPts val="3000"/>
              <a:buNone/>
              <a:defRPr sz="3000">
                <a:solidFill>
                  <a:schemeClr val="lt1"/>
                </a:solidFill>
              </a:defRPr>
            </a:lvl6pPr>
            <a:lvl7pPr lvl="6" algn="l">
              <a:lnSpc>
                <a:spcPct val="100000"/>
              </a:lnSpc>
              <a:spcBef>
                <a:spcPts val="0"/>
              </a:spcBef>
              <a:spcAft>
                <a:spcPts val="0"/>
              </a:spcAft>
              <a:buClr>
                <a:schemeClr val="lt1"/>
              </a:buClr>
              <a:buSzPts val="3000"/>
              <a:buNone/>
              <a:defRPr sz="3000">
                <a:solidFill>
                  <a:schemeClr val="lt1"/>
                </a:solidFill>
              </a:defRPr>
            </a:lvl7pPr>
            <a:lvl8pPr lvl="7" algn="l">
              <a:lnSpc>
                <a:spcPct val="100000"/>
              </a:lnSpc>
              <a:spcBef>
                <a:spcPts val="0"/>
              </a:spcBef>
              <a:spcAft>
                <a:spcPts val="0"/>
              </a:spcAft>
              <a:buClr>
                <a:schemeClr val="lt1"/>
              </a:buClr>
              <a:buSzPts val="3000"/>
              <a:buNone/>
              <a:defRPr sz="3000">
                <a:solidFill>
                  <a:schemeClr val="lt1"/>
                </a:solidFill>
              </a:defRPr>
            </a:lvl8pPr>
            <a:lvl9pPr lvl="8" algn="l">
              <a:lnSpc>
                <a:spcPct val="100000"/>
              </a:lnSpc>
              <a:spcBef>
                <a:spcPts val="0"/>
              </a:spcBef>
              <a:spcAft>
                <a:spcPts val="0"/>
              </a:spcAft>
              <a:buClr>
                <a:schemeClr val="lt1"/>
              </a:buClr>
              <a:buSzPts val="3000"/>
              <a:buNone/>
              <a:defRPr sz="3000">
                <a:solidFill>
                  <a:schemeClr val="lt1"/>
                </a:solidFill>
              </a:defRPr>
            </a:lvl9pPr>
          </a:lstStyle>
          <a:p>
            <a:endParaRPr/>
          </a:p>
        </p:txBody>
      </p:sp>
      <p:sp>
        <p:nvSpPr>
          <p:cNvPr id="62" name="Google Shape;62;p14"/>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chemeClr val="dk1"/>
                </a:solidFill>
              </a:defRPr>
            </a:lvl1pPr>
            <a:lvl2pPr lvl="1" algn="r">
              <a:lnSpc>
                <a:spcPct val="100000"/>
              </a:lnSpc>
              <a:spcAft>
                <a:spcPts val="0"/>
              </a:spcAft>
              <a:buNone/>
              <a:defRPr sz="1000">
                <a:solidFill>
                  <a:schemeClr val="dk1"/>
                </a:solidFill>
              </a:defRPr>
            </a:lvl2pPr>
            <a:lvl3pPr lvl="2" algn="r">
              <a:lnSpc>
                <a:spcPct val="100000"/>
              </a:lnSpc>
              <a:spcAft>
                <a:spcPts val="0"/>
              </a:spcAft>
              <a:buNone/>
              <a:defRPr sz="1000">
                <a:solidFill>
                  <a:schemeClr val="dk1"/>
                </a:solidFill>
              </a:defRPr>
            </a:lvl3pPr>
            <a:lvl4pPr lvl="3" algn="r">
              <a:lnSpc>
                <a:spcPct val="100000"/>
              </a:lnSpc>
              <a:spcAft>
                <a:spcPts val="0"/>
              </a:spcAft>
              <a:buNone/>
              <a:defRPr sz="1000">
                <a:solidFill>
                  <a:schemeClr val="dk1"/>
                </a:solidFill>
              </a:defRPr>
            </a:lvl4pPr>
            <a:lvl5pPr lvl="4" algn="r">
              <a:lnSpc>
                <a:spcPct val="100000"/>
              </a:lnSpc>
              <a:spcAft>
                <a:spcPts val="0"/>
              </a:spcAft>
              <a:buNone/>
              <a:defRPr sz="1000">
                <a:solidFill>
                  <a:schemeClr val="dk1"/>
                </a:solidFill>
              </a:defRPr>
            </a:lvl5pPr>
            <a:lvl6pPr lvl="5" algn="r">
              <a:lnSpc>
                <a:spcPct val="100000"/>
              </a:lnSpc>
              <a:spcAft>
                <a:spcPts val="0"/>
              </a:spcAft>
              <a:buNone/>
              <a:defRPr sz="1000">
                <a:solidFill>
                  <a:schemeClr val="dk1"/>
                </a:solidFill>
              </a:defRPr>
            </a:lvl6pPr>
            <a:lvl7pPr lvl="6" algn="r">
              <a:lnSpc>
                <a:spcPct val="100000"/>
              </a:lnSpc>
              <a:spcAft>
                <a:spcPts val="0"/>
              </a:spcAft>
              <a:buNone/>
              <a:defRPr sz="1000">
                <a:solidFill>
                  <a:schemeClr val="dk1"/>
                </a:solidFill>
              </a:defRPr>
            </a:lvl7pPr>
            <a:lvl8pPr lvl="7" algn="r">
              <a:lnSpc>
                <a:spcPct val="100000"/>
              </a:lnSpc>
              <a:spcAft>
                <a:spcPts val="0"/>
              </a:spcAft>
              <a:buNone/>
              <a:defRPr sz="1000">
                <a:solidFill>
                  <a:schemeClr val="dk1"/>
                </a:solidFill>
              </a:defRPr>
            </a:lvl8pPr>
            <a:lvl9pPr lvl="8" algn="r">
              <a:lnSpc>
                <a:spcPct val="100000"/>
              </a:lnSpc>
              <a:spcAft>
                <a:spcPts val="0"/>
              </a:spcAft>
              <a:buNone/>
              <a:defRPr sz="1000">
                <a:solidFill>
                  <a:schemeClr val="dk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ustom layout 2">
  <p:cSld name="AUTOLAYOUT_10">
    <p:bg>
      <p:bgPr>
        <a:solidFill>
          <a:srgbClr val="FFFFFF"/>
        </a:solidFill>
        <a:effectLst/>
      </p:bgPr>
    </p:bg>
    <p:spTree>
      <p:nvGrpSpPr>
        <p:cNvPr id="1" name="Shape 63"/>
        <p:cNvGrpSpPr/>
        <p:nvPr/>
      </p:nvGrpSpPr>
      <p:grpSpPr>
        <a:xfrm>
          <a:off x="0" y="0"/>
          <a:ext cx="0" cy="0"/>
          <a:chOff x="0" y="0"/>
          <a:chExt cx="0" cy="0"/>
        </a:xfrm>
      </p:grpSpPr>
      <p:sp>
        <p:nvSpPr>
          <p:cNvPr id="64" name="Google Shape;64;p15"/>
          <p:cNvSpPr/>
          <p:nvPr/>
        </p:nvSpPr>
        <p:spPr>
          <a:xfrm>
            <a:off x="0" y="0"/>
            <a:ext cx="9144000" cy="51435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15"/>
          <p:cNvSpPr txBox="1">
            <a:spLocks noGrp="1"/>
          </p:cNvSpPr>
          <p:nvPr>
            <p:ph type="title"/>
          </p:nvPr>
        </p:nvSpPr>
        <p:spPr>
          <a:xfrm>
            <a:off x="232878" y="219975"/>
            <a:ext cx="2336400" cy="915000"/>
          </a:xfrm>
          <a:prstGeom prst="rect">
            <a:avLst/>
          </a:prstGeom>
          <a:noFill/>
        </p:spPr>
        <p:txBody>
          <a:bodyPr spcFirstLastPara="1" wrap="square" lIns="91425" tIns="91425" rIns="91425" bIns="91425" anchor="b" anchorCtr="0"/>
          <a:lstStyle>
            <a:lvl1pPr lvl="0" algn="l">
              <a:lnSpc>
                <a:spcPct val="100000"/>
              </a:lnSpc>
              <a:spcBef>
                <a:spcPts val="0"/>
              </a:spcBef>
              <a:spcAft>
                <a:spcPts val="0"/>
              </a:spcAft>
              <a:buClr>
                <a:srgbClr val="000000"/>
              </a:buClr>
              <a:buSzPts val="2100"/>
              <a:buNone/>
              <a:defRPr sz="2100" b="1">
                <a:solidFill>
                  <a:srgbClr val="000000"/>
                </a:solidFill>
              </a:defRPr>
            </a:lvl1pPr>
            <a:lvl2pPr lvl="1" algn="l">
              <a:lnSpc>
                <a:spcPct val="100000"/>
              </a:lnSpc>
              <a:spcBef>
                <a:spcPts val="0"/>
              </a:spcBef>
              <a:spcAft>
                <a:spcPts val="0"/>
              </a:spcAft>
              <a:buClr>
                <a:srgbClr val="000000"/>
              </a:buClr>
              <a:buSzPts val="2100"/>
              <a:buNone/>
              <a:defRPr sz="2100" b="1">
                <a:solidFill>
                  <a:srgbClr val="000000"/>
                </a:solidFill>
              </a:defRPr>
            </a:lvl2pPr>
            <a:lvl3pPr lvl="2" algn="l">
              <a:lnSpc>
                <a:spcPct val="100000"/>
              </a:lnSpc>
              <a:spcBef>
                <a:spcPts val="0"/>
              </a:spcBef>
              <a:spcAft>
                <a:spcPts val="0"/>
              </a:spcAft>
              <a:buClr>
                <a:srgbClr val="000000"/>
              </a:buClr>
              <a:buSzPts val="2100"/>
              <a:buNone/>
              <a:defRPr sz="2100" b="1">
                <a:solidFill>
                  <a:srgbClr val="000000"/>
                </a:solidFill>
              </a:defRPr>
            </a:lvl3pPr>
            <a:lvl4pPr lvl="3" algn="l">
              <a:lnSpc>
                <a:spcPct val="100000"/>
              </a:lnSpc>
              <a:spcBef>
                <a:spcPts val="0"/>
              </a:spcBef>
              <a:spcAft>
                <a:spcPts val="0"/>
              </a:spcAft>
              <a:buClr>
                <a:srgbClr val="000000"/>
              </a:buClr>
              <a:buSzPts val="2100"/>
              <a:buNone/>
              <a:defRPr sz="2100" b="1">
                <a:solidFill>
                  <a:srgbClr val="000000"/>
                </a:solidFill>
              </a:defRPr>
            </a:lvl4pPr>
            <a:lvl5pPr lvl="4" algn="l">
              <a:lnSpc>
                <a:spcPct val="100000"/>
              </a:lnSpc>
              <a:spcBef>
                <a:spcPts val="0"/>
              </a:spcBef>
              <a:spcAft>
                <a:spcPts val="0"/>
              </a:spcAft>
              <a:buClr>
                <a:srgbClr val="000000"/>
              </a:buClr>
              <a:buSzPts val="2100"/>
              <a:buNone/>
              <a:defRPr sz="2100" b="1">
                <a:solidFill>
                  <a:srgbClr val="000000"/>
                </a:solidFill>
              </a:defRPr>
            </a:lvl5pPr>
            <a:lvl6pPr lvl="5" algn="l">
              <a:lnSpc>
                <a:spcPct val="100000"/>
              </a:lnSpc>
              <a:spcBef>
                <a:spcPts val="0"/>
              </a:spcBef>
              <a:spcAft>
                <a:spcPts val="0"/>
              </a:spcAft>
              <a:buClr>
                <a:srgbClr val="000000"/>
              </a:buClr>
              <a:buSzPts val="2100"/>
              <a:buNone/>
              <a:defRPr sz="2100" b="1">
                <a:solidFill>
                  <a:srgbClr val="000000"/>
                </a:solidFill>
              </a:defRPr>
            </a:lvl6pPr>
            <a:lvl7pPr lvl="6" algn="l">
              <a:lnSpc>
                <a:spcPct val="100000"/>
              </a:lnSpc>
              <a:spcBef>
                <a:spcPts val="0"/>
              </a:spcBef>
              <a:spcAft>
                <a:spcPts val="0"/>
              </a:spcAft>
              <a:buClr>
                <a:srgbClr val="000000"/>
              </a:buClr>
              <a:buSzPts val="2100"/>
              <a:buNone/>
              <a:defRPr sz="2100" b="1">
                <a:solidFill>
                  <a:srgbClr val="000000"/>
                </a:solidFill>
              </a:defRPr>
            </a:lvl7pPr>
            <a:lvl8pPr lvl="7" algn="l">
              <a:lnSpc>
                <a:spcPct val="100000"/>
              </a:lnSpc>
              <a:spcBef>
                <a:spcPts val="0"/>
              </a:spcBef>
              <a:spcAft>
                <a:spcPts val="0"/>
              </a:spcAft>
              <a:buClr>
                <a:srgbClr val="000000"/>
              </a:buClr>
              <a:buSzPts val="2100"/>
              <a:buNone/>
              <a:defRPr sz="2100" b="1">
                <a:solidFill>
                  <a:srgbClr val="000000"/>
                </a:solidFill>
              </a:defRPr>
            </a:lvl8pPr>
            <a:lvl9pPr lvl="8" algn="l">
              <a:lnSpc>
                <a:spcPct val="100000"/>
              </a:lnSpc>
              <a:spcBef>
                <a:spcPts val="0"/>
              </a:spcBef>
              <a:spcAft>
                <a:spcPts val="0"/>
              </a:spcAft>
              <a:buClr>
                <a:srgbClr val="000000"/>
              </a:buClr>
              <a:buSzPts val="2100"/>
              <a:buNone/>
              <a:defRPr sz="2100" b="1">
                <a:solidFill>
                  <a:srgbClr val="000000"/>
                </a:solidFill>
              </a:defRPr>
            </a:lvl9pPr>
          </a:lstStyle>
          <a:p>
            <a:endParaRPr/>
          </a:p>
        </p:txBody>
      </p:sp>
      <p:sp>
        <p:nvSpPr>
          <p:cNvPr id="66" name="Google Shape;66;p15"/>
          <p:cNvSpPr txBox="1">
            <a:spLocks noGrp="1"/>
          </p:cNvSpPr>
          <p:nvPr>
            <p:ph type="body" idx="1"/>
          </p:nvPr>
        </p:nvSpPr>
        <p:spPr>
          <a:xfrm>
            <a:off x="232875" y="1290250"/>
            <a:ext cx="2336400" cy="3522900"/>
          </a:xfrm>
          <a:prstGeom prst="rect">
            <a:avLst/>
          </a:prstGeom>
          <a:noFill/>
        </p:spPr>
        <p:txBody>
          <a:bodyPr spcFirstLastPara="1" wrap="square" lIns="91425" tIns="91425" rIns="91425" bIns="91425" anchor="t" anchorCtr="0"/>
          <a:lstStyle>
            <a:lvl1pPr marL="457200" lvl="0" indent="-317500" algn="l">
              <a:lnSpc>
                <a:spcPct val="115000"/>
              </a:lnSpc>
              <a:spcBef>
                <a:spcPts val="0"/>
              </a:spcBef>
              <a:spcAft>
                <a:spcPts val="0"/>
              </a:spcAft>
              <a:buClr>
                <a:srgbClr val="000000"/>
              </a:buClr>
              <a:buSzPts val="1400"/>
              <a:buChar char="●"/>
              <a:defRPr sz="1400">
                <a:solidFill>
                  <a:srgbClr val="000000"/>
                </a:solidFill>
              </a:defRPr>
            </a:lvl1pPr>
            <a:lvl2pPr marL="914400" lvl="1" indent="-304800" algn="l">
              <a:lnSpc>
                <a:spcPct val="115000"/>
              </a:lnSpc>
              <a:spcBef>
                <a:spcPts val="1600"/>
              </a:spcBef>
              <a:spcAft>
                <a:spcPts val="0"/>
              </a:spcAft>
              <a:buClr>
                <a:srgbClr val="000000"/>
              </a:buClr>
              <a:buSzPts val="1200"/>
              <a:buChar char="○"/>
              <a:defRPr sz="1200">
                <a:solidFill>
                  <a:srgbClr val="000000"/>
                </a:solidFill>
              </a:defRPr>
            </a:lvl2pPr>
            <a:lvl3pPr marL="1371600" lvl="2" indent="-304800" algn="l">
              <a:lnSpc>
                <a:spcPct val="115000"/>
              </a:lnSpc>
              <a:spcBef>
                <a:spcPts val="1600"/>
              </a:spcBef>
              <a:spcAft>
                <a:spcPts val="0"/>
              </a:spcAft>
              <a:buClr>
                <a:srgbClr val="000000"/>
              </a:buClr>
              <a:buSzPts val="1200"/>
              <a:buChar char="■"/>
              <a:defRPr sz="1200">
                <a:solidFill>
                  <a:srgbClr val="000000"/>
                </a:solidFill>
              </a:defRPr>
            </a:lvl3pPr>
            <a:lvl4pPr marL="1828800" lvl="3" indent="-304800" algn="l">
              <a:lnSpc>
                <a:spcPct val="115000"/>
              </a:lnSpc>
              <a:spcBef>
                <a:spcPts val="1600"/>
              </a:spcBef>
              <a:spcAft>
                <a:spcPts val="0"/>
              </a:spcAft>
              <a:buClr>
                <a:srgbClr val="000000"/>
              </a:buClr>
              <a:buSzPts val="1200"/>
              <a:buChar char="●"/>
              <a:defRPr sz="1200">
                <a:solidFill>
                  <a:srgbClr val="000000"/>
                </a:solidFill>
              </a:defRPr>
            </a:lvl4pPr>
            <a:lvl5pPr marL="2286000" lvl="4" indent="-304800" algn="l">
              <a:lnSpc>
                <a:spcPct val="115000"/>
              </a:lnSpc>
              <a:spcBef>
                <a:spcPts val="1600"/>
              </a:spcBef>
              <a:spcAft>
                <a:spcPts val="0"/>
              </a:spcAft>
              <a:buClr>
                <a:srgbClr val="000000"/>
              </a:buClr>
              <a:buSzPts val="1200"/>
              <a:buChar char="○"/>
              <a:defRPr sz="1200">
                <a:solidFill>
                  <a:srgbClr val="000000"/>
                </a:solidFill>
              </a:defRPr>
            </a:lvl5pPr>
            <a:lvl6pPr marL="2743200" lvl="5" indent="-304800" algn="l">
              <a:lnSpc>
                <a:spcPct val="115000"/>
              </a:lnSpc>
              <a:spcBef>
                <a:spcPts val="1600"/>
              </a:spcBef>
              <a:spcAft>
                <a:spcPts val="0"/>
              </a:spcAft>
              <a:buClr>
                <a:srgbClr val="000000"/>
              </a:buClr>
              <a:buSzPts val="1200"/>
              <a:buChar char="■"/>
              <a:defRPr sz="1200">
                <a:solidFill>
                  <a:srgbClr val="000000"/>
                </a:solidFill>
              </a:defRPr>
            </a:lvl6pPr>
            <a:lvl7pPr marL="3200400" lvl="6" indent="-304800" algn="l">
              <a:lnSpc>
                <a:spcPct val="115000"/>
              </a:lnSpc>
              <a:spcBef>
                <a:spcPts val="1600"/>
              </a:spcBef>
              <a:spcAft>
                <a:spcPts val="0"/>
              </a:spcAft>
              <a:buClr>
                <a:srgbClr val="000000"/>
              </a:buClr>
              <a:buSzPts val="1200"/>
              <a:buChar char="●"/>
              <a:defRPr sz="1200">
                <a:solidFill>
                  <a:srgbClr val="000000"/>
                </a:solidFill>
              </a:defRPr>
            </a:lvl7pPr>
            <a:lvl8pPr marL="3657600" lvl="7" indent="-304800" algn="l">
              <a:lnSpc>
                <a:spcPct val="115000"/>
              </a:lnSpc>
              <a:spcBef>
                <a:spcPts val="1600"/>
              </a:spcBef>
              <a:spcAft>
                <a:spcPts val="0"/>
              </a:spcAft>
              <a:buClr>
                <a:srgbClr val="000000"/>
              </a:buClr>
              <a:buSzPts val="1200"/>
              <a:buChar char="○"/>
              <a:defRPr sz="1200">
                <a:solidFill>
                  <a:srgbClr val="000000"/>
                </a:solidFill>
              </a:defRPr>
            </a:lvl8pPr>
            <a:lvl9pPr marL="4114800" lvl="8" indent="-304800" algn="l">
              <a:lnSpc>
                <a:spcPct val="115000"/>
              </a:lnSpc>
              <a:spcBef>
                <a:spcPts val="1600"/>
              </a:spcBef>
              <a:spcAft>
                <a:spcPts val="1600"/>
              </a:spcAft>
              <a:buClr>
                <a:srgbClr val="000000"/>
              </a:buClr>
              <a:buSzPts val="1200"/>
              <a:buChar char="■"/>
              <a:defRPr sz="1200">
                <a:solidFill>
                  <a:srgbClr val="000000"/>
                </a:solidFill>
              </a:defRPr>
            </a:lvl9pPr>
          </a:lstStyle>
          <a:p>
            <a:endParaRPr/>
          </a:p>
        </p:txBody>
      </p:sp>
      <p:sp>
        <p:nvSpPr>
          <p:cNvPr id="67" name="Google Shape;67;p15"/>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Custom layout 5">
  <p:cSld name="AUTOLAYOUT_13">
    <p:bg>
      <p:bgPr>
        <a:solidFill>
          <a:srgbClr val="FFFFFF"/>
        </a:solidFill>
        <a:effectLst/>
      </p:bgPr>
    </p:bg>
    <p:spTree>
      <p:nvGrpSpPr>
        <p:cNvPr id="1" name="Shape 68"/>
        <p:cNvGrpSpPr/>
        <p:nvPr/>
      </p:nvGrpSpPr>
      <p:grpSpPr>
        <a:xfrm>
          <a:off x="0" y="0"/>
          <a:ext cx="0" cy="0"/>
          <a:chOff x="0" y="0"/>
          <a:chExt cx="0" cy="0"/>
        </a:xfrm>
      </p:grpSpPr>
      <p:sp>
        <p:nvSpPr>
          <p:cNvPr id="69" name="Google Shape;69;p16"/>
          <p:cNvSpPr/>
          <p:nvPr/>
        </p:nvSpPr>
        <p:spPr>
          <a:xfrm>
            <a:off x="0" y="0"/>
            <a:ext cx="9144000" cy="5143500"/>
          </a:xfrm>
          <a:prstGeom prst="rect">
            <a:avLst/>
          </a:prstGeom>
          <a:solidFill>
            <a:srgbClr val="0000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16"/>
          <p:cNvSpPr txBox="1">
            <a:spLocks noGrp="1"/>
          </p:cNvSpPr>
          <p:nvPr>
            <p:ph type="ctrTitle"/>
          </p:nvPr>
        </p:nvSpPr>
        <p:spPr>
          <a:xfrm>
            <a:off x="320625" y="2240300"/>
            <a:ext cx="5871300" cy="1921200"/>
          </a:xfrm>
          <a:prstGeom prst="rect">
            <a:avLst/>
          </a:prstGeom>
          <a:noFill/>
        </p:spPr>
        <p:txBody>
          <a:bodyPr spcFirstLastPara="1" wrap="square" lIns="91425" tIns="91425" rIns="91425" bIns="91425" anchor="b" anchorCtr="0"/>
          <a:lstStyle>
            <a:lvl1pPr lvl="0" algn="l">
              <a:lnSpc>
                <a:spcPct val="100000"/>
              </a:lnSpc>
              <a:spcBef>
                <a:spcPts val="0"/>
              </a:spcBef>
              <a:spcAft>
                <a:spcPts val="0"/>
              </a:spcAft>
              <a:buClr>
                <a:srgbClr val="FFFFFF"/>
              </a:buClr>
              <a:buSzPts val="3600"/>
              <a:buNone/>
              <a:defRPr sz="3600" b="1">
                <a:solidFill>
                  <a:srgbClr val="FFFFFF"/>
                </a:solidFill>
              </a:defRPr>
            </a:lvl1pPr>
            <a:lvl2pPr lvl="1" algn="l">
              <a:lnSpc>
                <a:spcPct val="100000"/>
              </a:lnSpc>
              <a:spcBef>
                <a:spcPts val="0"/>
              </a:spcBef>
              <a:spcAft>
                <a:spcPts val="0"/>
              </a:spcAft>
              <a:buClr>
                <a:srgbClr val="FFFFFF"/>
              </a:buClr>
              <a:buSzPts val="3600"/>
              <a:buNone/>
              <a:defRPr sz="3600" b="1">
                <a:solidFill>
                  <a:srgbClr val="FFFFFF"/>
                </a:solidFill>
              </a:defRPr>
            </a:lvl2pPr>
            <a:lvl3pPr lvl="2" algn="l">
              <a:lnSpc>
                <a:spcPct val="100000"/>
              </a:lnSpc>
              <a:spcBef>
                <a:spcPts val="0"/>
              </a:spcBef>
              <a:spcAft>
                <a:spcPts val="0"/>
              </a:spcAft>
              <a:buClr>
                <a:srgbClr val="FFFFFF"/>
              </a:buClr>
              <a:buSzPts val="3600"/>
              <a:buNone/>
              <a:defRPr sz="3600" b="1">
                <a:solidFill>
                  <a:srgbClr val="FFFFFF"/>
                </a:solidFill>
              </a:defRPr>
            </a:lvl3pPr>
            <a:lvl4pPr lvl="3" algn="l">
              <a:lnSpc>
                <a:spcPct val="100000"/>
              </a:lnSpc>
              <a:spcBef>
                <a:spcPts val="0"/>
              </a:spcBef>
              <a:spcAft>
                <a:spcPts val="0"/>
              </a:spcAft>
              <a:buClr>
                <a:srgbClr val="FFFFFF"/>
              </a:buClr>
              <a:buSzPts val="3600"/>
              <a:buNone/>
              <a:defRPr sz="3600" b="1">
                <a:solidFill>
                  <a:srgbClr val="FFFFFF"/>
                </a:solidFill>
              </a:defRPr>
            </a:lvl4pPr>
            <a:lvl5pPr lvl="4" algn="l">
              <a:lnSpc>
                <a:spcPct val="100000"/>
              </a:lnSpc>
              <a:spcBef>
                <a:spcPts val="0"/>
              </a:spcBef>
              <a:spcAft>
                <a:spcPts val="0"/>
              </a:spcAft>
              <a:buClr>
                <a:srgbClr val="FFFFFF"/>
              </a:buClr>
              <a:buSzPts val="3600"/>
              <a:buNone/>
              <a:defRPr sz="3600" b="1">
                <a:solidFill>
                  <a:srgbClr val="FFFFFF"/>
                </a:solidFill>
              </a:defRPr>
            </a:lvl5pPr>
            <a:lvl6pPr lvl="5" algn="l">
              <a:lnSpc>
                <a:spcPct val="100000"/>
              </a:lnSpc>
              <a:spcBef>
                <a:spcPts val="0"/>
              </a:spcBef>
              <a:spcAft>
                <a:spcPts val="0"/>
              </a:spcAft>
              <a:buClr>
                <a:srgbClr val="FFFFFF"/>
              </a:buClr>
              <a:buSzPts val="3600"/>
              <a:buNone/>
              <a:defRPr sz="3600" b="1">
                <a:solidFill>
                  <a:srgbClr val="FFFFFF"/>
                </a:solidFill>
              </a:defRPr>
            </a:lvl6pPr>
            <a:lvl7pPr lvl="6" algn="l">
              <a:lnSpc>
                <a:spcPct val="100000"/>
              </a:lnSpc>
              <a:spcBef>
                <a:spcPts val="0"/>
              </a:spcBef>
              <a:spcAft>
                <a:spcPts val="0"/>
              </a:spcAft>
              <a:buClr>
                <a:srgbClr val="FFFFFF"/>
              </a:buClr>
              <a:buSzPts val="3600"/>
              <a:buNone/>
              <a:defRPr sz="3600" b="1">
                <a:solidFill>
                  <a:srgbClr val="FFFFFF"/>
                </a:solidFill>
              </a:defRPr>
            </a:lvl7pPr>
            <a:lvl8pPr lvl="7" algn="l">
              <a:lnSpc>
                <a:spcPct val="100000"/>
              </a:lnSpc>
              <a:spcBef>
                <a:spcPts val="0"/>
              </a:spcBef>
              <a:spcAft>
                <a:spcPts val="0"/>
              </a:spcAft>
              <a:buClr>
                <a:srgbClr val="FFFFFF"/>
              </a:buClr>
              <a:buSzPts val="3600"/>
              <a:buNone/>
              <a:defRPr sz="3600" b="1">
                <a:solidFill>
                  <a:srgbClr val="FFFFFF"/>
                </a:solidFill>
              </a:defRPr>
            </a:lvl8pPr>
            <a:lvl9pPr lvl="8" algn="l">
              <a:lnSpc>
                <a:spcPct val="100000"/>
              </a:lnSpc>
              <a:spcBef>
                <a:spcPts val="0"/>
              </a:spcBef>
              <a:spcAft>
                <a:spcPts val="0"/>
              </a:spcAft>
              <a:buClr>
                <a:srgbClr val="FFFFFF"/>
              </a:buClr>
              <a:buSzPts val="3600"/>
              <a:buNone/>
              <a:defRPr sz="3600" b="1">
                <a:solidFill>
                  <a:srgbClr val="FFFFFF"/>
                </a:solidFill>
              </a:defRPr>
            </a:lvl9pPr>
          </a:lstStyle>
          <a:p>
            <a:endParaRPr/>
          </a:p>
        </p:txBody>
      </p:sp>
      <p:sp>
        <p:nvSpPr>
          <p:cNvPr id="71" name="Google Shape;71;p16"/>
          <p:cNvSpPr txBox="1">
            <a:spLocks noGrp="1"/>
          </p:cNvSpPr>
          <p:nvPr>
            <p:ph type="subTitle" idx="1"/>
          </p:nvPr>
        </p:nvSpPr>
        <p:spPr>
          <a:xfrm>
            <a:off x="320625" y="4314000"/>
            <a:ext cx="5871300" cy="362100"/>
          </a:xfrm>
          <a:prstGeom prst="rect">
            <a:avLst/>
          </a:prstGeom>
          <a:noFill/>
        </p:spPr>
        <p:txBody>
          <a:bodyPr spcFirstLastPara="1" wrap="square" lIns="91425" tIns="91425" rIns="91425" bIns="91425" anchor="t" anchorCtr="0"/>
          <a:lstStyle>
            <a:lvl1pPr lvl="0" algn="l">
              <a:lnSpc>
                <a:spcPct val="100000"/>
              </a:lnSpc>
              <a:spcBef>
                <a:spcPts val="0"/>
              </a:spcBef>
              <a:spcAft>
                <a:spcPts val="0"/>
              </a:spcAft>
              <a:buClr>
                <a:srgbClr val="FFFFFF"/>
              </a:buClr>
              <a:buSzPts val="1800"/>
              <a:buNone/>
              <a:defRPr sz="1800">
                <a:solidFill>
                  <a:srgbClr val="FFFFFF"/>
                </a:solidFill>
              </a:defRPr>
            </a:lvl1pPr>
            <a:lvl2pPr lvl="1" algn="l">
              <a:lnSpc>
                <a:spcPct val="100000"/>
              </a:lnSpc>
              <a:spcBef>
                <a:spcPts val="0"/>
              </a:spcBef>
              <a:spcAft>
                <a:spcPts val="0"/>
              </a:spcAft>
              <a:buClr>
                <a:srgbClr val="FFFFFF"/>
              </a:buClr>
              <a:buSzPts val="1800"/>
              <a:buNone/>
              <a:defRPr sz="1800">
                <a:solidFill>
                  <a:srgbClr val="FFFFFF"/>
                </a:solidFill>
              </a:defRPr>
            </a:lvl2pPr>
            <a:lvl3pPr lvl="2" algn="l">
              <a:lnSpc>
                <a:spcPct val="100000"/>
              </a:lnSpc>
              <a:spcBef>
                <a:spcPts val="0"/>
              </a:spcBef>
              <a:spcAft>
                <a:spcPts val="0"/>
              </a:spcAft>
              <a:buClr>
                <a:srgbClr val="FFFFFF"/>
              </a:buClr>
              <a:buSzPts val="1800"/>
              <a:buNone/>
              <a:defRPr sz="1800">
                <a:solidFill>
                  <a:srgbClr val="FFFFFF"/>
                </a:solidFill>
              </a:defRPr>
            </a:lvl3pPr>
            <a:lvl4pPr lvl="3" algn="l">
              <a:lnSpc>
                <a:spcPct val="100000"/>
              </a:lnSpc>
              <a:spcBef>
                <a:spcPts val="0"/>
              </a:spcBef>
              <a:spcAft>
                <a:spcPts val="0"/>
              </a:spcAft>
              <a:buClr>
                <a:srgbClr val="FFFFFF"/>
              </a:buClr>
              <a:buSzPts val="1800"/>
              <a:buNone/>
              <a:defRPr sz="1800">
                <a:solidFill>
                  <a:srgbClr val="FFFFFF"/>
                </a:solidFill>
              </a:defRPr>
            </a:lvl4pPr>
            <a:lvl5pPr lvl="4" algn="l">
              <a:lnSpc>
                <a:spcPct val="100000"/>
              </a:lnSpc>
              <a:spcBef>
                <a:spcPts val="0"/>
              </a:spcBef>
              <a:spcAft>
                <a:spcPts val="0"/>
              </a:spcAft>
              <a:buClr>
                <a:srgbClr val="FFFFFF"/>
              </a:buClr>
              <a:buSzPts val="1800"/>
              <a:buNone/>
              <a:defRPr sz="1800">
                <a:solidFill>
                  <a:srgbClr val="FFFFFF"/>
                </a:solidFill>
              </a:defRPr>
            </a:lvl5pPr>
            <a:lvl6pPr lvl="5" algn="l">
              <a:lnSpc>
                <a:spcPct val="100000"/>
              </a:lnSpc>
              <a:spcBef>
                <a:spcPts val="0"/>
              </a:spcBef>
              <a:spcAft>
                <a:spcPts val="0"/>
              </a:spcAft>
              <a:buClr>
                <a:srgbClr val="FFFFFF"/>
              </a:buClr>
              <a:buSzPts val="1800"/>
              <a:buNone/>
              <a:defRPr sz="1800">
                <a:solidFill>
                  <a:srgbClr val="FFFFFF"/>
                </a:solidFill>
              </a:defRPr>
            </a:lvl6pPr>
            <a:lvl7pPr lvl="6" algn="l">
              <a:lnSpc>
                <a:spcPct val="100000"/>
              </a:lnSpc>
              <a:spcBef>
                <a:spcPts val="0"/>
              </a:spcBef>
              <a:spcAft>
                <a:spcPts val="0"/>
              </a:spcAft>
              <a:buClr>
                <a:srgbClr val="FFFFFF"/>
              </a:buClr>
              <a:buSzPts val="1800"/>
              <a:buNone/>
              <a:defRPr sz="1800">
                <a:solidFill>
                  <a:srgbClr val="FFFFFF"/>
                </a:solidFill>
              </a:defRPr>
            </a:lvl7pPr>
            <a:lvl8pPr lvl="7" algn="l">
              <a:lnSpc>
                <a:spcPct val="100000"/>
              </a:lnSpc>
              <a:spcBef>
                <a:spcPts val="0"/>
              </a:spcBef>
              <a:spcAft>
                <a:spcPts val="0"/>
              </a:spcAft>
              <a:buClr>
                <a:srgbClr val="FFFFFF"/>
              </a:buClr>
              <a:buSzPts val="1800"/>
              <a:buNone/>
              <a:defRPr sz="1800">
                <a:solidFill>
                  <a:srgbClr val="FFFFFF"/>
                </a:solidFill>
              </a:defRPr>
            </a:lvl8pPr>
            <a:lvl9pPr lvl="8" algn="l">
              <a:lnSpc>
                <a:spcPct val="100000"/>
              </a:lnSpc>
              <a:spcBef>
                <a:spcPts val="0"/>
              </a:spcBef>
              <a:spcAft>
                <a:spcPts val="0"/>
              </a:spcAft>
              <a:buClr>
                <a:srgbClr val="FFFFFF"/>
              </a:buClr>
              <a:buSzPts val="1800"/>
              <a:buNone/>
              <a:defRPr sz="1800">
                <a:solidFill>
                  <a:srgbClr val="FFFFFF"/>
                </a:solidFill>
              </a:defRPr>
            </a:lvl9pPr>
          </a:lstStyle>
          <a:p>
            <a:endParaRPr/>
          </a:p>
        </p:txBody>
      </p:sp>
      <p:sp>
        <p:nvSpPr>
          <p:cNvPr id="72" name="Google Shape;72;p16"/>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ustom layout 4">
  <p:cSld name="AUTOLAYOUT_14">
    <p:spTree>
      <p:nvGrpSpPr>
        <p:cNvPr id="1" name="Shape 73"/>
        <p:cNvGrpSpPr/>
        <p:nvPr/>
      </p:nvGrpSpPr>
      <p:grpSpPr>
        <a:xfrm>
          <a:off x="0" y="0"/>
          <a:ext cx="0" cy="0"/>
          <a:chOff x="0" y="0"/>
          <a:chExt cx="0" cy="0"/>
        </a:xfrm>
      </p:grpSpPr>
      <p:sp>
        <p:nvSpPr>
          <p:cNvPr id="74" name="Google Shape;74;p17"/>
          <p:cNvSpPr/>
          <p:nvPr/>
        </p:nvSpPr>
        <p:spPr>
          <a:xfrm>
            <a:off x="0" y="0"/>
            <a:ext cx="9144000" cy="5143500"/>
          </a:xfrm>
          <a:prstGeom prst="rect">
            <a:avLst/>
          </a:prstGeom>
          <a:gradFill>
            <a:gsLst>
              <a:gs pos="0">
                <a:srgbClr val="696969"/>
              </a:gs>
              <a:gs pos="100000">
                <a:srgbClr val="1D1D1D"/>
              </a:gs>
            </a:gsLst>
            <a:path path="circle">
              <a:fillToRect l="50000" t="50000" r="50000" b="50000"/>
            </a:path>
            <a:tileRect/>
          </a:gra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17"/>
          <p:cNvSpPr/>
          <p:nvPr/>
        </p:nvSpPr>
        <p:spPr>
          <a:xfrm>
            <a:off x="0" y="1681050"/>
            <a:ext cx="9144000" cy="1781400"/>
          </a:xfrm>
          <a:prstGeom prst="rect">
            <a:avLst/>
          </a:prstGeom>
          <a:solidFill>
            <a:srgbClr val="C62828"/>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17"/>
          <p:cNvSpPr txBox="1">
            <a:spLocks noGrp="1"/>
          </p:cNvSpPr>
          <p:nvPr>
            <p:ph type="ctrTitle"/>
          </p:nvPr>
        </p:nvSpPr>
        <p:spPr>
          <a:xfrm>
            <a:off x="311700" y="1957350"/>
            <a:ext cx="8520600" cy="1228800"/>
          </a:xfrm>
          <a:prstGeom prst="rect">
            <a:avLst/>
          </a:prstGeom>
          <a:noFill/>
        </p:spPr>
        <p:txBody>
          <a:bodyPr spcFirstLastPara="1" wrap="square" lIns="91425" tIns="91425" rIns="91425" bIns="91425" anchor="ctr" anchorCtr="0"/>
          <a:lstStyle>
            <a:lvl1pPr lvl="0" algn="ctr">
              <a:lnSpc>
                <a:spcPct val="100000"/>
              </a:lnSpc>
              <a:spcBef>
                <a:spcPts val="0"/>
              </a:spcBef>
              <a:spcAft>
                <a:spcPts val="0"/>
              </a:spcAft>
              <a:buClr>
                <a:srgbClr val="FFFFFF"/>
              </a:buClr>
              <a:buSzPts val="3000"/>
              <a:buNone/>
              <a:defRPr sz="3000">
                <a:solidFill>
                  <a:srgbClr val="FFFFFF"/>
                </a:solidFill>
                <a:latin typeface="Playfair Display"/>
                <a:ea typeface="Playfair Display"/>
                <a:cs typeface="Playfair Display"/>
                <a:sym typeface="Playfair Display"/>
              </a:defRPr>
            </a:lvl1pPr>
            <a:lvl2pPr lvl="1" algn="ctr">
              <a:lnSpc>
                <a:spcPct val="100000"/>
              </a:lnSpc>
              <a:spcBef>
                <a:spcPts val="0"/>
              </a:spcBef>
              <a:spcAft>
                <a:spcPts val="0"/>
              </a:spcAft>
              <a:buClr>
                <a:srgbClr val="FFFFFF"/>
              </a:buClr>
              <a:buSzPts val="3000"/>
              <a:buNone/>
              <a:defRPr sz="3000">
                <a:solidFill>
                  <a:srgbClr val="FFFFFF"/>
                </a:solidFill>
                <a:latin typeface="Playfair Display"/>
                <a:ea typeface="Playfair Display"/>
                <a:cs typeface="Playfair Display"/>
                <a:sym typeface="Playfair Display"/>
              </a:defRPr>
            </a:lvl2pPr>
            <a:lvl3pPr lvl="2" algn="ctr">
              <a:lnSpc>
                <a:spcPct val="100000"/>
              </a:lnSpc>
              <a:spcBef>
                <a:spcPts val="0"/>
              </a:spcBef>
              <a:spcAft>
                <a:spcPts val="0"/>
              </a:spcAft>
              <a:buClr>
                <a:srgbClr val="FFFFFF"/>
              </a:buClr>
              <a:buSzPts val="3000"/>
              <a:buNone/>
              <a:defRPr sz="3000">
                <a:solidFill>
                  <a:srgbClr val="FFFFFF"/>
                </a:solidFill>
                <a:latin typeface="Playfair Display"/>
                <a:ea typeface="Playfair Display"/>
                <a:cs typeface="Playfair Display"/>
                <a:sym typeface="Playfair Display"/>
              </a:defRPr>
            </a:lvl3pPr>
            <a:lvl4pPr lvl="3" algn="ctr">
              <a:lnSpc>
                <a:spcPct val="100000"/>
              </a:lnSpc>
              <a:spcBef>
                <a:spcPts val="0"/>
              </a:spcBef>
              <a:spcAft>
                <a:spcPts val="0"/>
              </a:spcAft>
              <a:buClr>
                <a:srgbClr val="FFFFFF"/>
              </a:buClr>
              <a:buSzPts val="3000"/>
              <a:buNone/>
              <a:defRPr sz="3000">
                <a:solidFill>
                  <a:srgbClr val="FFFFFF"/>
                </a:solidFill>
                <a:latin typeface="Playfair Display"/>
                <a:ea typeface="Playfair Display"/>
                <a:cs typeface="Playfair Display"/>
                <a:sym typeface="Playfair Display"/>
              </a:defRPr>
            </a:lvl4pPr>
            <a:lvl5pPr lvl="4" algn="ctr">
              <a:lnSpc>
                <a:spcPct val="100000"/>
              </a:lnSpc>
              <a:spcBef>
                <a:spcPts val="0"/>
              </a:spcBef>
              <a:spcAft>
                <a:spcPts val="0"/>
              </a:spcAft>
              <a:buClr>
                <a:srgbClr val="FFFFFF"/>
              </a:buClr>
              <a:buSzPts val="3000"/>
              <a:buNone/>
              <a:defRPr sz="3000">
                <a:solidFill>
                  <a:srgbClr val="FFFFFF"/>
                </a:solidFill>
                <a:latin typeface="Playfair Display"/>
                <a:ea typeface="Playfair Display"/>
                <a:cs typeface="Playfair Display"/>
                <a:sym typeface="Playfair Display"/>
              </a:defRPr>
            </a:lvl5pPr>
            <a:lvl6pPr lvl="5" algn="ctr">
              <a:lnSpc>
                <a:spcPct val="100000"/>
              </a:lnSpc>
              <a:spcBef>
                <a:spcPts val="0"/>
              </a:spcBef>
              <a:spcAft>
                <a:spcPts val="0"/>
              </a:spcAft>
              <a:buClr>
                <a:srgbClr val="FFFFFF"/>
              </a:buClr>
              <a:buSzPts val="3000"/>
              <a:buNone/>
              <a:defRPr sz="3000">
                <a:solidFill>
                  <a:srgbClr val="FFFFFF"/>
                </a:solidFill>
                <a:latin typeface="Playfair Display"/>
                <a:ea typeface="Playfair Display"/>
                <a:cs typeface="Playfair Display"/>
                <a:sym typeface="Playfair Display"/>
              </a:defRPr>
            </a:lvl6pPr>
            <a:lvl7pPr lvl="6" algn="ctr">
              <a:lnSpc>
                <a:spcPct val="100000"/>
              </a:lnSpc>
              <a:spcBef>
                <a:spcPts val="0"/>
              </a:spcBef>
              <a:spcAft>
                <a:spcPts val="0"/>
              </a:spcAft>
              <a:buClr>
                <a:srgbClr val="FFFFFF"/>
              </a:buClr>
              <a:buSzPts val="3000"/>
              <a:buNone/>
              <a:defRPr sz="3000">
                <a:solidFill>
                  <a:srgbClr val="FFFFFF"/>
                </a:solidFill>
                <a:latin typeface="Playfair Display"/>
                <a:ea typeface="Playfair Display"/>
                <a:cs typeface="Playfair Display"/>
                <a:sym typeface="Playfair Display"/>
              </a:defRPr>
            </a:lvl7pPr>
            <a:lvl8pPr lvl="7" algn="ctr">
              <a:lnSpc>
                <a:spcPct val="100000"/>
              </a:lnSpc>
              <a:spcBef>
                <a:spcPts val="0"/>
              </a:spcBef>
              <a:spcAft>
                <a:spcPts val="0"/>
              </a:spcAft>
              <a:buClr>
                <a:srgbClr val="FFFFFF"/>
              </a:buClr>
              <a:buSzPts val="3000"/>
              <a:buNone/>
              <a:defRPr sz="3000">
                <a:solidFill>
                  <a:srgbClr val="FFFFFF"/>
                </a:solidFill>
                <a:latin typeface="Playfair Display"/>
                <a:ea typeface="Playfair Display"/>
                <a:cs typeface="Playfair Display"/>
                <a:sym typeface="Playfair Display"/>
              </a:defRPr>
            </a:lvl8pPr>
            <a:lvl9pPr lvl="8" algn="ctr">
              <a:lnSpc>
                <a:spcPct val="100000"/>
              </a:lnSpc>
              <a:spcBef>
                <a:spcPts val="0"/>
              </a:spcBef>
              <a:spcAft>
                <a:spcPts val="0"/>
              </a:spcAft>
              <a:buClr>
                <a:srgbClr val="FFFFFF"/>
              </a:buClr>
              <a:buSzPts val="3000"/>
              <a:buNone/>
              <a:defRPr sz="3000">
                <a:solidFill>
                  <a:srgbClr val="FFFFFF"/>
                </a:solidFill>
                <a:latin typeface="Playfair Display"/>
                <a:ea typeface="Playfair Display"/>
                <a:cs typeface="Playfair Display"/>
                <a:sym typeface="Playfair Display"/>
              </a:defRPr>
            </a:lvl9pPr>
          </a:lstStyle>
          <a:p>
            <a:endParaRPr/>
          </a:p>
        </p:txBody>
      </p:sp>
      <p:sp>
        <p:nvSpPr>
          <p:cNvPr id="77" name="Google Shape;77;p17"/>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ustom layout 6">
  <p:cSld name="AUTOLAYOUT_15">
    <p:bg>
      <p:bgPr>
        <a:solidFill>
          <a:srgbClr val="FFFFFF"/>
        </a:solidFill>
        <a:effectLst/>
      </p:bgPr>
    </p:bg>
    <p:spTree>
      <p:nvGrpSpPr>
        <p:cNvPr id="1" name="Shape 78"/>
        <p:cNvGrpSpPr/>
        <p:nvPr/>
      </p:nvGrpSpPr>
      <p:grpSpPr>
        <a:xfrm>
          <a:off x="0" y="0"/>
          <a:ext cx="0" cy="0"/>
          <a:chOff x="0" y="0"/>
          <a:chExt cx="0" cy="0"/>
        </a:xfrm>
      </p:grpSpPr>
      <p:pic>
        <p:nvPicPr>
          <p:cNvPr id="79" name="Google Shape;79;p18"/>
          <p:cNvPicPr preferRelativeResize="0"/>
          <p:nvPr/>
        </p:nvPicPr>
        <p:blipFill>
          <a:blip r:embed="rId2">
            <a:alphaModFix/>
          </a:blip>
          <a:stretch>
            <a:fillRect/>
          </a:stretch>
        </p:blipFill>
        <p:spPr>
          <a:xfrm>
            <a:off x="-1" y="-3"/>
            <a:ext cx="9144007" cy="5143500"/>
          </a:xfrm>
          <a:prstGeom prst="rect">
            <a:avLst/>
          </a:prstGeom>
          <a:noFill/>
          <a:ln>
            <a:noFill/>
          </a:ln>
        </p:spPr>
      </p:pic>
      <p:sp>
        <p:nvSpPr>
          <p:cNvPr id="80" name="Google Shape;80;p18"/>
          <p:cNvSpPr txBox="1">
            <a:spLocks noGrp="1"/>
          </p:cNvSpPr>
          <p:nvPr>
            <p:ph type="ctrTitle"/>
          </p:nvPr>
        </p:nvSpPr>
        <p:spPr>
          <a:xfrm>
            <a:off x="3868225" y="1416600"/>
            <a:ext cx="4482600" cy="2310300"/>
          </a:xfrm>
          <a:prstGeom prst="rect">
            <a:avLst/>
          </a:prstGeom>
          <a:noFill/>
        </p:spPr>
        <p:txBody>
          <a:bodyPr spcFirstLastPara="1" wrap="square" lIns="91425" tIns="91425" rIns="91425" bIns="91425" anchor="ctr" anchorCtr="0"/>
          <a:lstStyle>
            <a:lvl1pPr lvl="0" algn="l">
              <a:lnSpc>
                <a:spcPct val="100000"/>
              </a:lnSpc>
              <a:spcBef>
                <a:spcPts val="0"/>
              </a:spcBef>
              <a:spcAft>
                <a:spcPts val="0"/>
              </a:spcAft>
              <a:buClr>
                <a:srgbClr val="FFFFFF"/>
              </a:buClr>
              <a:buSzPts val="3600"/>
              <a:buNone/>
              <a:defRPr sz="3600">
                <a:solidFill>
                  <a:srgbClr val="FFFFFF"/>
                </a:solidFill>
                <a:latin typeface="Playfair Display"/>
                <a:ea typeface="Playfair Display"/>
                <a:cs typeface="Playfair Display"/>
                <a:sym typeface="Playfair Display"/>
              </a:defRPr>
            </a:lvl1pPr>
            <a:lvl2pPr lvl="1" algn="l">
              <a:lnSpc>
                <a:spcPct val="100000"/>
              </a:lnSpc>
              <a:spcBef>
                <a:spcPts val="0"/>
              </a:spcBef>
              <a:spcAft>
                <a:spcPts val="0"/>
              </a:spcAft>
              <a:buClr>
                <a:srgbClr val="FFFFFF"/>
              </a:buClr>
              <a:buSzPts val="3600"/>
              <a:buNone/>
              <a:defRPr sz="3600">
                <a:solidFill>
                  <a:srgbClr val="FFFFFF"/>
                </a:solidFill>
                <a:latin typeface="Playfair Display"/>
                <a:ea typeface="Playfair Display"/>
                <a:cs typeface="Playfair Display"/>
                <a:sym typeface="Playfair Display"/>
              </a:defRPr>
            </a:lvl2pPr>
            <a:lvl3pPr lvl="2" algn="l">
              <a:lnSpc>
                <a:spcPct val="100000"/>
              </a:lnSpc>
              <a:spcBef>
                <a:spcPts val="0"/>
              </a:spcBef>
              <a:spcAft>
                <a:spcPts val="0"/>
              </a:spcAft>
              <a:buClr>
                <a:srgbClr val="FFFFFF"/>
              </a:buClr>
              <a:buSzPts val="3600"/>
              <a:buNone/>
              <a:defRPr sz="3600">
                <a:solidFill>
                  <a:srgbClr val="FFFFFF"/>
                </a:solidFill>
                <a:latin typeface="Playfair Display"/>
                <a:ea typeface="Playfair Display"/>
                <a:cs typeface="Playfair Display"/>
                <a:sym typeface="Playfair Display"/>
              </a:defRPr>
            </a:lvl3pPr>
            <a:lvl4pPr lvl="3" algn="l">
              <a:lnSpc>
                <a:spcPct val="100000"/>
              </a:lnSpc>
              <a:spcBef>
                <a:spcPts val="0"/>
              </a:spcBef>
              <a:spcAft>
                <a:spcPts val="0"/>
              </a:spcAft>
              <a:buClr>
                <a:srgbClr val="FFFFFF"/>
              </a:buClr>
              <a:buSzPts val="3600"/>
              <a:buNone/>
              <a:defRPr sz="3600">
                <a:solidFill>
                  <a:srgbClr val="FFFFFF"/>
                </a:solidFill>
                <a:latin typeface="Playfair Display"/>
                <a:ea typeface="Playfair Display"/>
                <a:cs typeface="Playfair Display"/>
                <a:sym typeface="Playfair Display"/>
              </a:defRPr>
            </a:lvl4pPr>
            <a:lvl5pPr lvl="4" algn="l">
              <a:lnSpc>
                <a:spcPct val="100000"/>
              </a:lnSpc>
              <a:spcBef>
                <a:spcPts val="0"/>
              </a:spcBef>
              <a:spcAft>
                <a:spcPts val="0"/>
              </a:spcAft>
              <a:buClr>
                <a:srgbClr val="FFFFFF"/>
              </a:buClr>
              <a:buSzPts val="3600"/>
              <a:buNone/>
              <a:defRPr sz="3600">
                <a:solidFill>
                  <a:srgbClr val="FFFFFF"/>
                </a:solidFill>
                <a:latin typeface="Playfair Display"/>
                <a:ea typeface="Playfair Display"/>
                <a:cs typeface="Playfair Display"/>
                <a:sym typeface="Playfair Display"/>
              </a:defRPr>
            </a:lvl5pPr>
            <a:lvl6pPr lvl="5" algn="l">
              <a:lnSpc>
                <a:spcPct val="100000"/>
              </a:lnSpc>
              <a:spcBef>
                <a:spcPts val="0"/>
              </a:spcBef>
              <a:spcAft>
                <a:spcPts val="0"/>
              </a:spcAft>
              <a:buClr>
                <a:srgbClr val="FFFFFF"/>
              </a:buClr>
              <a:buSzPts val="3600"/>
              <a:buNone/>
              <a:defRPr sz="3600">
                <a:solidFill>
                  <a:srgbClr val="FFFFFF"/>
                </a:solidFill>
                <a:latin typeface="Playfair Display"/>
                <a:ea typeface="Playfair Display"/>
                <a:cs typeface="Playfair Display"/>
                <a:sym typeface="Playfair Display"/>
              </a:defRPr>
            </a:lvl6pPr>
            <a:lvl7pPr lvl="6" algn="l">
              <a:lnSpc>
                <a:spcPct val="100000"/>
              </a:lnSpc>
              <a:spcBef>
                <a:spcPts val="0"/>
              </a:spcBef>
              <a:spcAft>
                <a:spcPts val="0"/>
              </a:spcAft>
              <a:buClr>
                <a:srgbClr val="FFFFFF"/>
              </a:buClr>
              <a:buSzPts val="3600"/>
              <a:buNone/>
              <a:defRPr sz="3600">
                <a:solidFill>
                  <a:srgbClr val="FFFFFF"/>
                </a:solidFill>
                <a:latin typeface="Playfair Display"/>
                <a:ea typeface="Playfair Display"/>
                <a:cs typeface="Playfair Display"/>
                <a:sym typeface="Playfair Display"/>
              </a:defRPr>
            </a:lvl7pPr>
            <a:lvl8pPr lvl="7" algn="l">
              <a:lnSpc>
                <a:spcPct val="100000"/>
              </a:lnSpc>
              <a:spcBef>
                <a:spcPts val="0"/>
              </a:spcBef>
              <a:spcAft>
                <a:spcPts val="0"/>
              </a:spcAft>
              <a:buClr>
                <a:srgbClr val="FFFFFF"/>
              </a:buClr>
              <a:buSzPts val="3600"/>
              <a:buNone/>
              <a:defRPr sz="3600">
                <a:solidFill>
                  <a:srgbClr val="FFFFFF"/>
                </a:solidFill>
                <a:latin typeface="Playfair Display"/>
                <a:ea typeface="Playfair Display"/>
                <a:cs typeface="Playfair Display"/>
                <a:sym typeface="Playfair Display"/>
              </a:defRPr>
            </a:lvl8pPr>
            <a:lvl9pPr lvl="8" algn="l">
              <a:lnSpc>
                <a:spcPct val="100000"/>
              </a:lnSpc>
              <a:spcBef>
                <a:spcPts val="0"/>
              </a:spcBef>
              <a:spcAft>
                <a:spcPts val="0"/>
              </a:spcAft>
              <a:buClr>
                <a:srgbClr val="FFFFFF"/>
              </a:buClr>
              <a:buSzPts val="3600"/>
              <a:buNone/>
              <a:defRPr sz="3600">
                <a:solidFill>
                  <a:srgbClr val="FFFFFF"/>
                </a:solidFill>
                <a:latin typeface="Playfair Display"/>
                <a:ea typeface="Playfair Display"/>
                <a:cs typeface="Playfair Display"/>
                <a:sym typeface="Playfair Display"/>
              </a:defRPr>
            </a:lvl9pPr>
          </a:lstStyle>
          <a:p>
            <a:endParaRPr/>
          </a:p>
        </p:txBody>
      </p:sp>
      <p:sp>
        <p:nvSpPr>
          <p:cNvPr id="81" name="Google Shape;81;p18"/>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ustom layout 8">
  <p:cSld name="AUTOLAYOUT_17">
    <p:bg>
      <p:bgPr>
        <a:solidFill>
          <a:srgbClr val="FFFFFF"/>
        </a:solidFill>
        <a:effectLst/>
      </p:bgPr>
    </p:bg>
    <p:spTree>
      <p:nvGrpSpPr>
        <p:cNvPr id="1" name="Shape 82"/>
        <p:cNvGrpSpPr/>
        <p:nvPr/>
      </p:nvGrpSpPr>
      <p:grpSpPr>
        <a:xfrm>
          <a:off x="0" y="0"/>
          <a:ext cx="0" cy="0"/>
          <a:chOff x="0" y="0"/>
          <a:chExt cx="0" cy="0"/>
        </a:xfrm>
      </p:grpSpPr>
      <p:sp>
        <p:nvSpPr>
          <p:cNvPr id="83" name="Google Shape;83;p19"/>
          <p:cNvSpPr/>
          <p:nvPr/>
        </p:nvSpPr>
        <p:spPr>
          <a:xfrm>
            <a:off x="0" y="0"/>
            <a:ext cx="9144000" cy="5143500"/>
          </a:xfrm>
          <a:prstGeom prst="rect">
            <a:avLst/>
          </a:prstGeom>
          <a:solidFill>
            <a:srgbClr val="0D4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4" name="Google Shape;84;p19"/>
          <p:cNvSpPr/>
          <p:nvPr/>
        </p:nvSpPr>
        <p:spPr>
          <a:xfrm>
            <a:off x="0" y="3692275"/>
            <a:ext cx="9144087" cy="1364606"/>
          </a:xfrm>
          <a:custGeom>
            <a:avLst/>
            <a:gdLst/>
            <a:ahLst/>
            <a:cxnLst/>
            <a:rect l="l" t="t" r="r" b="b"/>
            <a:pathLst>
              <a:path w="472807" h="72779" extrusionOk="0">
                <a:moveTo>
                  <a:pt x="0" y="72779"/>
                </a:moveTo>
                <a:lnTo>
                  <a:pt x="27992" y="46314"/>
                </a:lnTo>
                <a:lnTo>
                  <a:pt x="46313" y="57511"/>
                </a:lnTo>
                <a:lnTo>
                  <a:pt x="86520" y="0"/>
                </a:lnTo>
                <a:lnTo>
                  <a:pt x="153700" y="62600"/>
                </a:lnTo>
                <a:lnTo>
                  <a:pt x="172022" y="21885"/>
                </a:lnTo>
                <a:lnTo>
                  <a:pt x="202559" y="44278"/>
                </a:lnTo>
                <a:lnTo>
                  <a:pt x="233095" y="27483"/>
                </a:lnTo>
                <a:lnTo>
                  <a:pt x="265159" y="44278"/>
                </a:lnTo>
                <a:lnTo>
                  <a:pt x="304347" y="20358"/>
                </a:lnTo>
                <a:lnTo>
                  <a:pt x="358804" y="45805"/>
                </a:lnTo>
                <a:lnTo>
                  <a:pt x="387814" y="18322"/>
                </a:lnTo>
                <a:lnTo>
                  <a:pt x="430056" y="49877"/>
                </a:lnTo>
                <a:lnTo>
                  <a:pt x="472807" y="16286"/>
                </a:lnTo>
              </a:path>
            </a:pathLst>
          </a:custGeom>
          <a:noFill/>
          <a:ln w="9525" cap="flat" cmpd="sng">
            <a:solidFill>
              <a:srgbClr val="BCBCBC"/>
            </a:solidFill>
            <a:prstDash val="solid"/>
            <a:round/>
            <a:headEnd type="none" w="sm" len="sm"/>
            <a:tailEnd type="none" w="sm" len="sm"/>
          </a:ln>
        </p:spPr>
      </p:sp>
      <p:sp>
        <p:nvSpPr>
          <p:cNvPr id="85" name="Google Shape;85;p19"/>
          <p:cNvSpPr txBox="1">
            <a:spLocks noGrp="1"/>
          </p:cNvSpPr>
          <p:nvPr>
            <p:ph type="ctrTitle"/>
          </p:nvPr>
        </p:nvSpPr>
        <p:spPr>
          <a:xfrm>
            <a:off x="589350" y="843375"/>
            <a:ext cx="6883800" cy="1658100"/>
          </a:xfrm>
          <a:prstGeom prst="rect">
            <a:avLst/>
          </a:prstGeom>
          <a:noFill/>
        </p:spPr>
        <p:txBody>
          <a:bodyPr spcFirstLastPara="1" wrap="square" lIns="91425" tIns="91425" rIns="91425" bIns="91425" anchor="b" anchorCtr="0"/>
          <a:lstStyle>
            <a:lvl1pPr lvl="0" algn="l">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1pPr>
            <a:lvl2pPr lvl="1" algn="l">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2pPr>
            <a:lvl3pPr lvl="2" algn="l">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3pPr>
            <a:lvl4pPr lvl="3" algn="l">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4pPr>
            <a:lvl5pPr lvl="4" algn="l">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5pPr>
            <a:lvl6pPr lvl="5" algn="l">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6pPr>
            <a:lvl7pPr lvl="6" algn="l">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7pPr>
            <a:lvl8pPr lvl="7" algn="l">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8pPr>
            <a:lvl9pPr lvl="8" algn="l">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9pPr>
          </a:lstStyle>
          <a:p>
            <a:endParaRPr/>
          </a:p>
        </p:txBody>
      </p:sp>
      <p:sp>
        <p:nvSpPr>
          <p:cNvPr id="86" name="Google Shape;86;p19"/>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ustom layout 7">
  <p:cSld name="AUTOLAYOUT_18">
    <p:bg>
      <p:bgPr>
        <a:solidFill>
          <a:srgbClr val="FFFFFF"/>
        </a:solidFill>
        <a:effectLst/>
      </p:bgPr>
    </p:bg>
    <p:spTree>
      <p:nvGrpSpPr>
        <p:cNvPr id="1" name="Shape 87"/>
        <p:cNvGrpSpPr/>
        <p:nvPr/>
      </p:nvGrpSpPr>
      <p:grpSpPr>
        <a:xfrm>
          <a:off x="0" y="0"/>
          <a:ext cx="0" cy="0"/>
          <a:chOff x="0" y="0"/>
          <a:chExt cx="0" cy="0"/>
        </a:xfrm>
      </p:grpSpPr>
      <p:sp>
        <p:nvSpPr>
          <p:cNvPr id="88" name="Google Shape;88;p20"/>
          <p:cNvSpPr/>
          <p:nvPr/>
        </p:nvSpPr>
        <p:spPr>
          <a:xfrm>
            <a:off x="0" y="0"/>
            <a:ext cx="9144000" cy="5143500"/>
          </a:xfrm>
          <a:prstGeom prst="rect">
            <a:avLst/>
          </a:prstGeom>
          <a:solidFill>
            <a:srgbClr val="343A3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9" name="Google Shape;89;p20"/>
          <p:cNvSpPr/>
          <p:nvPr/>
        </p:nvSpPr>
        <p:spPr>
          <a:xfrm>
            <a:off x="0" y="0"/>
            <a:ext cx="4572000" cy="696600"/>
          </a:xfrm>
          <a:prstGeom prst="rect">
            <a:avLst/>
          </a:prstGeom>
          <a:solidFill>
            <a:srgbClr val="D434B1">
              <a:alpha val="929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20"/>
          <p:cNvSpPr/>
          <p:nvPr/>
        </p:nvSpPr>
        <p:spPr>
          <a:xfrm>
            <a:off x="4572000" y="0"/>
            <a:ext cx="4572000" cy="696600"/>
          </a:xfrm>
          <a:prstGeom prst="rect">
            <a:avLst/>
          </a:prstGeom>
          <a:solidFill>
            <a:srgbClr val="E0666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20"/>
          <p:cNvSpPr txBox="1">
            <a:spLocks noGrp="1"/>
          </p:cNvSpPr>
          <p:nvPr>
            <p:ph type="ctrTitle"/>
          </p:nvPr>
        </p:nvSpPr>
        <p:spPr>
          <a:xfrm>
            <a:off x="813050" y="1306352"/>
            <a:ext cx="5393700" cy="2530800"/>
          </a:xfrm>
          <a:prstGeom prst="rect">
            <a:avLst/>
          </a:prstGeom>
          <a:noFill/>
        </p:spPr>
        <p:txBody>
          <a:bodyPr spcFirstLastPara="1" wrap="square" lIns="91425" tIns="91425" rIns="91425" bIns="91425" anchor="ctr" anchorCtr="0"/>
          <a:lstStyle>
            <a:lvl1pPr lvl="0" algn="l">
              <a:lnSpc>
                <a:spcPct val="100000"/>
              </a:lnSpc>
              <a:spcBef>
                <a:spcPts val="0"/>
              </a:spcBef>
              <a:spcAft>
                <a:spcPts val="0"/>
              </a:spcAft>
              <a:buClr>
                <a:srgbClr val="FFFFFF"/>
              </a:buClr>
              <a:buSzPts val="3600"/>
              <a:buNone/>
              <a:defRPr sz="3600" b="1">
                <a:solidFill>
                  <a:srgbClr val="FFFFFF"/>
                </a:solidFill>
                <a:latin typeface="Playfair Display"/>
                <a:ea typeface="Playfair Display"/>
                <a:cs typeface="Playfair Display"/>
                <a:sym typeface="Playfair Display"/>
              </a:defRPr>
            </a:lvl1pPr>
            <a:lvl2pPr lvl="1"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2pPr>
            <a:lvl3pPr lvl="2"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3pPr>
            <a:lvl4pPr lvl="3"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4pPr>
            <a:lvl5pPr lvl="4"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5pPr>
            <a:lvl6pPr lvl="5"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6pPr>
            <a:lvl7pPr lvl="6"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7pPr>
            <a:lvl8pPr lvl="7"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8pPr>
            <a:lvl9pPr lvl="8"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9pPr>
          </a:lstStyle>
          <a:p>
            <a:endParaRPr/>
          </a:p>
        </p:txBody>
      </p:sp>
      <p:sp>
        <p:nvSpPr>
          <p:cNvPr id="92" name="Google Shape;92;p20"/>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bg>
      <p:bgPr>
        <a:solidFill>
          <a:schemeClr val="accent5"/>
        </a:solidFill>
        <a:effectLst/>
      </p:bgPr>
    </p:bg>
    <p:spTree>
      <p:nvGrpSpPr>
        <p:cNvPr id="1" name="Shape 15"/>
        <p:cNvGrpSpPr/>
        <p:nvPr/>
      </p:nvGrpSpPr>
      <p:grpSpPr>
        <a:xfrm>
          <a:off x="0" y="0"/>
          <a:ext cx="0" cy="0"/>
          <a:chOff x="0" y="0"/>
          <a:chExt cx="0" cy="0"/>
        </a:xfrm>
      </p:grpSpPr>
      <p:sp>
        <p:nvSpPr>
          <p:cNvPr id="16" name="Google Shape;16;p3"/>
          <p:cNvSpPr/>
          <p:nvPr/>
        </p:nvSpPr>
        <p:spPr>
          <a:xfrm rot="5400000">
            <a:off x="4550700" y="-498600"/>
            <a:ext cx="42600" cy="84558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3"/>
          <p:cNvSpPr txBox="1">
            <a:spLocks noGrp="1"/>
          </p:cNvSpPr>
          <p:nvPr>
            <p:ph type="title"/>
          </p:nvPr>
        </p:nvSpPr>
        <p:spPr>
          <a:xfrm>
            <a:off x="344250" y="1403850"/>
            <a:ext cx="8455500" cy="2146800"/>
          </a:xfrm>
          <a:prstGeom prst="rect">
            <a:avLst/>
          </a:prstGeom>
          <a:solidFill>
            <a:srgbClr val="FFFFFF"/>
          </a:solidFill>
        </p:spPr>
        <p:txBody>
          <a:bodyPr spcFirstLastPara="1" wrap="square" lIns="91425" tIns="91425" rIns="91425" bIns="91425" anchor="ctr" anchorCtr="0"/>
          <a:lstStyle>
            <a:lvl1pPr lvl="0" algn="ctr">
              <a:spcBef>
                <a:spcPts val="0"/>
              </a:spcBef>
              <a:spcAft>
                <a:spcPts val="0"/>
              </a:spcAft>
              <a:buSzPts val="4800"/>
              <a:buFont typeface="Playfair Display"/>
              <a:buNone/>
              <a:defRPr sz="4800" b="1">
                <a:latin typeface="Playfair Display"/>
                <a:ea typeface="Playfair Display"/>
                <a:cs typeface="Playfair Display"/>
                <a:sym typeface="Playfair Display"/>
              </a:defRPr>
            </a:lvl1pPr>
            <a:lvl2pPr lvl="1" algn="ctr">
              <a:spcBef>
                <a:spcPts val="0"/>
              </a:spcBef>
              <a:spcAft>
                <a:spcPts val="0"/>
              </a:spcAft>
              <a:buSzPts val="4800"/>
              <a:buFont typeface="Playfair Display"/>
              <a:buNone/>
              <a:defRPr sz="4800" b="1">
                <a:latin typeface="Playfair Display"/>
                <a:ea typeface="Playfair Display"/>
                <a:cs typeface="Playfair Display"/>
                <a:sym typeface="Playfair Display"/>
              </a:defRPr>
            </a:lvl2pPr>
            <a:lvl3pPr lvl="2" algn="ctr">
              <a:spcBef>
                <a:spcPts val="0"/>
              </a:spcBef>
              <a:spcAft>
                <a:spcPts val="0"/>
              </a:spcAft>
              <a:buSzPts val="4800"/>
              <a:buFont typeface="Playfair Display"/>
              <a:buNone/>
              <a:defRPr sz="4800" b="1">
                <a:latin typeface="Playfair Display"/>
                <a:ea typeface="Playfair Display"/>
                <a:cs typeface="Playfair Display"/>
                <a:sym typeface="Playfair Display"/>
              </a:defRPr>
            </a:lvl3pPr>
            <a:lvl4pPr lvl="3" algn="ctr">
              <a:spcBef>
                <a:spcPts val="0"/>
              </a:spcBef>
              <a:spcAft>
                <a:spcPts val="0"/>
              </a:spcAft>
              <a:buSzPts val="4800"/>
              <a:buFont typeface="Playfair Display"/>
              <a:buNone/>
              <a:defRPr sz="4800" b="1">
                <a:latin typeface="Playfair Display"/>
                <a:ea typeface="Playfair Display"/>
                <a:cs typeface="Playfair Display"/>
                <a:sym typeface="Playfair Display"/>
              </a:defRPr>
            </a:lvl4pPr>
            <a:lvl5pPr lvl="4" algn="ctr">
              <a:spcBef>
                <a:spcPts val="0"/>
              </a:spcBef>
              <a:spcAft>
                <a:spcPts val="0"/>
              </a:spcAft>
              <a:buSzPts val="4800"/>
              <a:buFont typeface="Playfair Display"/>
              <a:buNone/>
              <a:defRPr sz="4800" b="1">
                <a:latin typeface="Playfair Display"/>
                <a:ea typeface="Playfair Display"/>
                <a:cs typeface="Playfair Display"/>
                <a:sym typeface="Playfair Display"/>
              </a:defRPr>
            </a:lvl5pPr>
            <a:lvl6pPr lvl="5" algn="ctr">
              <a:spcBef>
                <a:spcPts val="0"/>
              </a:spcBef>
              <a:spcAft>
                <a:spcPts val="0"/>
              </a:spcAft>
              <a:buSzPts val="4800"/>
              <a:buFont typeface="Playfair Display"/>
              <a:buNone/>
              <a:defRPr sz="4800" b="1">
                <a:latin typeface="Playfair Display"/>
                <a:ea typeface="Playfair Display"/>
                <a:cs typeface="Playfair Display"/>
                <a:sym typeface="Playfair Display"/>
              </a:defRPr>
            </a:lvl6pPr>
            <a:lvl7pPr lvl="6" algn="ctr">
              <a:spcBef>
                <a:spcPts val="0"/>
              </a:spcBef>
              <a:spcAft>
                <a:spcPts val="0"/>
              </a:spcAft>
              <a:buSzPts val="4800"/>
              <a:buFont typeface="Playfair Display"/>
              <a:buNone/>
              <a:defRPr sz="4800" b="1">
                <a:latin typeface="Playfair Display"/>
                <a:ea typeface="Playfair Display"/>
                <a:cs typeface="Playfair Display"/>
                <a:sym typeface="Playfair Display"/>
              </a:defRPr>
            </a:lvl7pPr>
            <a:lvl8pPr lvl="7" algn="ctr">
              <a:spcBef>
                <a:spcPts val="0"/>
              </a:spcBef>
              <a:spcAft>
                <a:spcPts val="0"/>
              </a:spcAft>
              <a:buSzPts val="4800"/>
              <a:buFont typeface="Playfair Display"/>
              <a:buNone/>
              <a:defRPr sz="4800" b="1">
                <a:latin typeface="Playfair Display"/>
                <a:ea typeface="Playfair Display"/>
                <a:cs typeface="Playfair Display"/>
                <a:sym typeface="Playfair Display"/>
              </a:defRPr>
            </a:lvl8pPr>
            <a:lvl9pPr lvl="8" algn="ctr">
              <a:spcBef>
                <a:spcPts val="0"/>
              </a:spcBef>
              <a:spcAft>
                <a:spcPts val="0"/>
              </a:spcAft>
              <a:buSzPts val="4800"/>
              <a:buFont typeface="Playfair Display"/>
              <a:buNone/>
              <a:defRPr sz="4800" b="1">
                <a:latin typeface="Playfair Display"/>
                <a:ea typeface="Playfair Display"/>
                <a:cs typeface="Playfair Display"/>
                <a:sym typeface="Playfair Display"/>
              </a:defRPr>
            </a:lvl9pPr>
          </a:lstStyle>
          <a:p>
            <a:endParaRPr/>
          </a:p>
        </p:txBody>
      </p:sp>
      <p:sp>
        <p:nvSpPr>
          <p:cNvPr id="18" name="Google Shape;18;p3"/>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ustom layout 9">
  <p:cSld name="AUTOLAYOUT_19">
    <p:bg>
      <p:bgPr>
        <a:solidFill>
          <a:srgbClr val="FFFFFF"/>
        </a:solidFill>
        <a:effectLst/>
      </p:bgPr>
    </p:bg>
    <p:spTree>
      <p:nvGrpSpPr>
        <p:cNvPr id="1" name="Shape 93"/>
        <p:cNvGrpSpPr/>
        <p:nvPr/>
      </p:nvGrpSpPr>
      <p:grpSpPr>
        <a:xfrm>
          <a:off x="0" y="0"/>
          <a:ext cx="0" cy="0"/>
          <a:chOff x="0" y="0"/>
          <a:chExt cx="0" cy="0"/>
        </a:xfrm>
      </p:grpSpPr>
      <p:sp>
        <p:nvSpPr>
          <p:cNvPr id="94" name="Google Shape;94;p21"/>
          <p:cNvSpPr/>
          <p:nvPr/>
        </p:nvSpPr>
        <p:spPr>
          <a:xfrm>
            <a:off x="0" y="0"/>
            <a:ext cx="9144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95" name="Google Shape;95;p21"/>
          <p:cNvGrpSpPr/>
          <p:nvPr/>
        </p:nvGrpSpPr>
        <p:grpSpPr>
          <a:xfrm>
            <a:off x="2105247" y="1"/>
            <a:ext cx="7038765" cy="5138761"/>
            <a:chOff x="3388636" y="43347"/>
            <a:chExt cx="5755327" cy="4201767"/>
          </a:xfrm>
        </p:grpSpPr>
        <p:sp>
          <p:nvSpPr>
            <p:cNvPr id="96" name="Google Shape;96;p21"/>
            <p:cNvSpPr/>
            <p:nvPr/>
          </p:nvSpPr>
          <p:spPr>
            <a:xfrm>
              <a:off x="3837147"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7" name="Google Shape;97;p21"/>
            <p:cNvSpPr/>
            <p:nvPr/>
          </p:nvSpPr>
          <p:spPr>
            <a:xfrm>
              <a:off x="4285658"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8" name="Google Shape;98;p21"/>
            <p:cNvSpPr/>
            <p:nvPr/>
          </p:nvSpPr>
          <p:spPr>
            <a:xfrm>
              <a:off x="4734169"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21"/>
            <p:cNvSpPr/>
            <p:nvPr/>
          </p:nvSpPr>
          <p:spPr>
            <a:xfrm>
              <a:off x="5182681"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0" name="Google Shape;100;p21"/>
            <p:cNvSpPr/>
            <p:nvPr/>
          </p:nvSpPr>
          <p:spPr>
            <a:xfrm>
              <a:off x="5631192"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21"/>
            <p:cNvSpPr/>
            <p:nvPr/>
          </p:nvSpPr>
          <p:spPr>
            <a:xfrm>
              <a:off x="6079703"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21"/>
            <p:cNvSpPr/>
            <p:nvPr/>
          </p:nvSpPr>
          <p:spPr>
            <a:xfrm>
              <a:off x="6528215"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21"/>
            <p:cNvSpPr/>
            <p:nvPr/>
          </p:nvSpPr>
          <p:spPr>
            <a:xfrm>
              <a:off x="6976726"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21"/>
            <p:cNvSpPr/>
            <p:nvPr/>
          </p:nvSpPr>
          <p:spPr>
            <a:xfrm>
              <a:off x="7425229"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21"/>
            <p:cNvSpPr/>
            <p:nvPr/>
          </p:nvSpPr>
          <p:spPr>
            <a:xfrm>
              <a:off x="7873740"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21"/>
            <p:cNvSpPr/>
            <p:nvPr/>
          </p:nvSpPr>
          <p:spPr>
            <a:xfrm>
              <a:off x="8322251"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21"/>
            <p:cNvSpPr/>
            <p:nvPr/>
          </p:nvSpPr>
          <p:spPr>
            <a:xfrm>
              <a:off x="8770763" y="1754163"/>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21"/>
            <p:cNvSpPr/>
            <p:nvPr/>
          </p:nvSpPr>
          <p:spPr>
            <a:xfrm>
              <a:off x="3837147"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21"/>
            <p:cNvSpPr/>
            <p:nvPr/>
          </p:nvSpPr>
          <p:spPr>
            <a:xfrm>
              <a:off x="4285658"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0" name="Google Shape;110;p21"/>
            <p:cNvSpPr/>
            <p:nvPr/>
          </p:nvSpPr>
          <p:spPr>
            <a:xfrm>
              <a:off x="4734169"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1" name="Google Shape;111;p21"/>
            <p:cNvSpPr/>
            <p:nvPr/>
          </p:nvSpPr>
          <p:spPr>
            <a:xfrm>
              <a:off x="5182681"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2" name="Google Shape;112;p21"/>
            <p:cNvSpPr/>
            <p:nvPr/>
          </p:nvSpPr>
          <p:spPr>
            <a:xfrm>
              <a:off x="5631192"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21"/>
            <p:cNvSpPr/>
            <p:nvPr/>
          </p:nvSpPr>
          <p:spPr>
            <a:xfrm>
              <a:off x="6079703"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4" name="Google Shape;114;p21"/>
            <p:cNvSpPr/>
            <p:nvPr/>
          </p:nvSpPr>
          <p:spPr>
            <a:xfrm>
              <a:off x="6528215"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5" name="Google Shape;115;p21"/>
            <p:cNvSpPr/>
            <p:nvPr/>
          </p:nvSpPr>
          <p:spPr>
            <a:xfrm>
              <a:off x="6976726"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6" name="Google Shape;116;p21"/>
            <p:cNvSpPr/>
            <p:nvPr/>
          </p:nvSpPr>
          <p:spPr>
            <a:xfrm>
              <a:off x="7425229"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7" name="Google Shape;117;p21"/>
            <p:cNvSpPr/>
            <p:nvPr/>
          </p:nvSpPr>
          <p:spPr>
            <a:xfrm>
              <a:off x="7873740"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8" name="Google Shape;118;p21"/>
            <p:cNvSpPr/>
            <p:nvPr/>
          </p:nvSpPr>
          <p:spPr>
            <a:xfrm>
              <a:off x="8322251"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9" name="Google Shape;119;p21"/>
            <p:cNvSpPr/>
            <p:nvPr/>
          </p:nvSpPr>
          <p:spPr>
            <a:xfrm>
              <a:off x="8770763" y="1326459"/>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21"/>
            <p:cNvSpPr/>
            <p:nvPr/>
          </p:nvSpPr>
          <p:spPr>
            <a:xfrm>
              <a:off x="3837147"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1" name="Google Shape;121;p21"/>
            <p:cNvSpPr/>
            <p:nvPr/>
          </p:nvSpPr>
          <p:spPr>
            <a:xfrm>
              <a:off x="4285658"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21"/>
            <p:cNvSpPr/>
            <p:nvPr/>
          </p:nvSpPr>
          <p:spPr>
            <a:xfrm>
              <a:off x="4734169"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21"/>
            <p:cNvSpPr/>
            <p:nvPr/>
          </p:nvSpPr>
          <p:spPr>
            <a:xfrm>
              <a:off x="5182681"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21"/>
            <p:cNvSpPr/>
            <p:nvPr/>
          </p:nvSpPr>
          <p:spPr>
            <a:xfrm>
              <a:off x="5631192"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21"/>
            <p:cNvSpPr/>
            <p:nvPr/>
          </p:nvSpPr>
          <p:spPr>
            <a:xfrm>
              <a:off x="6079703"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21"/>
            <p:cNvSpPr/>
            <p:nvPr/>
          </p:nvSpPr>
          <p:spPr>
            <a:xfrm>
              <a:off x="6528215"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21"/>
            <p:cNvSpPr/>
            <p:nvPr/>
          </p:nvSpPr>
          <p:spPr>
            <a:xfrm>
              <a:off x="6976726"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21"/>
            <p:cNvSpPr/>
            <p:nvPr/>
          </p:nvSpPr>
          <p:spPr>
            <a:xfrm>
              <a:off x="7425229"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21"/>
            <p:cNvSpPr/>
            <p:nvPr/>
          </p:nvSpPr>
          <p:spPr>
            <a:xfrm>
              <a:off x="7873740"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0" name="Google Shape;130;p21"/>
            <p:cNvSpPr/>
            <p:nvPr/>
          </p:nvSpPr>
          <p:spPr>
            <a:xfrm>
              <a:off x="8322251"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1" name="Google Shape;131;p21"/>
            <p:cNvSpPr/>
            <p:nvPr/>
          </p:nvSpPr>
          <p:spPr>
            <a:xfrm>
              <a:off x="8770763" y="898755"/>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21"/>
            <p:cNvSpPr/>
            <p:nvPr/>
          </p:nvSpPr>
          <p:spPr>
            <a:xfrm>
              <a:off x="3388636"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21"/>
            <p:cNvSpPr/>
            <p:nvPr/>
          </p:nvSpPr>
          <p:spPr>
            <a:xfrm>
              <a:off x="3837147"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4" name="Google Shape;134;p21"/>
            <p:cNvSpPr/>
            <p:nvPr/>
          </p:nvSpPr>
          <p:spPr>
            <a:xfrm>
              <a:off x="4285658"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21"/>
            <p:cNvSpPr/>
            <p:nvPr/>
          </p:nvSpPr>
          <p:spPr>
            <a:xfrm>
              <a:off x="4734169"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21"/>
            <p:cNvSpPr/>
            <p:nvPr/>
          </p:nvSpPr>
          <p:spPr>
            <a:xfrm>
              <a:off x="5182681"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21"/>
            <p:cNvSpPr/>
            <p:nvPr/>
          </p:nvSpPr>
          <p:spPr>
            <a:xfrm>
              <a:off x="5631192"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21"/>
            <p:cNvSpPr/>
            <p:nvPr/>
          </p:nvSpPr>
          <p:spPr>
            <a:xfrm>
              <a:off x="6079703"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21"/>
            <p:cNvSpPr/>
            <p:nvPr/>
          </p:nvSpPr>
          <p:spPr>
            <a:xfrm>
              <a:off x="6528215"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0" name="Google Shape;140;p21"/>
            <p:cNvSpPr/>
            <p:nvPr/>
          </p:nvSpPr>
          <p:spPr>
            <a:xfrm>
              <a:off x="6976726"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1" name="Google Shape;141;p21"/>
            <p:cNvSpPr/>
            <p:nvPr/>
          </p:nvSpPr>
          <p:spPr>
            <a:xfrm>
              <a:off x="7425229"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2" name="Google Shape;142;p21"/>
            <p:cNvSpPr/>
            <p:nvPr/>
          </p:nvSpPr>
          <p:spPr>
            <a:xfrm>
              <a:off x="7873740"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3" name="Google Shape;143;p21"/>
            <p:cNvSpPr/>
            <p:nvPr/>
          </p:nvSpPr>
          <p:spPr>
            <a:xfrm>
              <a:off x="8322251"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4" name="Google Shape;144;p21"/>
            <p:cNvSpPr/>
            <p:nvPr/>
          </p:nvSpPr>
          <p:spPr>
            <a:xfrm>
              <a:off x="8770763" y="471051"/>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5" name="Google Shape;145;p21"/>
            <p:cNvSpPr/>
            <p:nvPr/>
          </p:nvSpPr>
          <p:spPr>
            <a:xfrm>
              <a:off x="3388636"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6" name="Google Shape;146;p21"/>
            <p:cNvSpPr/>
            <p:nvPr/>
          </p:nvSpPr>
          <p:spPr>
            <a:xfrm>
              <a:off x="3837147"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7" name="Google Shape;147;p21"/>
            <p:cNvSpPr/>
            <p:nvPr/>
          </p:nvSpPr>
          <p:spPr>
            <a:xfrm>
              <a:off x="4285658"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8" name="Google Shape;148;p21"/>
            <p:cNvSpPr/>
            <p:nvPr/>
          </p:nvSpPr>
          <p:spPr>
            <a:xfrm>
              <a:off x="4734169" y="4336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9" name="Google Shape;149;p21"/>
            <p:cNvSpPr/>
            <p:nvPr/>
          </p:nvSpPr>
          <p:spPr>
            <a:xfrm>
              <a:off x="5182681"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0" name="Google Shape;150;p21"/>
            <p:cNvSpPr/>
            <p:nvPr/>
          </p:nvSpPr>
          <p:spPr>
            <a:xfrm>
              <a:off x="5631192"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1" name="Google Shape;151;p21"/>
            <p:cNvSpPr/>
            <p:nvPr/>
          </p:nvSpPr>
          <p:spPr>
            <a:xfrm>
              <a:off x="6079703"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2" name="Google Shape;152;p21"/>
            <p:cNvSpPr/>
            <p:nvPr/>
          </p:nvSpPr>
          <p:spPr>
            <a:xfrm>
              <a:off x="6528215"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3" name="Google Shape;153;p21"/>
            <p:cNvSpPr/>
            <p:nvPr/>
          </p:nvSpPr>
          <p:spPr>
            <a:xfrm>
              <a:off x="6976726"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4" name="Google Shape;154;p21"/>
            <p:cNvSpPr/>
            <p:nvPr/>
          </p:nvSpPr>
          <p:spPr>
            <a:xfrm>
              <a:off x="7425229"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5" name="Google Shape;155;p21"/>
            <p:cNvSpPr/>
            <p:nvPr/>
          </p:nvSpPr>
          <p:spPr>
            <a:xfrm>
              <a:off x="7873740"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6" name="Google Shape;156;p21"/>
            <p:cNvSpPr/>
            <p:nvPr/>
          </p:nvSpPr>
          <p:spPr>
            <a:xfrm>
              <a:off x="8322251"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7" name="Google Shape;157;p21"/>
            <p:cNvSpPr/>
            <p:nvPr/>
          </p:nvSpPr>
          <p:spPr>
            <a:xfrm>
              <a:off x="8770763" y="43347"/>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8" name="Google Shape;158;p21"/>
            <p:cNvSpPr/>
            <p:nvPr/>
          </p:nvSpPr>
          <p:spPr>
            <a:xfrm>
              <a:off x="3837147"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9" name="Google Shape;159;p21"/>
            <p:cNvSpPr/>
            <p:nvPr/>
          </p:nvSpPr>
          <p:spPr>
            <a:xfrm>
              <a:off x="4285658"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0" name="Google Shape;160;p21"/>
            <p:cNvSpPr/>
            <p:nvPr/>
          </p:nvSpPr>
          <p:spPr>
            <a:xfrm>
              <a:off x="4734169"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1" name="Google Shape;161;p21"/>
            <p:cNvSpPr/>
            <p:nvPr/>
          </p:nvSpPr>
          <p:spPr>
            <a:xfrm>
              <a:off x="5182681"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2" name="Google Shape;162;p21"/>
            <p:cNvSpPr/>
            <p:nvPr/>
          </p:nvSpPr>
          <p:spPr>
            <a:xfrm>
              <a:off x="5631192"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3" name="Google Shape;163;p21"/>
            <p:cNvSpPr/>
            <p:nvPr/>
          </p:nvSpPr>
          <p:spPr>
            <a:xfrm>
              <a:off x="6079703"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4" name="Google Shape;164;p21"/>
            <p:cNvSpPr/>
            <p:nvPr/>
          </p:nvSpPr>
          <p:spPr>
            <a:xfrm>
              <a:off x="6528215"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21"/>
            <p:cNvSpPr/>
            <p:nvPr/>
          </p:nvSpPr>
          <p:spPr>
            <a:xfrm>
              <a:off x="6976726"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21"/>
            <p:cNvSpPr/>
            <p:nvPr/>
          </p:nvSpPr>
          <p:spPr>
            <a:xfrm>
              <a:off x="7425229"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21"/>
            <p:cNvSpPr/>
            <p:nvPr/>
          </p:nvSpPr>
          <p:spPr>
            <a:xfrm>
              <a:off x="7873740"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21"/>
            <p:cNvSpPr/>
            <p:nvPr/>
          </p:nvSpPr>
          <p:spPr>
            <a:xfrm>
              <a:off x="8322251"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21"/>
            <p:cNvSpPr/>
            <p:nvPr/>
          </p:nvSpPr>
          <p:spPr>
            <a:xfrm>
              <a:off x="8770763" y="3871914"/>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21"/>
            <p:cNvSpPr/>
            <p:nvPr/>
          </p:nvSpPr>
          <p:spPr>
            <a:xfrm>
              <a:off x="3837147"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21"/>
            <p:cNvSpPr/>
            <p:nvPr/>
          </p:nvSpPr>
          <p:spPr>
            <a:xfrm>
              <a:off x="4285658"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21"/>
            <p:cNvSpPr/>
            <p:nvPr/>
          </p:nvSpPr>
          <p:spPr>
            <a:xfrm>
              <a:off x="4734169"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3" name="Google Shape;173;p21"/>
            <p:cNvSpPr/>
            <p:nvPr/>
          </p:nvSpPr>
          <p:spPr>
            <a:xfrm>
              <a:off x="5182681"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4" name="Google Shape;174;p21"/>
            <p:cNvSpPr/>
            <p:nvPr/>
          </p:nvSpPr>
          <p:spPr>
            <a:xfrm>
              <a:off x="5631192"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5" name="Google Shape;175;p21"/>
            <p:cNvSpPr/>
            <p:nvPr/>
          </p:nvSpPr>
          <p:spPr>
            <a:xfrm>
              <a:off x="6079703"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6" name="Google Shape;176;p21"/>
            <p:cNvSpPr/>
            <p:nvPr/>
          </p:nvSpPr>
          <p:spPr>
            <a:xfrm>
              <a:off x="6528215"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7" name="Google Shape;177;p21"/>
            <p:cNvSpPr/>
            <p:nvPr/>
          </p:nvSpPr>
          <p:spPr>
            <a:xfrm>
              <a:off x="6976726"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8" name="Google Shape;178;p21"/>
            <p:cNvSpPr/>
            <p:nvPr/>
          </p:nvSpPr>
          <p:spPr>
            <a:xfrm>
              <a:off x="7425229"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9" name="Google Shape;179;p21"/>
            <p:cNvSpPr/>
            <p:nvPr/>
          </p:nvSpPr>
          <p:spPr>
            <a:xfrm>
              <a:off x="7873740"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0" name="Google Shape;180;p21"/>
            <p:cNvSpPr/>
            <p:nvPr/>
          </p:nvSpPr>
          <p:spPr>
            <a:xfrm>
              <a:off x="8322251"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1" name="Google Shape;181;p21"/>
            <p:cNvSpPr/>
            <p:nvPr/>
          </p:nvSpPr>
          <p:spPr>
            <a:xfrm>
              <a:off x="8770763" y="3444210"/>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21"/>
            <p:cNvSpPr/>
            <p:nvPr/>
          </p:nvSpPr>
          <p:spPr>
            <a:xfrm>
              <a:off x="3837147"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21"/>
            <p:cNvSpPr/>
            <p:nvPr/>
          </p:nvSpPr>
          <p:spPr>
            <a:xfrm>
              <a:off x="4285658"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21"/>
            <p:cNvSpPr/>
            <p:nvPr/>
          </p:nvSpPr>
          <p:spPr>
            <a:xfrm>
              <a:off x="4734169"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21"/>
            <p:cNvSpPr/>
            <p:nvPr/>
          </p:nvSpPr>
          <p:spPr>
            <a:xfrm>
              <a:off x="5182681"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21"/>
            <p:cNvSpPr/>
            <p:nvPr/>
          </p:nvSpPr>
          <p:spPr>
            <a:xfrm>
              <a:off x="5631192"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21"/>
            <p:cNvSpPr/>
            <p:nvPr/>
          </p:nvSpPr>
          <p:spPr>
            <a:xfrm>
              <a:off x="6079703"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21"/>
            <p:cNvSpPr/>
            <p:nvPr/>
          </p:nvSpPr>
          <p:spPr>
            <a:xfrm>
              <a:off x="6528215"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21"/>
            <p:cNvSpPr/>
            <p:nvPr/>
          </p:nvSpPr>
          <p:spPr>
            <a:xfrm>
              <a:off x="6976726"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21"/>
            <p:cNvSpPr/>
            <p:nvPr/>
          </p:nvSpPr>
          <p:spPr>
            <a:xfrm>
              <a:off x="7425229"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1" name="Google Shape;191;p21"/>
            <p:cNvSpPr/>
            <p:nvPr/>
          </p:nvSpPr>
          <p:spPr>
            <a:xfrm>
              <a:off x="7873740"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2" name="Google Shape;192;p21"/>
            <p:cNvSpPr/>
            <p:nvPr/>
          </p:nvSpPr>
          <p:spPr>
            <a:xfrm>
              <a:off x="8322251"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21"/>
            <p:cNvSpPr/>
            <p:nvPr/>
          </p:nvSpPr>
          <p:spPr>
            <a:xfrm>
              <a:off x="8770763" y="3016506"/>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21"/>
            <p:cNvSpPr/>
            <p:nvPr/>
          </p:nvSpPr>
          <p:spPr>
            <a:xfrm>
              <a:off x="3837147"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5" name="Google Shape;195;p21"/>
            <p:cNvSpPr/>
            <p:nvPr/>
          </p:nvSpPr>
          <p:spPr>
            <a:xfrm>
              <a:off x="4285658"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21"/>
            <p:cNvSpPr/>
            <p:nvPr/>
          </p:nvSpPr>
          <p:spPr>
            <a:xfrm>
              <a:off x="4734169"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21"/>
            <p:cNvSpPr/>
            <p:nvPr/>
          </p:nvSpPr>
          <p:spPr>
            <a:xfrm>
              <a:off x="5182681"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21"/>
            <p:cNvSpPr/>
            <p:nvPr/>
          </p:nvSpPr>
          <p:spPr>
            <a:xfrm>
              <a:off x="5631192"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21"/>
            <p:cNvSpPr/>
            <p:nvPr/>
          </p:nvSpPr>
          <p:spPr>
            <a:xfrm>
              <a:off x="6079703"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21"/>
            <p:cNvSpPr/>
            <p:nvPr/>
          </p:nvSpPr>
          <p:spPr>
            <a:xfrm>
              <a:off x="6528215"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21"/>
            <p:cNvSpPr/>
            <p:nvPr/>
          </p:nvSpPr>
          <p:spPr>
            <a:xfrm>
              <a:off x="6976726"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21"/>
            <p:cNvSpPr/>
            <p:nvPr/>
          </p:nvSpPr>
          <p:spPr>
            <a:xfrm>
              <a:off x="7425229"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21"/>
            <p:cNvSpPr/>
            <p:nvPr/>
          </p:nvSpPr>
          <p:spPr>
            <a:xfrm>
              <a:off x="7873740"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21"/>
            <p:cNvSpPr/>
            <p:nvPr/>
          </p:nvSpPr>
          <p:spPr>
            <a:xfrm>
              <a:off x="8322251"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21"/>
            <p:cNvSpPr/>
            <p:nvPr/>
          </p:nvSpPr>
          <p:spPr>
            <a:xfrm>
              <a:off x="8770763" y="2588802"/>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21"/>
            <p:cNvSpPr/>
            <p:nvPr/>
          </p:nvSpPr>
          <p:spPr>
            <a:xfrm>
              <a:off x="3837147"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21"/>
            <p:cNvSpPr/>
            <p:nvPr/>
          </p:nvSpPr>
          <p:spPr>
            <a:xfrm>
              <a:off x="4285658"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8" name="Google Shape;208;p21"/>
            <p:cNvSpPr/>
            <p:nvPr/>
          </p:nvSpPr>
          <p:spPr>
            <a:xfrm>
              <a:off x="4734169"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9" name="Google Shape;209;p21"/>
            <p:cNvSpPr/>
            <p:nvPr/>
          </p:nvSpPr>
          <p:spPr>
            <a:xfrm>
              <a:off x="5182681"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0" name="Google Shape;210;p21"/>
            <p:cNvSpPr/>
            <p:nvPr/>
          </p:nvSpPr>
          <p:spPr>
            <a:xfrm>
              <a:off x="5631192"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1" name="Google Shape;211;p21"/>
            <p:cNvSpPr/>
            <p:nvPr/>
          </p:nvSpPr>
          <p:spPr>
            <a:xfrm>
              <a:off x="6079703"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21"/>
            <p:cNvSpPr/>
            <p:nvPr/>
          </p:nvSpPr>
          <p:spPr>
            <a:xfrm>
              <a:off x="6528215"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3" name="Google Shape;213;p21"/>
            <p:cNvSpPr/>
            <p:nvPr/>
          </p:nvSpPr>
          <p:spPr>
            <a:xfrm>
              <a:off x="6976726"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4" name="Google Shape;214;p21"/>
            <p:cNvSpPr/>
            <p:nvPr/>
          </p:nvSpPr>
          <p:spPr>
            <a:xfrm>
              <a:off x="7425229"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5" name="Google Shape;215;p21"/>
            <p:cNvSpPr/>
            <p:nvPr/>
          </p:nvSpPr>
          <p:spPr>
            <a:xfrm>
              <a:off x="7873740"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6" name="Google Shape;216;p21"/>
            <p:cNvSpPr/>
            <p:nvPr/>
          </p:nvSpPr>
          <p:spPr>
            <a:xfrm>
              <a:off x="8322251"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21"/>
            <p:cNvSpPr/>
            <p:nvPr/>
          </p:nvSpPr>
          <p:spPr>
            <a:xfrm>
              <a:off x="8770763" y="2161098"/>
              <a:ext cx="373200" cy="373200"/>
            </a:xfrm>
            <a:prstGeom prst="ellipse">
              <a:avLst/>
            </a:prstGeom>
            <a:solidFill>
              <a:srgbClr val="DEDEDE">
                <a:alpha val="115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8" name="Google Shape;218;p21"/>
          <p:cNvSpPr/>
          <p:nvPr/>
        </p:nvSpPr>
        <p:spPr>
          <a:xfrm>
            <a:off x="3396590" y="0"/>
            <a:ext cx="3250800" cy="5143500"/>
          </a:xfrm>
          <a:prstGeom prst="rtTriangl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21"/>
          <p:cNvSpPr/>
          <p:nvPr/>
        </p:nvSpPr>
        <p:spPr>
          <a:xfrm>
            <a:off x="0" y="0"/>
            <a:ext cx="3415800" cy="5143500"/>
          </a:xfrm>
          <a:prstGeom prst="rect">
            <a:avLst/>
          </a:prstGeom>
          <a:solidFill>
            <a:schemeClr val="lt1"/>
          </a:solid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
        <p:nvSpPr>
          <p:cNvPr id="220" name="Google Shape;220;p21"/>
          <p:cNvSpPr/>
          <p:nvPr/>
        </p:nvSpPr>
        <p:spPr>
          <a:xfrm>
            <a:off x="685175" y="2731725"/>
            <a:ext cx="61200" cy="14553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21"/>
          <p:cNvSpPr txBox="1">
            <a:spLocks noGrp="1"/>
          </p:cNvSpPr>
          <p:nvPr>
            <p:ph type="ctrTitle"/>
          </p:nvPr>
        </p:nvSpPr>
        <p:spPr>
          <a:xfrm>
            <a:off x="992425" y="2536400"/>
            <a:ext cx="3136800" cy="1884900"/>
          </a:xfrm>
          <a:prstGeom prst="rect">
            <a:avLst/>
          </a:prstGeom>
          <a:noFill/>
        </p:spPr>
        <p:txBody>
          <a:bodyPr spcFirstLastPara="1" wrap="square" lIns="91425" tIns="91425" rIns="91425" bIns="91425" anchor="ctr" anchorCtr="0"/>
          <a:lstStyle>
            <a:lvl1pPr lvl="0" algn="l">
              <a:lnSpc>
                <a:spcPct val="100000"/>
              </a:lnSpc>
              <a:spcBef>
                <a:spcPts val="0"/>
              </a:spcBef>
              <a:spcAft>
                <a:spcPts val="0"/>
              </a:spcAft>
              <a:buClr>
                <a:schemeClr val="dk1"/>
              </a:buClr>
              <a:buSzPts val="3600"/>
              <a:buNone/>
              <a:defRPr sz="3600" b="1">
                <a:solidFill>
                  <a:schemeClr val="dk1"/>
                </a:solidFill>
                <a:latin typeface="Playfair Display"/>
                <a:ea typeface="Playfair Display"/>
                <a:cs typeface="Playfair Display"/>
                <a:sym typeface="Playfair Display"/>
              </a:defRPr>
            </a:lvl1pPr>
            <a:lvl2pPr lvl="1" algn="l">
              <a:lnSpc>
                <a:spcPct val="100000"/>
              </a:lnSpc>
              <a:spcBef>
                <a:spcPts val="0"/>
              </a:spcBef>
              <a:spcAft>
                <a:spcPts val="0"/>
              </a:spcAft>
              <a:buClr>
                <a:schemeClr val="dk1"/>
              </a:buClr>
              <a:buSzPts val="3600"/>
              <a:buNone/>
              <a:defRPr sz="3600" b="1">
                <a:solidFill>
                  <a:schemeClr val="dk1"/>
                </a:solidFill>
                <a:latin typeface="Playfair Display"/>
                <a:ea typeface="Playfair Display"/>
                <a:cs typeface="Playfair Display"/>
                <a:sym typeface="Playfair Display"/>
              </a:defRPr>
            </a:lvl2pPr>
            <a:lvl3pPr lvl="2" algn="l">
              <a:lnSpc>
                <a:spcPct val="100000"/>
              </a:lnSpc>
              <a:spcBef>
                <a:spcPts val="0"/>
              </a:spcBef>
              <a:spcAft>
                <a:spcPts val="0"/>
              </a:spcAft>
              <a:buClr>
                <a:schemeClr val="dk1"/>
              </a:buClr>
              <a:buSzPts val="3600"/>
              <a:buNone/>
              <a:defRPr sz="3600" b="1">
                <a:solidFill>
                  <a:schemeClr val="dk1"/>
                </a:solidFill>
                <a:latin typeface="Playfair Display"/>
                <a:ea typeface="Playfair Display"/>
                <a:cs typeface="Playfair Display"/>
                <a:sym typeface="Playfair Display"/>
              </a:defRPr>
            </a:lvl3pPr>
            <a:lvl4pPr lvl="3" algn="l">
              <a:lnSpc>
                <a:spcPct val="100000"/>
              </a:lnSpc>
              <a:spcBef>
                <a:spcPts val="0"/>
              </a:spcBef>
              <a:spcAft>
                <a:spcPts val="0"/>
              </a:spcAft>
              <a:buClr>
                <a:schemeClr val="dk1"/>
              </a:buClr>
              <a:buSzPts val="3600"/>
              <a:buNone/>
              <a:defRPr sz="3600" b="1">
                <a:solidFill>
                  <a:schemeClr val="dk1"/>
                </a:solidFill>
                <a:latin typeface="Playfair Display"/>
                <a:ea typeface="Playfair Display"/>
                <a:cs typeface="Playfair Display"/>
                <a:sym typeface="Playfair Display"/>
              </a:defRPr>
            </a:lvl4pPr>
            <a:lvl5pPr lvl="4" algn="l">
              <a:lnSpc>
                <a:spcPct val="100000"/>
              </a:lnSpc>
              <a:spcBef>
                <a:spcPts val="0"/>
              </a:spcBef>
              <a:spcAft>
                <a:spcPts val="0"/>
              </a:spcAft>
              <a:buClr>
                <a:schemeClr val="dk1"/>
              </a:buClr>
              <a:buSzPts val="3600"/>
              <a:buNone/>
              <a:defRPr sz="3600" b="1">
                <a:solidFill>
                  <a:schemeClr val="dk1"/>
                </a:solidFill>
                <a:latin typeface="Playfair Display"/>
                <a:ea typeface="Playfair Display"/>
                <a:cs typeface="Playfair Display"/>
                <a:sym typeface="Playfair Display"/>
              </a:defRPr>
            </a:lvl5pPr>
            <a:lvl6pPr lvl="5" algn="l">
              <a:lnSpc>
                <a:spcPct val="100000"/>
              </a:lnSpc>
              <a:spcBef>
                <a:spcPts val="0"/>
              </a:spcBef>
              <a:spcAft>
                <a:spcPts val="0"/>
              </a:spcAft>
              <a:buClr>
                <a:schemeClr val="dk1"/>
              </a:buClr>
              <a:buSzPts val="3600"/>
              <a:buNone/>
              <a:defRPr sz="3600" b="1">
                <a:solidFill>
                  <a:schemeClr val="dk1"/>
                </a:solidFill>
                <a:latin typeface="Playfair Display"/>
                <a:ea typeface="Playfair Display"/>
                <a:cs typeface="Playfair Display"/>
                <a:sym typeface="Playfair Display"/>
              </a:defRPr>
            </a:lvl6pPr>
            <a:lvl7pPr lvl="6" algn="l">
              <a:lnSpc>
                <a:spcPct val="100000"/>
              </a:lnSpc>
              <a:spcBef>
                <a:spcPts val="0"/>
              </a:spcBef>
              <a:spcAft>
                <a:spcPts val="0"/>
              </a:spcAft>
              <a:buClr>
                <a:schemeClr val="dk1"/>
              </a:buClr>
              <a:buSzPts val="3600"/>
              <a:buNone/>
              <a:defRPr sz="3600" b="1">
                <a:solidFill>
                  <a:schemeClr val="dk1"/>
                </a:solidFill>
                <a:latin typeface="Playfair Display"/>
                <a:ea typeface="Playfair Display"/>
                <a:cs typeface="Playfair Display"/>
                <a:sym typeface="Playfair Display"/>
              </a:defRPr>
            </a:lvl7pPr>
            <a:lvl8pPr lvl="7" algn="l">
              <a:lnSpc>
                <a:spcPct val="100000"/>
              </a:lnSpc>
              <a:spcBef>
                <a:spcPts val="0"/>
              </a:spcBef>
              <a:spcAft>
                <a:spcPts val="0"/>
              </a:spcAft>
              <a:buClr>
                <a:schemeClr val="dk1"/>
              </a:buClr>
              <a:buSzPts val="3600"/>
              <a:buNone/>
              <a:defRPr sz="3600" b="1">
                <a:solidFill>
                  <a:schemeClr val="dk1"/>
                </a:solidFill>
                <a:latin typeface="Playfair Display"/>
                <a:ea typeface="Playfair Display"/>
                <a:cs typeface="Playfair Display"/>
                <a:sym typeface="Playfair Display"/>
              </a:defRPr>
            </a:lvl8pPr>
            <a:lvl9pPr lvl="8" algn="l">
              <a:lnSpc>
                <a:spcPct val="100000"/>
              </a:lnSpc>
              <a:spcBef>
                <a:spcPts val="0"/>
              </a:spcBef>
              <a:spcAft>
                <a:spcPts val="0"/>
              </a:spcAft>
              <a:buClr>
                <a:schemeClr val="dk1"/>
              </a:buClr>
              <a:buSzPts val="3600"/>
              <a:buNone/>
              <a:defRPr sz="3600" b="1">
                <a:solidFill>
                  <a:schemeClr val="dk1"/>
                </a:solidFill>
                <a:latin typeface="Playfair Display"/>
                <a:ea typeface="Playfair Display"/>
                <a:cs typeface="Playfair Display"/>
                <a:sym typeface="Playfair Display"/>
              </a:defRPr>
            </a:lvl9pPr>
          </a:lstStyle>
          <a:p>
            <a:endParaRPr/>
          </a:p>
        </p:txBody>
      </p:sp>
      <p:sp>
        <p:nvSpPr>
          <p:cNvPr id="222" name="Google Shape;222;p21"/>
          <p:cNvSpPr txBox="1">
            <a:spLocks noGrp="1"/>
          </p:cNvSpPr>
          <p:nvPr>
            <p:ph type="sldNum" idx="12"/>
          </p:nvPr>
        </p:nvSpPr>
        <p:spPr>
          <a:xfrm>
            <a:off x="8472458" y="4706554"/>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chemeClr val="lt1"/>
                </a:solidFill>
              </a:defRPr>
            </a:lvl1pPr>
            <a:lvl2pPr lvl="1" algn="r">
              <a:lnSpc>
                <a:spcPct val="100000"/>
              </a:lnSpc>
              <a:spcAft>
                <a:spcPts val="0"/>
              </a:spcAft>
              <a:buNone/>
              <a:defRPr sz="1000">
                <a:solidFill>
                  <a:schemeClr val="lt1"/>
                </a:solidFill>
              </a:defRPr>
            </a:lvl2pPr>
            <a:lvl3pPr lvl="2" algn="r">
              <a:lnSpc>
                <a:spcPct val="100000"/>
              </a:lnSpc>
              <a:spcAft>
                <a:spcPts val="0"/>
              </a:spcAft>
              <a:buNone/>
              <a:defRPr sz="1000">
                <a:solidFill>
                  <a:schemeClr val="lt1"/>
                </a:solidFill>
              </a:defRPr>
            </a:lvl3pPr>
            <a:lvl4pPr lvl="3" algn="r">
              <a:lnSpc>
                <a:spcPct val="100000"/>
              </a:lnSpc>
              <a:spcAft>
                <a:spcPts val="0"/>
              </a:spcAft>
              <a:buNone/>
              <a:defRPr sz="1000">
                <a:solidFill>
                  <a:schemeClr val="lt1"/>
                </a:solidFill>
              </a:defRPr>
            </a:lvl4pPr>
            <a:lvl5pPr lvl="4" algn="r">
              <a:lnSpc>
                <a:spcPct val="100000"/>
              </a:lnSpc>
              <a:spcAft>
                <a:spcPts val="0"/>
              </a:spcAft>
              <a:buNone/>
              <a:defRPr sz="1000">
                <a:solidFill>
                  <a:schemeClr val="lt1"/>
                </a:solidFill>
              </a:defRPr>
            </a:lvl5pPr>
            <a:lvl6pPr lvl="5" algn="r">
              <a:lnSpc>
                <a:spcPct val="100000"/>
              </a:lnSpc>
              <a:spcAft>
                <a:spcPts val="0"/>
              </a:spcAft>
              <a:buNone/>
              <a:defRPr sz="1000">
                <a:solidFill>
                  <a:schemeClr val="lt1"/>
                </a:solidFill>
              </a:defRPr>
            </a:lvl6pPr>
            <a:lvl7pPr lvl="6" algn="r">
              <a:lnSpc>
                <a:spcPct val="100000"/>
              </a:lnSpc>
              <a:spcAft>
                <a:spcPts val="0"/>
              </a:spcAft>
              <a:buNone/>
              <a:defRPr sz="1000">
                <a:solidFill>
                  <a:schemeClr val="lt1"/>
                </a:solidFill>
              </a:defRPr>
            </a:lvl7pPr>
            <a:lvl8pPr lvl="7" algn="r">
              <a:lnSpc>
                <a:spcPct val="100000"/>
              </a:lnSpc>
              <a:spcAft>
                <a:spcPts val="0"/>
              </a:spcAft>
              <a:buNone/>
              <a:defRPr sz="1000">
                <a:solidFill>
                  <a:schemeClr val="lt1"/>
                </a:solidFill>
              </a:defRPr>
            </a:lvl8pPr>
            <a:lvl9pPr lvl="8" algn="r">
              <a:lnSpc>
                <a:spcPct val="100000"/>
              </a:lnSpc>
              <a:spcAft>
                <a:spcPts val="0"/>
              </a:spcAft>
              <a:buNone/>
              <a:defRPr sz="1000">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ustom layout 10">
  <p:cSld name="AUTOLAYOUT_20">
    <p:bg>
      <p:bgPr>
        <a:solidFill>
          <a:srgbClr val="FFFFFF"/>
        </a:solidFill>
        <a:effectLst/>
      </p:bgPr>
    </p:bg>
    <p:spTree>
      <p:nvGrpSpPr>
        <p:cNvPr id="1" name="Shape 223"/>
        <p:cNvGrpSpPr/>
        <p:nvPr/>
      </p:nvGrpSpPr>
      <p:grpSpPr>
        <a:xfrm>
          <a:off x="0" y="0"/>
          <a:ext cx="0" cy="0"/>
          <a:chOff x="0" y="0"/>
          <a:chExt cx="0" cy="0"/>
        </a:xfrm>
      </p:grpSpPr>
      <p:sp>
        <p:nvSpPr>
          <p:cNvPr id="224" name="Google Shape;224;p22"/>
          <p:cNvSpPr/>
          <p:nvPr/>
        </p:nvSpPr>
        <p:spPr>
          <a:xfrm>
            <a:off x="0" y="0"/>
            <a:ext cx="9144000" cy="5143500"/>
          </a:xfrm>
          <a:prstGeom prst="rect">
            <a:avLst/>
          </a:prstGeom>
          <a:solidFill>
            <a:srgbClr val="0D47A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5" name="Google Shape;225;p22"/>
          <p:cNvSpPr txBox="1">
            <a:spLocks noGrp="1"/>
          </p:cNvSpPr>
          <p:nvPr>
            <p:ph type="ctrTitle"/>
          </p:nvPr>
        </p:nvSpPr>
        <p:spPr>
          <a:xfrm>
            <a:off x="661050" y="542100"/>
            <a:ext cx="7821900" cy="4059300"/>
          </a:xfrm>
          <a:prstGeom prst="rect">
            <a:avLst/>
          </a:prstGeom>
          <a:noFill/>
        </p:spPr>
        <p:txBody>
          <a:bodyPr spcFirstLastPara="1" wrap="square" lIns="91425" tIns="91425" rIns="91425" bIns="91425" anchor="ctr" anchorCtr="0"/>
          <a:lstStyle>
            <a:lvl1pPr lvl="0" algn="ctr">
              <a:lnSpc>
                <a:spcPct val="100000"/>
              </a:lnSpc>
              <a:spcBef>
                <a:spcPts val="0"/>
              </a:spcBef>
              <a:spcAft>
                <a:spcPts val="0"/>
              </a:spcAft>
              <a:buClr>
                <a:schemeClr val="lt1"/>
              </a:buClr>
              <a:buSzPts val="8000"/>
              <a:buNone/>
              <a:defRPr sz="8000" b="1">
                <a:solidFill>
                  <a:schemeClr val="lt1"/>
                </a:solidFill>
                <a:latin typeface="Playfair Display"/>
                <a:ea typeface="Playfair Display"/>
                <a:cs typeface="Playfair Display"/>
                <a:sym typeface="Playfair Display"/>
              </a:defRPr>
            </a:lvl1pPr>
            <a:lvl2pPr lvl="1" algn="ctr">
              <a:lnSpc>
                <a:spcPct val="100000"/>
              </a:lnSpc>
              <a:spcBef>
                <a:spcPts val="0"/>
              </a:spcBef>
              <a:spcAft>
                <a:spcPts val="0"/>
              </a:spcAft>
              <a:buClr>
                <a:schemeClr val="lt1"/>
              </a:buClr>
              <a:buSzPts val="8000"/>
              <a:buNone/>
              <a:defRPr sz="8000" b="1">
                <a:solidFill>
                  <a:schemeClr val="lt1"/>
                </a:solidFill>
                <a:latin typeface="Playfair Display"/>
                <a:ea typeface="Playfair Display"/>
                <a:cs typeface="Playfair Display"/>
                <a:sym typeface="Playfair Display"/>
              </a:defRPr>
            </a:lvl2pPr>
            <a:lvl3pPr lvl="2" algn="ctr">
              <a:lnSpc>
                <a:spcPct val="100000"/>
              </a:lnSpc>
              <a:spcBef>
                <a:spcPts val="0"/>
              </a:spcBef>
              <a:spcAft>
                <a:spcPts val="0"/>
              </a:spcAft>
              <a:buClr>
                <a:schemeClr val="lt1"/>
              </a:buClr>
              <a:buSzPts val="8000"/>
              <a:buNone/>
              <a:defRPr sz="8000" b="1">
                <a:solidFill>
                  <a:schemeClr val="lt1"/>
                </a:solidFill>
                <a:latin typeface="Playfair Display"/>
                <a:ea typeface="Playfair Display"/>
                <a:cs typeface="Playfair Display"/>
                <a:sym typeface="Playfair Display"/>
              </a:defRPr>
            </a:lvl3pPr>
            <a:lvl4pPr lvl="3" algn="ctr">
              <a:lnSpc>
                <a:spcPct val="100000"/>
              </a:lnSpc>
              <a:spcBef>
                <a:spcPts val="0"/>
              </a:spcBef>
              <a:spcAft>
                <a:spcPts val="0"/>
              </a:spcAft>
              <a:buClr>
                <a:schemeClr val="lt1"/>
              </a:buClr>
              <a:buSzPts val="8000"/>
              <a:buNone/>
              <a:defRPr sz="8000" b="1">
                <a:solidFill>
                  <a:schemeClr val="lt1"/>
                </a:solidFill>
                <a:latin typeface="Playfair Display"/>
                <a:ea typeface="Playfair Display"/>
                <a:cs typeface="Playfair Display"/>
                <a:sym typeface="Playfair Display"/>
              </a:defRPr>
            </a:lvl4pPr>
            <a:lvl5pPr lvl="4" algn="ctr">
              <a:lnSpc>
                <a:spcPct val="100000"/>
              </a:lnSpc>
              <a:spcBef>
                <a:spcPts val="0"/>
              </a:spcBef>
              <a:spcAft>
                <a:spcPts val="0"/>
              </a:spcAft>
              <a:buClr>
                <a:schemeClr val="lt1"/>
              </a:buClr>
              <a:buSzPts val="8000"/>
              <a:buNone/>
              <a:defRPr sz="8000" b="1">
                <a:solidFill>
                  <a:schemeClr val="lt1"/>
                </a:solidFill>
                <a:latin typeface="Playfair Display"/>
                <a:ea typeface="Playfair Display"/>
                <a:cs typeface="Playfair Display"/>
                <a:sym typeface="Playfair Display"/>
              </a:defRPr>
            </a:lvl5pPr>
            <a:lvl6pPr lvl="5" algn="ctr">
              <a:lnSpc>
                <a:spcPct val="100000"/>
              </a:lnSpc>
              <a:spcBef>
                <a:spcPts val="0"/>
              </a:spcBef>
              <a:spcAft>
                <a:spcPts val="0"/>
              </a:spcAft>
              <a:buClr>
                <a:schemeClr val="lt1"/>
              </a:buClr>
              <a:buSzPts val="8000"/>
              <a:buNone/>
              <a:defRPr sz="8000" b="1">
                <a:solidFill>
                  <a:schemeClr val="lt1"/>
                </a:solidFill>
                <a:latin typeface="Playfair Display"/>
                <a:ea typeface="Playfair Display"/>
                <a:cs typeface="Playfair Display"/>
                <a:sym typeface="Playfair Display"/>
              </a:defRPr>
            </a:lvl6pPr>
            <a:lvl7pPr lvl="6" algn="ctr">
              <a:lnSpc>
                <a:spcPct val="100000"/>
              </a:lnSpc>
              <a:spcBef>
                <a:spcPts val="0"/>
              </a:spcBef>
              <a:spcAft>
                <a:spcPts val="0"/>
              </a:spcAft>
              <a:buClr>
                <a:schemeClr val="lt1"/>
              </a:buClr>
              <a:buSzPts val="8000"/>
              <a:buNone/>
              <a:defRPr sz="8000" b="1">
                <a:solidFill>
                  <a:schemeClr val="lt1"/>
                </a:solidFill>
                <a:latin typeface="Playfair Display"/>
                <a:ea typeface="Playfair Display"/>
                <a:cs typeface="Playfair Display"/>
                <a:sym typeface="Playfair Display"/>
              </a:defRPr>
            </a:lvl7pPr>
            <a:lvl8pPr lvl="7" algn="ctr">
              <a:lnSpc>
                <a:spcPct val="100000"/>
              </a:lnSpc>
              <a:spcBef>
                <a:spcPts val="0"/>
              </a:spcBef>
              <a:spcAft>
                <a:spcPts val="0"/>
              </a:spcAft>
              <a:buClr>
                <a:schemeClr val="lt1"/>
              </a:buClr>
              <a:buSzPts val="8000"/>
              <a:buNone/>
              <a:defRPr sz="8000" b="1">
                <a:solidFill>
                  <a:schemeClr val="lt1"/>
                </a:solidFill>
                <a:latin typeface="Playfair Display"/>
                <a:ea typeface="Playfair Display"/>
                <a:cs typeface="Playfair Display"/>
                <a:sym typeface="Playfair Display"/>
              </a:defRPr>
            </a:lvl8pPr>
            <a:lvl9pPr lvl="8" algn="ctr">
              <a:lnSpc>
                <a:spcPct val="100000"/>
              </a:lnSpc>
              <a:spcBef>
                <a:spcPts val="0"/>
              </a:spcBef>
              <a:spcAft>
                <a:spcPts val="0"/>
              </a:spcAft>
              <a:buClr>
                <a:schemeClr val="lt1"/>
              </a:buClr>
              <a:buSzPts val="8000"/>
              <a:buNone/>
              <a:defRPr sz="8000" b="1">
                <a:solidFill>
                  <a:schemeClr val="lt1"/>
                </a:solidFill>
                <a:latin typeface="Playfair Display"/>
                <a:ea typeface="Playfair Display"/>
                <a:cs typeface="Playfair Display"/>
                <a:sym typeface="Playfair Display"/>
              </a:defRPr>
            </a:lvl9pPr>
          </a:lstStyle>
          <a:p>
            <a:endParaRPr/>
          </a:p>
        </p:txBody>
      </p:sp>
      <p:sp>
        <p:nvSpPr>
          <p:cNvPr id="226" name="Google Shape;226;p22"/>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chemeClr val="lt1"/>
                </a:solidFill>
              </a:defRPr>
            </a:lvl1pPr>
            <a:lvl2pPr lvl="1" algn="r">
              <a:lnSpc>
                <a:spcPct val="100000"/>
              </a:lnSpc>
              <a:spcAft>
                <a:spcPts val="0"/>
              </a:spcAft>
              <a:buNone/>
              <a:defRPr sz="1000">
                <a:solidFill>
                  <a:schemeClr val="lt1"/>
                </a:solidFill>
              </a:defRPr>
            </a:lvl2pPr>
            <a:lvl3pPr lvl="2" algn="r">
              <a:lnSpc>
                <a:spcPct val="100000"/>
              </a:lnSpc>
              <a:spcAft>
                <a:spcPts val="0"/>
              </a:spcAft>
              <a:buNone/>
              <a:defRPr sz="1000">
                <a:solidFill>
                  <a:schemeClr val="lt1"/>
                </a:solidFill>
              </a:defRPr>
            </a:lvl3pPr>
            <a:lvl4pPr lvl="3" algn="r">
              <a:lnSpc>
                <a:spcPct val="100000"/>
              </a:lnSpc>
              <a:spcAft>
                <a:spcPts val="0"/>
              </a:spcAft>
              <a:buNone/>
              <a:defRPr sz="1000">
                <a:solidFill>
                  <a:schemeClr val="lt1"/>
                </a:solidFill>
              </a:defRPr>
            </a:lvl4pPr>
            <a:lvl5pPr lvl="4" algn="r">
              <a:lnSpc>
                <a:spcPct val="100000"/>
              </a:lnSpc>
              <a:spcAft>
                <a:spcPts val="0"/>
              </a:spcAft>
              <a:buNone/>
              <a:defRPr sz="1000">
                <a:solidFill>
                  <a:schemeClr val="lt1"/>
                </a:solidFill>
              </a:defRPr>
            </a:lvl5pPr>
            <a:lvl6pPr lvl="5" algn="r">
              <a:lnSpc>
                <a:spcPct val="100000"/>
              </a:lnSpc>
              <a:spcAft>
                <a:spcPts val="0"/>
              </a:spcAft>
              <a:buNone/>
              <a:defRPr sz="1000">
                <a:solidFill>
                  <a:schemeClr val="lt1"/>
                </a:solidFill>
              </a:defRPr>
            </a:lvl6pPr>
            <a:lvl7pPr lvl="6" algn="r">
              <a:lnSpc>
                <a:spcPct val="100000"/>
              </a:lnSpc>
              <a:spcAft>
                <a:spcPts val="0"/>
              </a:spcAft>
              <a:buNone/>
              <a:defRPr sz="1000">
                <a:solidFill>
                  <a:schemeClr val="lt1"/>
                </a:solidFill>
              </a:defRPr>
            </a:lvl7pPr>
            <a:lvl8pPr lvl="7" algn="r">
              <a:lnSpc>
                <a:spcPct val="100000"/>
              </a:lnSpc>
              <a:spcAft>
                <a:spcPts val="0"/>
              </a:spcAft>
              <a:buNone/>
              <a:defRPr sz="1000">
                <a:solidFill>
                  <a:schemeClr val="lt1"/>
                </a:solidFill>
              </a:defRPr>
            </a:lvl8pPr>
            <a:lvl9pPr lvl="8" algn="r">
              <a:lnSpc>
                <a:spcPct val="100000"/>
              </a:lnSpc>
              <a:spcAft>
                <a:spcPts val="0"/>
              </a:spcAft>
              <a:buNone/>
              <a:defRPr sz="1000">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Custom layout 11">
  <p:cSld name="AUTOLAYOUT_21">
    <p:bg>
      <p:bgPr>
        <a:solidFill>
          <a:srgbClr val="FFFFFF"/>
        </a:solidFill>
        <a:effectLst/>
      </p:bgPr>
    </p:bg>
    <p:spTree>
      <p:nvGrpSpPr>
        <p:cNvPr id="1" name="Shape 227"/>
        <p:cNvGrpSpPr/>
        <p:nvPr/>
      </p:nvGrpSpPr>
      <p:grpSpPr>
        <a:xfrm>
          <a:off x="0" y="0"/>
          <a:ext cx="0" cy="0"/>
          <a:chOff x="0" y="0"/>
          <a:chExt cx="0" cy="0"/>
        </a:xfrm>
      </p:grpSpPr>
      <p:sp>
        <p:nvSpPr>
          <p:cNvPr id="228" name="Google Shape;228;p23"/>
          <p:cNvSpPr/>
          <p:nvPr/>
        </p:nvSpPr>
        <p:spPr>
          <a:xfrm>
            <a:off x="0" y="0"/>
            <a:ext cx="9144000" cy="5143500"/>
          </a:xfrm>
          <a:prstGeom prst="rect">
            <a:avLst/>
          </a:prstGeom>
          <a:solidFill>
            <a:srgbClr val="00DED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9" name="Google Shape;229;p23"/>
          <p:cNvSpPr/>
          <p:nvPr/>
        </p:nvSpPr>
        <p:spPr>
          <a:xfrm>
            <a:off x="0" y="714000"/>
            <a:ext cx="9144000" cy="3715500"/>
          </a:xfrm>
          <a:prstGeom prst="rect">
            <a:avLst/>
          </a:prstGeom>
          <a:solidFill>
            <a:srgbClr val="0D6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23"/>
          <p:cNvSpPr/>
          <p:nvPr/>
        </p:nvSpPr>
        <p:spPr>
          <a:xfrm>
            <a:off x="8187900" y="4426200"/>
            <a:ext cx="956100" cy="717300"/>
          </a:xfrm>
          <a:prstGeom prst="rect">
            <a:avLst/>
          </a:prstGeom>
          <a:solidFill>
            <a:srgbClr val="A7C9D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1" name="Google Shape;231;p23"/>
          <p:cNvSpPr/>
          <p:nvPr/>
        </p:nvSpPr>
        <p:spPr>
          <a:xfrm>
            <a:off x="0" y="4429500"/>
            <a:ext cx="2021400" cy="714000"/>
          </a:xfrm>
          <a:prstGeom prst="rect">
            <a:avLst/>
          </a:prstGeom>
          <a:solidFill>
            <a:srgbClr val="0B53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23"/>
          <p:cNvSpPr/>
          <p:nvPr/>
        </p:nvSpPr>
        <p:spPr>
          <a:xfrm>
            <a:off x="4019525" y="4426200"/>
            <a:ext cx="3187200" cy="717300"/>
          </a:xfrm>
          <a:prstGeom prst="rect">
            <a:avLst/>
          </a:prstGeom>
          <a:solidFill>
            <a:srgbClr val="78B5EE"/>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23"/>
          <p:cNvSpPr/>
          <p:nvPr/>
        </p:nvSpPr>
        <p:spPr>
          <a:xfrm>
            <a:off x="7206725" y="4429500"/>
            <a:ext cx="981000" cy="714000"/>
          </a:xfrm>
          <a:prstGeom prst="rect">
            <a:avLst/>
          </a:prstGeom>
          <a:solidFill>
            <a:srgbClr val="FFCF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23"/>
          <p:cNvSpPr/>
          <p:nvPr/>
        </p:nvSpPr>
        <p:spPr>
          <a:xfrm>
            <a:off x="4602600" y="0"/>
            <a:ext cx="4541400" cy="717300"/>
          </a:xfrm>
          <a:prstGeom prst="rect">
            <a:avLst/>
          </a:prstGeom>
          <a:solidFill>
            <a:srgbClr val="0B539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23"/>
          <p:cNvSpPr txBox="1">
            <a:spLocks noGrp="1"/>
          </p:cNvSpPr>
          <p:nvPr>
            <p:ph type="ctrTitle"/>
          </p:nvPr>
        </p:nvSpPr>
        <p:spPr>
          <a:xfrm>
            <a:off x="973325" y="1341476"/>
            <a:ext cx="6264000" cy="2452500"/>
          </a:xfrm>
          <a:prstGeom prst="rect">
            <a:avLst/>
          </a:prstGeom>
          <a:noFill/>
        </p:spPr>
        <p:txBody>
          <a:bodyPr spcFirstLastPara="1" wrap="square" lIns="91425" tIns="91425" rIns="91425" bIns="91425" anchor="ctr" anchorCtr="0"/>
          <a:lstStyle>
            <a:lvl1pPr lvl="0" algn="l">
              <a:lnSpc>
                <a:spcPct val="100000"/>
              </a:lnSpc>
              <a:spcBef>
                <a:spcPts val="0"/>
              </a:spcBef>
              <a:spcAft>
                <a:spcPts val="0"/>
              </a:spcAft>
              <a:buClr>
                <a:srgbClr val="FFFFFF"/>
              </a:buClr>
              <a:buSzPts val="3600"/>
              <a:buNone/>
              <a:defRPr sz="3600" b="1">
                <a:solidFill>
                  <a:srgbClr val="FFFFFF"/>
                </a:solidFill>
                <a:latin typeface="Playfair Display"/>
                <a:ea typeface="Playfair Display"/>
                <a:cs typeface="Playfair Display"/>
                <a:sym typeface="Playfair Display"/>
              </a:defRPr>
            </a:lvl1pPr>
            <a:lvl2pPr lvl="1" algn="l">
              <a:lnSpc>
                <a:spcPct val="100000"/>
              </a:lnSpc>
              <a:spcBef>
                <a:spcPts val="0"/>
              </a:spcBef>
              <a:spcAft>
                <a:spcPts val="0"/>
              </a:spcAft>
              <a:buClr>
                <a:srgbClr val="FFFFFF"/>
              </a:buClr>
              <a:buSzPts val="6000"/>
              <a:buNone/>
              <a:defRPr sz="6000" b="1">
                <a:solidFill>
                  <a:srgbClr val="FFFFFF"/>
                </a:solidFill>
                <a:latin typeface="Playfair Display"/>
                <a:ea typeface="Playfair Display"/>
                <a:cs typeface="Playfair Display"/>
                <a:sym typeface="Playfair Display"/>
              </a:defRPr>
            </a:lvl2pPr>
            <a:lvl3pPr lvl="2" algn="l">
              <a:lnSpc>
                <a:spcPct val="100000"/>
              </a:lnSpc>
              <a:spcBef>
                <a:spcPts val="0"/>
              </a:spcBef>
              <a:spcAft>
                <a:spcPts val="0"/>
              </a:spcAft>
              <a:buClr>
                <a:srgbClr val="FFFFFF"/>
              </a:buClr>
              <a:buSzPts val="6000"/>
              <a:buNone/>
              <a:defRPr sz="6000" b="1">
                <a:solidFill>
                  <a:srgbClr val="FFFFFF"/>
                </a:solidFill>
                <a:latin typeface="Playfair Display"/>
                <a:ea typeface="Playfair Display"/>
                <a:cs typeface="Playfair Display"/>
                <a:sym typeface="Playfair Display"/>
              </a:defRPr>
            </a:lvl3pPr>
            <a:lvl4pPr lvl="3" algn="l">
              <a:lnSpc>
                <a:spcPct val="100000"/>
              </a:lnSpc>
              <a:spcBef>
                <a:spcPts val="0"/>
              </a:spcBef>
              <a:spcAft>
                <a:spcPts val="0"/>
              </a:spcAft>
              <a:buClr>
                <a:srgbClr val="FFFFFF"/>
              </a:buClr>
              <a:buSzPts val="6000"/>
              <a:buNone/>
              <a:defRPr sz="6000" b="1">
                <a:solidFill>
                  <a:srgbClr val="FFFFFF"/>
                </a:solidFill>
                <a:latin typeface="Playfair Display"/>
                <a:ea typeface="Playfair Display"/>
                <a:cs typeface="Playfair Display"/>
                <a:sym typeface="Playfair Display"/>
              </a:defRPr>
            </a:lvl4pPr>
            <a:lvl5pPr lvl="4" algn="l">
              <a:lnSpc>
                <a:spcPct val="100000"/>
              </a:lnSpc>
              <a:spcBef>
                <a:spcPts val="0"/>
              </a:spcBef>
              <a:spcAft>
                <a:spcPts val="0"/>
              </a:spcAft>
              <a:buClr>
                <a:srgbClr val="FFFFFF"/>
              </a:buClr>
              <a:buSzPts val="6000"/>
              <a:buNone/>
              <a:defRPr sz="6000" b="1">
                <a:solidFill>
                  <a:srgbClr val="FFFFFF"/>
                </a:solidFill>
                <a:latin typeface="Playfair Display"/>
                <a:ea typeface="Playfair Display"/>
                <a:cs typeface="Playfair Display"/>
                <a:sym typeface="Playfair Display"/>
              </a:defRPr>
            </a:lvl5pPr>
            <a:lvl6pPr lvl="5" algn="l">
              <a:lnSpc>
                <a:spcPct val="100000"/>
              </a:lnSpc>
              <a:spcBef>
                <a:spcPts val="0"/>
              </a:spcBef>
              <a:spcAft>
                <a:spcPts val="0"/>
              </a:spcAft>
              <a:buClr>
                <a:srgbClr val="FFFFFF"/>
              </a:buClr>
              <a:buSzPts val="6000"/>
              <a:buNone/>
              <a:defRPr sz="6000" b="1">
                <a:solidFill>
                  <a:srgbClr val="FFFFFF"/>
                </a:solidFill>
                <a:latin typeface="Playfair Display"/>
                <a:ea typeface="Playfair Display"/>
                <a:cs typeface="Playfair Display"/>
                <a:sym typeface="Playfair Display"/>
              </a:defRPr>
            </a:lvl6pPr>
            <a:lvl7pPr lvl="6" algn="l">
              <a:lnSpc>
                <a:spcPct val="100000"/>
              </a:lnSpc>
              <a:spcBef>
                <a:spcPts val="0"/>
              </a:spcBef>
              <a:spcAft>
                <a:spcPts val="0"/>
              </a:spcAft>
              <a:buClr>
                <a:srgbClr val="FFFFFF"/>
              </a:buClr>
              <a:buSzPts val="6000"/>
              <a:buNone/>
              <a:defRPr sz="6000" b="1">
                <a:solidFill>
                  <a:srgbClr val="FFFFFF"/>
                </a:solidFill>
                <a:latin typeface="Playfair Display"/>
                <a:ea typeface="Playfair Display"/>
                <a:cs typeface="Playfair Display"/>
                <a:sym typeface="Playfair Display"/>
              </a:defRPr>
            </a:lvl7pPr>
            <a:lvl8pPr lvl="7" algn="l">
              <a:lnSpc>
                <a:spcPct val="100000"/>
              </a:lnSpc>
              <a:spcBef>
                <a:spcPts val="0"/>
              </a:spcBef>
              <a:spcAft>
                <a:spcPts val="0"/>
              </a:spcAft>
              <a:buClr>
                <a:srgbClr val="FFFFFF"/>
              </a:buClr>
              <a:buSzPts val="6000"/>
              <a:buNone/>
              <a:defRPr sz="6000" b="1">
                <a:solidFill>
                  <a:srgbClr val="FFFFFF"/>
                </a:solidFill>
                <a:latin typeface="Playfair Display"/>
                <a:ea typeface="Playfair Display"/>
                <a:cs typeface="Playfair Display"/>
                <a:sym typeface="Playfair Display"/>
              </a:defRPr>
            </a:lvl8pPr>
            <a:lvl9pPr lvl="8" algn="l">
              <a:lnSpc>
                <a:spcPct val="100000"/>
              </a:lnSpc>
              <a:spcBef>
                <a:spcPts val="0"/>
              </a:spcBef>
              <a:spcAft>
                <a:spcPts val="0"/>
              </a:spcAft>
              <a:buClr>
                <a:srgbClr val="FFFFFF"/>
              </a:buClr>
              <a:buSzPts val="6000"/>
              <a:buNone/>
              <a:defRPr sz="6000" b="1">
                <a:solidFill>
                  <a:srgbClr val="FFFFFF"/>
                </a:solidFill>
                <a:latin typeface="Playfair Display"/>
                <a:ea typeface="Playfair Display"/>
                <a:cs typeface="Playfair Display"/>
                <a:sym typeface="Playfair Display"/>
              </a:defRPr>
            </a:lvl9pPr>
          </a:lstStyle>
          <a:p>
            <a:endParaRPr/>
          </a:p>
        </p:txBody>
      </p:sp>
      <p:sp>
        <p:nvSpPr>
          <p:cNvPr id="236" name="Google Shape;236;p23"/>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ustom layout 12">
  <p:cSld name="AUTOLAYOUT_23">
    <p:bg>
      <p:bgPr>
        <a:solidFill>
          <a:srgbClr val="FFFFFF"/>
        </a:solidFill>
        <a:effectLst/>
      </p:bgPr>
    </p:bg>
    <p:spTree>
      <p:nvGrpSpPr>
        <p:cNvPr id="1" name="Shape 237"/>
        <p:cNvGrpSpPr/>
        <p:nvPr/>
      </p:nvGrpSpPr>
      <p:grpSpPr>
        <a:xfrm>
          <a:off x="0" y="0"/>
          <a:ext cx="0" cy="0"/>
          <a:chOff x="0" y="0"/>
          <a:chExt cx="0" cy="0"/>
        </a:xfrm>
      </p:grpSpPr>
      <p:sp>
        <p:nvSpPr>
          <p:cNvPr id="238" name="Google Shape;238;p24"/>
          <p:cNvSpPr/>
          <p:nvPr/>
        </p:nvSpPr>
        <p:spPr>
          <a:xfrm>
            <a:off x="0" y="0"/>
            <a:ext cx="9144000" cy="5143500"/>
          </a:xfrm>
          <a:prstGeom prst="rect">
            <a:avLst/>
          </a:prstGeom>
          <a:solidFill>
            <a:srgbClr val="3A9C4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24"/>
          <p:cNvSpPr/>
          <p:nvPr/>
        </p:nvSpPr>
        <p:spPr>
          <a:xfrm>
            <a:off x="1671893" y="0"/>
            <a:ext cx="7472100" cy="5143500"/>
          </a:xfrm>
          <a:prstGeom prst="rect">
            <a:avLst/>
          </a:prstGeom>
          <a:solidFill>
            <a:srgbClr val="274E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24"/>
          <p:cNvSpPr/>
          <p:nvPr/>
        </p:nvSpPr>
        <p:spPr>
          <a:xfrm>
            <a:off x="13788" y="2576575"/>
            <a:ext cx="1662600" cy="2566800"/>
          </a:xfrm>
          <a:prstGeom prst="rect">
            <a:avLst/>
          </a:prstGeom>
          <a:solidFill>
            <a:srgbClr val="1DC30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41" name="Google Shape;241;p24"/>
          <p:cNvGrpSpPr/>
          <p:nvPr/>
        </p:nvGrpSpPr>
        <p:grpSpPr>
          <a:xfrm rot="5400000">
            <a:off x="184846" y="1140437"/>
            <a:ext cx="720131" cy="183576"/>
            <a:chOff x="8336925" y="289325"/>
            <a:chExt cx="543700" cy="138600"/>
          </a:xfrm>
        </p:grpSpPr>
        <p:sp>
          <p:nvSpPr>
            <p:cNvPr id="242" name="Google Shape;242;p24"/>
            <p:cNvSpPr/>
            <p:nvPr/>
          </p:nvSpPr>
          <p:spPr>
            <a:xfrm rot="5400000">
              <a:off x="8751325" y="298625"/>
              <a:ext cx="138600" cy="1200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3" name="Google Shape;243;p24"/>
            <p:cNvSpPr/>
            <p:nvPr/>
          </p:nvSpPr>
          <p:spPr>
            <a:xfrm rot="5400000">
              <a:off x="8539475" y="298625"/>
              <a:ext cx="138600" cy="1200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24"/>
            <p:cNvSpPr/>
            <p:nvPr/>
          </p:nvSpPr>
          <p:spPr>
            <a:xfrm rot="5400000">
              <a:off x="8327625" y="298625"/>
              <a:ext cx="138600" cy="1200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5" name="Google Shape;245;p24"/>
          <p:cNvGrpSpPr/>
          <p:nvPr/>
        </p:nvGrpSpPr>
        <p:grpSpPr>
          <a:xfrm rot="5400000">
            <a:off x="485013" y="1140437"/>
            <a:ext cx="720131" cy="183576"/>
            <a:chOff x="8336925" y="289325"/>
            <a:chExt cx="543700" cy="138600"/>
          </a:xfrm>
        </p:grpSpPr>
        <p:sp>
          <p:nvSpPr>
            <p:cNvPr id="246" name="Google Shape;246;p24"/>
            <p:cNvSpPr/>
            <p:nvPr/>
          </p:nvSpPr>
          <p:spPr>
            <a:xfrm rot="5400000">
              <a:off x="8751325" y="298625"/>
              <a:ext cx="138600" cy="1200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24"/>
            <p:cNvSpPr/>
            <p:nvPr/>
          </p:nvSpPr>
          <p:spPr>
            <a:xfrm rot="5400000">
              <a:off x="8539475" y="298625"/>
              <a:ext cx="138600" cy="1200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24"/>
            <p:cNvSpPr/>
            <p:nvPr/>
          </p:nvSpPr>
          <p:spPr>
            <a:xfrm rot="5400000">
              <a:off x="8327625" y="298625"/>
              <a:ext cx="138600" cy="1200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49" name="Google Shape;249;p24"/>
          <p:cNvGrpSpPr/>
          <p:nvPr/>
        </p:nvGrpSpPr>
        <p:grpSpPr>
          <a:xfrm rot="5400000">
            <a:off x="766821" y="1140437"/>
            <a:ext cx="720131" cy="183576"/>
            <a:chOff x="8336925" y="289325"/>
            <a:chExt cx="543700" cy="138600"/>
          </a:xfrm>
        </p:grpSpPr>
        <p:sp>
          <p:nvSpPr>
            <p:cNvPr id="250" name="Google Shape;250;p24"/>
            <p:cNvSpPr/>
            <p:nvPr/>
          </p:nvSpPr>
          <p:spPr>
            <a:xfrm rot="5400000">
              <a:off x="8751325" y="298625"/>
              <a:ext cx="138600" cy="1200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24"/>
            <p:cNvSpPr/>
            <p:nvPr/>
          </p:nvSpPr>
          <p:spPr>
            <a:xfrm rot="5400000">
              <a:off x="8539475" y="298625"/>
              <a:ext cx="138600" cy="1200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24"/>
            <p:cNvSpPr/>
            <p:nvPr/>
          </p:nvSpPr>
          <p:spPr>
            <a:xfrm rot="5400000">
              <a:off x="8327625" y="298625"/>
              <a:ext cx="138600" cy="120000"/>
            </a:xfrm>
            <a:prstGeom prst="triangle">
              <a:avLst>
                <a:gd name="adj" fmla="val 50000"/>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53" name="Google Shape;253;p24"/>
          <p:cNvSpPr txBox="1">
            <a:spLocks noGrp="1"/>
          </p:cNvSpPr>
          <p:nvPr>
            <p:ph type="ctrTitle"/>
          </p:nvPr>
        </p:nvSpPr>
        <p:spPr>
          <a:xfrm>
            <a:off x="2377475" y="617856"/>
            <a:ext cx="4962900" cy="3468300"/>
          </a:xfrm>
          <a:prstGeom prst="rect">
            <a:avLst/>
          </a:prstGeom>
          <a:noFill/>
        </p:spPr>
        <p:txBody>
          <a:bodyPr spcFirstLastPara="1" wrap="square" lIns="91425" tIns="91425" rIns="91425" bIns="91425" anchor="t" anchorCtr="0"/>
          <a:lstStyle>
            <a:lvl1pPr lvl="0"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1pPr>
            <a:lvl2pPr lvl="1"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2pPr>
            <a:lvl3pPr lvl="2"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3pPr>
            <a:lvl4pPr lvl="3"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4pPr>
            <a:lvl5pPr lvl="4"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5pPr>
            <a:lvl6pPr lvl="5"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6pPr>
            <a:lvl7pPr lvl="6"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7pPr>
            <a:lvl8pPr lvl="7"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8pPr>
            <a:lvl9pPr lvl="8" algn="l">
              <a:lnSpc>
                <a:spcPct val="100000"/>
              </a:lnSpc>
              <a:spcBef>
                <a:spcPts val="0"/>
              </a:spcBef>
              <a:spcAft>
                <a:spcPts val="0"/>
              </a:spcAft>
              <a:buClr>
                <a:srgbClr val="FFFFFF"/>
              </a:buClr>
              <a:buSzPts val="4800"/>
              <a:buNone/>
              <a:defRPr sz="4800" b="1">
                <a:solidFill>
                  <a:srgbClr val="FFFFFF"/>
                </a:solidFill>
                <a:latin typeface="Playfair Display"/>
                <a:ea typeface="Playfair Display"/>
                <a:cs typeface="Playfair Display"/>
                <a:sym typeface="Playfair Display"/>
              </a:defRPr>
            </a:lvl9pPr>
          </a:lstStyle>
          <a:p>
            <a:endParaRPr/>
          </a:p>
        </p:txBody>
      </p:sp>
      <p:sp>
        <p:nvSpPr>
          <p:cNvPr id="254" name="Google Shape;254;p24"/>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Custom layout 3">
  <p:cSld name="AUTOLAYOUT_24">
    <p:bg>
      <p:bgPr>
        <a:solidFill>
          <a:srgbClr val="FFFFFF"/>
        </a:solidFill>
        <a:effectLst/>
      </p:bgPr>
    </p:bg>
    <p:spTree>
      <p:nvGrpSpPr>
        <p:cNvPr id="1" name="Shape 255"/>
        <p:cNvGrpSpPr/>
        <p:nvPr/>
      </p:nvGrpSpPr>
      <p:grpSpPr>
        <a:xfrm>
          <a:off x="0" y="0"/>
          <a:ext cx="0" cy="0"/>
          <a:chOff x="0" y="0"/>
          <a:chExt cx="0" cy="0"/>
        </a:xfrm>
      </p:grpSpPr>
      <p:sp>
        <p:nvSpPr>
          <p:cNvPr id="256" name="Google Shape;256;p25"/>
          <p:cNvSpPr/>
          <p:nvPr/>
        </p:nvSpPr>
        <p:spPr>
          <a:xfrm>
            <a:off x="0" y="0"/>
            <a:ext cx="9144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5"/>
          <p:cNvSpPr/>
          <p:nvPr/>
        </p:nvSpPr>
        <p:spPr>
          <a:xfrm>
            <a:off x="0" y="63"/>
            <a:ext cx="9144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5"/>
          <p:cNvSpPr/>
          <p:nvPr/>
        </p:nvSpPr>
        <p:spPr>
          <a:xfrm>
            <a:off x="1264800" y="0"/>
            <a:ext cx="7879200" cy="5143500"/>
          </a:xfrm>
          <a:prstGeom prst="rect">
            <a:avLst/>
          </a:prstGeom>
          <a:solidFill>
            <a:srgbClr val="FFFFFF">
              <a:alpha val="2509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p25"/>
          <p:cNvSpPr/>
          <p:nvPr/>
        </p:nvSpPr>
        <p:spPr>
          <a:xfrm>
            <a:off x="2577075" y="188"/>
            <a:ext cx="5143500" cy="5143500"/>
          </a:xfrm>
          <a:prstGeom prst="flowChartDelay">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0" name="Google Shape;260;p25"/>
          <p:cNvSpPr/>
          <p:nvPr/>
        </p:nvSpPr>
        <p:spPr>
          <a:xfrm>
            <a:off x="2577075" y="125"/>
            <a:ext cx="5143500" cy="5143500"/>
          </a:xfrm>
          <a:prstGeom prst="flowChartDelay">
            <a:avLst/>
          </a:prstGeom>
          <a:solidFill>
            <a:srgbClr val="FFFFFF">
              <a:alpha val="1804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1" name="Google Shape;261;p25"/>
          <p:cNvSpPr/>
          <p:nvPr/>
        </p:nvSpPr>
        <p:spPr>
          <a:xfrm>
            <a:off x="1264808" y="188"/>
            <a:ext cx="5143500" cy="5143500"/>
          </a:xfrm>
          <a:prstGeom prst="flowChartDelay">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2" name="Google Shape;262;p25"/>
          <p:cNvSpPr/>
          <p:nvPr/>
        </p:nvSpPr>
        <p:spPr>
          <a:xfrm>
            <a:off x="1264808" y="125"/>
            <a:ext cx="5143500" cy="5143500"/>
          </a:xfrm>
          <a:prstGeom prst="flowChartDelay">
            <a:avLst/>
          </a:prstGeom>
          <a:solidFill>
            <a:srgbClr val="FFFFFF">
              <a:alpha val="1254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3" name="Google Shape;263;p25"/>
          <p:cNvSpPr/>
          <p:nvPr/>
        </p:nvSpPr>
        <p:spPr>
          <a:xfrm>
            <a:off x="0" y="0"/>
            <a:ext cx="5143500" cy="5143500"/>
          </a:xfrm>
          <a:prstGeom prst="flowChartDelay">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4" name="Google Shape;264;p25"/>
          <p:cNvSpPr txBox="1">
            <a:spLocks noGrp="1"/>
          </p:cNvSpPr>
          <p:nvPr>
            <p:ph type="title"/>
          </p:nvPr>
        </p:nvSpPr>
        <p:spPr>
          <a:xfrm>
            <a:off x="332325" y="1096874"/>
            <a:ext cx="4339200" cy="2949900"/>
          </a:xfrm>
          <a:prstGeom prst="rect">
            <a:avLst/>
          </a:prstGeom>
          <a:noFill/>
        </p:spPr>
        <p:txBody>
          <a:bodyPr spcFirstLastPara="1" wrap="square" lIns="91425" tIns="91425" rIns="91425" bIns="91425" anchor="ctr" anchorCtr="0"/>
          <a:lstStyle>
            <a:lvl1pPr lvl="0" algn="l">
              <a:lnSpc>
                <a:spcPct val="100000"/>
              </a:lnSpc>
              <a:spcBef>
                <a:spcPts val="0"/>
              </a:spcBef>
              <a:spcAft>
                <a:spcPts val="0"/>
              </a:spcAft>
              <a:buNone/>
              <a:defRPr sz="3600" b="1">
                <a:solidFill>
                  <a:schemeClr val="lt1"/>
                </a:solidFill>
                <a:latin typeface="Playfair Display"/>
                <a:ea typeface="Playfair Display"/>
                <a:cs typeface="Playfair Display"/>
                <a:sym typeface="Playfair Display"/>
              </a:defRPr>
            </a:lvl1pPr>
            <a:lvl2pPr lvl="1" algn="l">
              <a:lnSpc>
                <a:spcPct val="100000"/>
              </a:lnSpc>
              <a:spcBef>
                <a:spcPts val="0"/>
              </a:spcBef>
              <a:spcAft>
                <a:spcPts val="0"/>
              </a:spcAft>
              <a:buNone/>
              <a:defRPr sz="3600" b="1">
                <a:solidFill>
                  <a:schemeClr val="lt1"/>
                </a:solidFill>
                <a:latin typeface="Playfair Display"/>
                <a:ea typeface="Playfair Display"/>
                <a:cs typeface="Playfair Display"/>
                <a:sym typeface="Playfair Display"/>
              </a:defRPr>
            </a:lvl2pPr>
            <a:lvl3pPr lvl="2" algn="l">
              <a:lnSpc>
                <a:spcPct val="100000"/>
              </a:lnSpc>
              <a:spcBef>
                <a:spcPts val="0"/>
              </a:spcBef>
              <a:spcAft>
                <a:spcPts val="0"/>
              </a:spcAft>
              <a:buNone/>
              <a:defRPr sz="3600" b="1">
                <a:solidFill>
                  <a:schemeClr val="lt1"/>
                </a:solidFill>
                <a:latin typeface="Playfair Display"/>
                <a:ea typeface="Playfair Display"/>
                <a:cs typeface="Playfair Display"/>
                <a:sym typeface="Playfair Display"/>
              </a:defRPr>
            </a:lvl3pPr>
            <a:lvl4pPr lvl="3" algn="l">
              <a:lnSpc>
                <a:spcPct val="100000"/>
              </a:lnSpc>
              <a:spcBef>
                <a:spcPts val="0"/>
              </a:spcBef>
              <a:spcAft>
                <a:spcPts val="0"/>
              </a:spcAft>
              <a:buNone/>
              <a:defRPr sz="3600" b="1">
                <a:solidFill>
                  <a:schemeClr val="lt1"/>
                </a:solidFill>
                <a:latin typeface="Playfair Display"/>
                <a:ea typeface="Playfair Display"/>
                <a:cs typeface="Playfair Display"/>
                <a:sym typeface="Playfair Display"/>
              </a:defRPr>
            </a:lvl4pPr>
            <a:lvl5pPr lvl="4" algn="l">
              <a:lnSpc>
                <a:spcPct val="100000"/>
              </a:lnSpc>
              <a:spcBef>
                <a:spcPts val="0"/>
              </a:spcBef>
              <a:spcAft>
                <a:spcPts val="0"/>
              </a:spcAft>
              <a:buNone/>
              <a:defRPr sz="3600" b="1">
                <a:solidFill>
                  <a:schemeClr val="lt1"/>
                </a:solidFill>
                <a:latin typeface="Playfair Display"/>
                <a:ea typeface="Playfair Display"/>
                <a:cs typeface="Playfair Display"/>
                <a:sym typeface="Playfair Display"/>
              </a:defRPr>
            </a:lvl5pPr>
            <a:lvl6pPr lvl="5" algn="l">
              <a:lnSpc>
                <a:spcPct val="100000"/>
              </a:lnSpc>
              <a:spcBef>
                <a:spcPts val="0"/>
              </a:spcBef>
              <a:spcAft>
                <a:spcPts val="0"/>
              </a:spcAft>
              <a:buNone/>
              <a:defRPr sz="3600" b="1">
                <a:solidFill>
                  <a:schemeClr val="lt1"/>
                </a:solidFill>
                <a:latin typeface="Playfair Display"/>
                <a:ea typeface="Playfair Display"/>
                <a:cs typeface="Playfair Display"/>
                <a:sym typeface="Playfair Display"/>
              </a:defRPr>
            </a:lvl6pPr>
            <a:lvl7pPr lvl="6" algn="l">
              <a:lnSpc>
                <a:spcPct val="100000"/>
              </a:lnSpc>
              <a:spcBef>
                <a:spcPts val="0"/>
              </a:spcBef>
              <a:spcAft>
                <a:spcPts val="0"/>
              </a:spcAft>
              <a:buNone/>
              <a:defRPr sz="3600" b="1">
                <a:solidFill>
                  <a:schemeClr val="lt1"/>
                </a:solidFill>
                <a:latin typeface="Playfair Display"/>
                <a:ea typeface="Playfair Display"/>
                <a:cs typeface="Playfair Display"/>
                <a:sym typeface="Playfair Display"/>
              </a:defRPr>
            </a:lvl7pPr>
            <a:lvl8pPr lvl="7" algn="l">
              <a:lnSpc>
                <a:spcPct val="100000"/>
              </a:lnSpc>
              <a:spcBef>
                <a:spcPts val="0"/>
              </a:spcBef>
              <a:spcAft>
                <a:spcPts val="0"/>
              </a:spcAft>
              <a:buNone/>
              <a:defRPr sz="3600" b="1">
                <a:solidFill>
                  <a:schemeClr val="lt1"/>
                </a:solidFill>
                <a:latin typeface="Playfair Display"/>
                <a:ea typeface="Playfair Display"/>
                <a:cs typeface="Playfair Display"/>
                <a:sym typeface="Playfair Display"/>
              </a:defRPr>
            </a:lvl8pPr>
            <a:lvl9pPr lvl="8" algn="l">
              <a:lnSpc>
                <a:spcPct val="100000"/>
              </a:lnSpc>
              <a:spcBef>
                <a:spcPts val="0"/>
              </a:spcBef>
              <a:spcAft>
                <a:spcPts val="0"/>
              </a:spcAft>
              <a:buNone/>
              <a:defRPr sz="3600" b="1">
                <a:solidFill>
                  <a:schemeClr val="lt1"/>
                </a:solidFill>
                <a:latin typeface="Playfair Display"/>
                <a:ea typeface="Playfair Display"/>
                <a:cs typeface="Playfair Display"/>
                <a:sym typeface="Playfair Display"/>
              </a:defRPr>
            </a:lvl9pPr>
          </a:lstStyle>
          <a:p>
            <a:endParaRPr/>
          </a:p>
        </p:txBody>
      </p:sp>
      <p:sp>
        <p:nvSpPr>
          <p:cNvPr id="265" name="Google Shape;265;p25"/>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Custom layout 14">
  <p:cSld name="AUTOLAYOUT_26">
    <p:bg>
      <p:bgPr>
        <a:solidFill>
          <a:srgbClr val="FFFFFF"/>
        </a:solidFill>
        <a:effectLst/>
      </p:bgPr>
    </p:bg>
    <p:spTree>
      <p:nvGrpSpPr>
        <p:cNvPr id="1" name="Shape 266"/>
        <p:cNvGrpSpPr/>
        <p:nvPr/>
      </p:nvGrpSpPr>
      <p:grpSpPr>
        <a:xfrm>
          <a:off x="0" y="0"/>
          <a:ext cx="0" cy="0"/>
          <a:chOff x="0" y="0"/>
          <a:chExt cx="0" cy="0"/>
        </a:xfrm>
      </p:grpSpPr>
      <p:sp>
        <p:nvSpPr>
          <p:cNvPr id="267" name="Google Shape;267;p26"/>
          <p:cNvSpPr/>
          <p:nvPr/>
        </p:nvSpPr>
        <p:spPr>
          <a:xfrm>
            <a:off x="0" y="0"/>
            <a:ext cx="9144000" cy="5143500"/>
          </a:xfrm>
          <a:prstGeom prst="rect">
            <a:avLst/>
          </a:prstGeom>
          <a:gradFill>
            <a:gsLst>
              <a:gs pos="0">
                <a:srgbClr val="7F7F7F"/>
              </a:gs>
              <a:gs pos="78000">
                <a:srgbClr val="3F3F3F"/>
              </a:gs>
              <a:gs pos="100000">
                <a:srgbClr val="262626"/>
              </a:gs>
            </a:gsLst>
            <a:lin ang="5400012" scaled="0"/>
          </a:grad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
        <p:nvSpPr>
          <p:cNvPr id="268" name="Google Shape;268;p26"/>
          <p:cNvSpPr/>
          <p:nvPr/>
        </p:nvSpPr>
        <p:spPr>
          <a:xfrm rot="10800000">
            <a:off x="3262212" y="0"/>
            <a:ext cx="1309800" cy="1088100"/>
          </a:xfrm>
          <a:prstGeom prst="rtTriangle">
            <a:avLst/>
          </a:prstGeom>
          <a:solidFill>
            <a:srgbClr val="0D6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9" name="Google Shape;269;p26"/>
          <p:cNvSpPr/>
          <p:nvPr/>
        </p:nvSpPr>
        <p:spPr>
          <a:xfrm rot="10800000" flipH="1">
            <a:off x="4572012" y="0"/>
            <a:ext cx="1309800" cy="1088100"/>
          </a:xfrm>
          <a:prstGeom prst="rtTriangle">
            <a:avLst/>
          </a:prstGeom>
          <a:solidFill>
            <a:srgbClr val="0D65B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6"/>
          <p:cNvSpPr/>
          <p:nvPr/>
        </p:nvSpPr>
        <p:spPr>
          <a:xfrm rot="10800000" flipH="1">
            <a:off x="4572012" y="0"/>
            <a:ext cx="1309800" cy="1088100"/>
          </a:xfrm>
          <a:prstGeom prst="rtTriangle">
            <a:avLst/>
          </a:prstGeom>
          <a:solidFill>
            <a:srgbClr val="000000">
              <a:alpha val="12549"/>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6"/>
          <p:cNvSpPr txBox="1">
            <a:spLocks noGrp="1"/>
          </p:cNvSpPr>
          <p:nvPr>
            <p:ph type="ctrTitle"/>
          </p:nvPr>
        </p:nvSpPr>
        <p:spPr>
          <a:xfrm>
            <a:off x="1130100" y="1742688"/>
            <a:ext cx="6883800" cy="1658100"/>
          </a:xfrm>
          <a:prstGeom prst="rect">
            <a:avLst/>
          </a:prstGeom>
          <a:noFill/>
        </p:spPr>
        <p:txBody>
          <a:bodyPr spcFirstLastPara="1" wrap="square" lIns="91425" tIns="91425" rIns="91425" bIns="91425" anchor="t" anchorCtr="0"/>
          <a:lstStyle>
            <a:lvl1pPr lvl="0" algn="ctr">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1pPr>
            <a:lvl2pPr lvl="1" algn="ctr">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2pPr>
            <a:lvl3pPr lvl="2" algn="ctr">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3pPr>
            <a:lvl4pPr lvl="3" algn="ctr">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4pPr>
            <a:lvl5pPr lvl="4" algn="ctr">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5pPr>
            <a:lvl6pPr lvl="5" algn="ctr">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6pPr>
            <a:lvl7pPr lvl="6" algn="ctr">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7pPr>
            <a:lvl8pPr lvl="7" algn="ctr">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8pPr>
            <a:lvl9pPr lvl="8" algn="ctr">
              <a:lnSpc>
                <a:spcPct val="100000"/>
              </a:lnSpc>
              <a:spcBef>
                <a:spcPts val="0"/>
              </a:spcBef>
              <a:spcAft>
                <a:spcPts val="0"/>
              </a:spcAft>
              <a:buClr>
                <a:srgbClr val="FFFFFF"/>
              </a:buClr>
              <a:buSzPts val="4200"/>
              <a:buNone/>
              <a:defRPr sz="4200" b="1">
                <a:solidFill>
                  <a:srgbClr val="FFFFFF"/>
                </a:solidFill>
                <a:latin typeface="Playfair Display"/>
                <a:ea typeface="Playfair Display"/>
                <a:cs typeface="Playfair Display"/>
                <a:sym typeface="Playfair Display"/>
              </a:defRPr>
            </a:lvl9pPr>
          </a:lstStyle>
          <a:p>
            <a:endParaRPr/>
          </a:p>
        </p:txBody>
      </p:sp>
      <p:sp>
        <p:nvSpPr>
          <p:cNvPr id="272" name="Google Shape;272;p26"/>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FFFFFF"/>
                </a:solidFill>
              </a:defRPr>
            </a:lvl1pPr>
            <a:lvl2pPr lvl="1" algn="r">
              <a:lnSpc>
                <a:spcPct val="100000"/>
              </a:lnSpc>
              <a:spcAft>
                <a:spcPts val="0"/>
              </a:spcAft>
              <a:buNone/>
              <a:defRPr sz="1000">
                <a:solidFill>
                  <a:srgbClr val="FFFFFF"/>
                </a:solidFill>
              </a:defRPr>
            </a:lvl2pPr>
            <a:lvl3pPr lvl="2" algn="r">
              <a:lnSpc>
                <a:spcPct val="100000"/>
              </a:lnSpc>
              <a:spcAft>
                <a:spcPts val="0"/>
              </a:spcAft>
              <a:buNone/>
              <a:defRPr sz="1000">
                <a:solidFill>
                  <a:srgbClr val="FFFFFF"/>
                </a:solidFill>
              </a:defRPr>
            </a:lvl3pPr>
            <a:lvl4pPr lvl="3" algn="r">
              <a:lnSpc>
                <a:spcPct val="100000"/>
              </a:lnSpc>
              <a:spcAft>
                <a:spcPts val="0"/>
              </a:spcAft>
              <a:buNone/>
              <a:defRPr sz="1000">
                <a:solidFill>
                  <a:srgbClr val="FFFFFF"/>
                </a:solidFill>
              </a:defRPr>
            </a:lvl4pPr>
            <a:lvl5pPr lvl="4" algn="r">
              <a:lnSpc>
                <a:spcPct val="100000"/>
              </a:lnSpc>
              <a:spcAft>
                <a:spcPts val="0"/>
              </a:spcAft>
              <a:buNone/>
              <a:defRPr sz="1000">
                <a:solidFill>
                  <a:srgbClr val="FFFFFF"/>
                </a:solidFill>
              </a:defRPr>
            </a:lvl5pPr>
            <a:lvl6pPr lvl="5" algn="r">
              <a:lnSpc>
                <a:spcPct val="100000"/>
              </a:lnSpc>
              <a:spcAft>
                <a:spcPts val="0"/>
              </a:spcAft>
              <a:buNone/>
              <a:defRPr sz="1000">
                <a:solidFill>
                  <a:srgbClr val="FFFFFF"/>
                </a:solidFill>
              </a:defRPr>
            </a:lvl6pPr>
            <a:lvl7pPr lvl="6" algn="r">
              <a:lnSpc>
                <a:spcPct val="100000"/>
              </a:lnSpc>
              <a:spcAft>
                <a:spcPts val="0"/>
              </a:spcAft>
              <a:buNone/>
              <a:defRPr sz="1000">
                <a:solidFill>
                  <a:srgbClr val="FFFFFF"/>
                </a:solidFill>
              </a:defRPr>
            </a:lvl7pPr>
            <a:lvl8pPr lvl="7" algn="r">
              <a:lnSpc>
                <a:spcPct val="100000"/>
              </a:lnSpc>
              <a:spcAft>
                <a:spcPts val="0"/>
              </a:spcAft>
              <a:buNone/>
              <a:defRPr sz="1000">
                <a:solidFill>
                  <a:srgbClr val="FFFFFF"/>
                </a:solidFill>
              </a:defRPr>
            </a:lvl8pPr>
            <a:lvl9pPr lvl="8" algn="r">
              <a:lnSpc>
                <a:spcPct val="100000"/>
              </a:lnSpc>
              <a:spcAft>
                <a:spcPts val="0"/>
              </a:spcAft>
              <a:buNone/>
              <a:defRPr sz="1000">
                <a:solidFill>
                  <a:srgbClr val="FFFFFF"/>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Custom layout 15">
  <p:cSld name="AUTOLAYOUT_27">
    <p:bg>
      <p:bgPr>
        <a:solidFill>
          <a:srgbClr val="FFFFFF"/>
        </a:solidFill>
        <a:effectLst/>
      </p:bgPr>
    </p:bg>
    <p:spTree>
      <p:nvGrpSpPr>
        <p:cNvPr id="1" name="Shape 273"/>
        <p:cNvGrpSpPr/>
        <p:nvPr/>
      </p:nvGrpSpPr>
      <p:grpSpPr>
        <a:xfrm>
          <a:off x="0" y="0"/>
          <a:ext cx="0" cy="0"/>
          <a:chOff x="0" y="0"/>
          <a:chExt cx="0" cy="0"/>
        </a:xfrm>
      </p:grpSpPr>
      <p:sp>
        <p:nvSpPr>
          <p:cNvPr id="274" name="Google Shape;274;p27"/>
          <p:cNvSpPr/>
          <p:nvPr/>
        </p:nvSpPr>
        <p:spPr>
          <a:xfrm>
            <a:off x="0" y="0"/>
            <a:ext cx="9144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5" name="Google Shape;275;p27"/>
          <p:cNvSpPr/>
          <p:nvPr/>
        </p:nvSpPr>
        <p:spPr>
          <a:xfrm rot="10800000">
            <a:off x="348325" y="150"/>
            <a:ext cx="7153800" cy="5143500"/>
          </a:xfrm>
          <a:prstGeom prst="parallelogram">
            <a:avLst>
              <a:gd name="adj" fmla="val 25000"/>
            </a:avLst>
          </a:prstGeom>
          <a:solidFill>
            <a:srgbClr val="E7E6E6"/>
          </a:solid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
        <p:nvSpPr>
          <p:cNvPr id="276" name="Google Shape;276;p27"/>
          <p:cNvSpPr/>
          <p:nvPr/>
        </p:nvSpPr>
        <p:spPr>
          <a:xfrm rot="10800000">
            <a:off x="11" y="25"/>
            <a:ext cx="7153800" cy="5143500"/>
          </a:xfrm>
          <a:prstGeom prst="parallelogram">
            <a:avLst>
              <a:gd name="adj" fmla="val 25000"/>
            </a:avLst>
          </a:prstGeom>
          <a:solidFill>
            <a:srgbClr val="40546A"/>
          </a:solidFill>
          <a:ln>
            <a:noFill/>
          </a:ln>
        </p:spPr>
        <p:txBody>
          <a:bodyPr spcFirstLastPara="1" wrap="square" lIns="91425" tIns="45700" rIns="91425" bIns="45700" anchor="ctr" anchorCtr="0">
            <a:noAutofit/>
          </a:bodyPr>
          <a:lstStyle/>
          <a:p>
            <a:pPr marL="0" lvl="0" indent="0" algn="l" rtl="0">
              <a:spcBef>
                <a:spcPts val="0"/>
              </a:spcBef>
              <a:spcAft>
                <a:spcPts val="0"/>
              </a:spcAft>
              <a:buNone/>
            </a:pPr>
            <a:endParaRPr/>
          </a:p>
        </p:txBody>
      </p:sp>
      <p:sp>
        <p:nvSpPr>
          <p:cNvPr id="277" name="Google Shape;277;p27"/>
          <p:cNvSpPr/>
          <p:nvPr/>
        </p:nvSpPr>
        <p:spPr>
          <a:xfrm rot="10800000" flipH="1">
            <a:off x="0" y="25"/>
            <a:ext cx="2349600" cy="5143500"/>
          </a:xfrm>
          <a:prstGeom prst="rtTriangle">
            <a:avLst/>
          </a:prstGeom>
          <a:solidFill>
            <a:srgbClr val="40546A"/>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8" name="Google Shape;278;p27"/>
          <p:cNvSpPr/>
          <p:nvPr/>
        </p:nvSpPr>
        <p:spPr>
          <a:xfrm>
            <a:off x="595774" y="2577426"/>
            <a:ext cx="27600" cy="19614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9" name="Google Shape;279;p27"/>
          <p:cNvSpPr txBox="1">
            <a:spLocks noGrp="1"/>
          </p:cNvSpPr>
          <p:nvPr>
            <p:ph type="ctrTitle"/>
          </p:nvPr>
        </p:nvSpPr>
        <p:spPr>
          <a:xfrm>
            <a:off x="751200" y="2577425"/>
            <a:ext cx="5053500" cy="1961400"/>
          </a:xfrm>
          <a:prstGeom prst="rect">
            <a:avLst/>
          </a:prstGeom>
          <a:noFill/>
        </p:spPr>
        <p:txBody>
          <a:bodyPr spcFirstLastPara="1" wrap="square" lIns="91425" tIns="91425" rIns="91425" bIns="91425" anchor="ctr" anchorCtr="0"/>
          <a:lstStyle>
            <a:lvl1pPr lvl="0" algn="l">
              <a:lnSpc>
                <a:spcPct val="100000"/>
              </a:lnSpc>
              <a:spcBef>
                <a:spcPts val="0"/>
              </a:spcBef>
              <a:spcAft>
                <a:spcPts val="0"/>
              </a:spcAft>
              <a:buClr>
                <a:srgbClr val="FFFFFF"/>
              </a:buClr>
              <a:buSzPts val="3600"/>
              <a:buNone/>
              <a:defRPr sz="3600" b="1">
                <a:solidFill>
                  <a:srgbClr val="FFFFFF"/>
                </a:solidFill>
                <a:latin typeface="Playfair Display"/>
                <a:ea typeface="Playfair Display"/>
                <a:cs typeface="Playfair Display"/>
                <a:sym typeface="Playfair Display"/>
              </a:defRPr>
            </a:lvl1pPr>
            <a:lvl2pPr lvl="1" algn="l">
              <a:lnSpc>
                <a:spcPct val="100000"/>
              </a:lnSpc>
              <a:spcBef>
                <a:spcPts val="0"/>
              </a:spcBef>
              <a:spcAft>
                <a:spcPts val="0"/>
              </a:spcAft>
              <a:buClr>
                <a:srgbClr val="FFFFFF"/>
              </a:buClr>
              <a:buSzPts val="3600"/>
              <a:buNone/>
              <a:defRPr sz="3600" b="1">
                <a:solidFill>
                  <a:srgbClr val="FFFFFF"/>
                </a:solidFill>
                <a:latin typeface="Playfair Display"/>
                <a:ea typeface="Playfair Display"/>
                <a:cs typeface="Playfair Display"/>
                <a:sym typeface="Playfair Display"/>
              </a:defRPr>
            </a:lvl2pPr>
            <a:lvl3pPr lvl="2" algn="l">
              <a:lnSpc>
                <a:spcPct val="100000"/>
              </a:lnSpc>
              <a:spcBef>
                <a:spcPts val="0"/>
              </a:spcBef>
              <a:spcAft>
                <a:spcPts val="0"/>
              </a:spcAft>
              <a:buClr>
                <a:srgbClr val="FFFFFF"/>
              </a:buClr>
              <a:buSzPts val="3600"/>
              <a:buNone/>
              <a:defRPr sz="3600" b="1">
                <a:solidFill>
                  <a:srgbClr val="FFFFFF"/>
                </a:solidFill>
                <a:latin typeface="Playfair Display"/>
                <a:ea typeface="Playfair Display"/>
                <a:cs typeface="Playfair Display"/>
                <a:sym typeface="Playfair Display"/>
              </a:defRPr>
            </a:lvl3pPr>
            <a:lvl4pPr lvl="3" algn="l">
              <a:lnSpc>
                <a:spcPct val="100000"/>
              </a:lnSpc>
              <a:spcBef>
                <a:spcPts val="0"/>
              </a:spcBef>
              <a:spcAft>
                <a:spcPts val="0"/>
              </a:spcAft>
              <a:buClr>
                <a:srgbClr val="FFFFFF"/>
              </a:buClr>
              <a:buSzPts val="3600"/>
              <a:buNone/>
              <a:defRPr sz="3600" b="1">
                <a:solidFill>
                  <a:srgbClr val="FFFFFF"/>
                </a:solidFill>
                <a:latin typeface="Playfair Display"/>
                <a:ea typeface="Playfair Display"/>
                <a:cs typeface="Playfair Display"/>
                <a:sym typeface="Playfair Display"/>
              </a:defRPr>
            </a:lvl4pPr>
            <a:lvl5pPr lvl="4" algn="l">
              <a:lnSpc>
                <a:spcPct val="100000"/>
              </a:lnSpc>
              <a:spcBef>
                <a:spcPts val="0"/>
              </a:spcBef>
              <a:spcAft>
                <a:spcPts val="0"/>
              </a:spcAft>
              <a:buClr>
                <a:srgbClr val="FFFFFF"/>
              </a:buClr>
              <a:buSzPts val="3600"/>
              <a:buNone/>
              <a:defRPr sz="3600" b="1">
                <a:solidFill>
                  <a:srgbClr val="FFFFFF"/>
                </a:solidFill>
                <a:latin typeface="Playfair Display"/>
                <a:ea typeface="Playfair Display"/>
                <a:cs typeface="Playfair Display"/>
                <a:sym typeface="Playfair Display"/>
              </a:defRPr>
            </a:lvl5pPr>
            <a:lvl6pPr lvl="5" algn="l">
              <a:lnSpc>
                <a:spcPct val="100000"/>
              </a:lnSpc>
              <a:spcBef>
                <a:spcPts val="0"/>
              </a:spcBef>
              <a:spcAft>
                <a:spcPts val="0"/>
              </a:spcAft>
              <a:buClr>
                <a:srgbClr val="FFFFFF"/>
              </a:buClr>
              <a:buSzPts val="3600"/>
              <a:buNone/>
              <a:defRPr sz="3600" b="1">
                <a:solidFill>
                  <a:srgbClr val="FFFFFF"/>
                </a:solidFill>
                <a:latin typeface="Playfair Display"/>
                <a:ea typeface="Playfair Display"/>
                <a:cs typeface="Playfair Display"/>
                <a:sym typeface="Playfair Display"/>
              </a:defRPr>
            </a:lvl6pPr>
            <a:lvl7pPr lvl="6" algn="l">
              <a:lnSpc>
                <a:spcPct val="100000"/>
              </a:lnSpc>
              <a:spcBef>
                <a:spcPts val="0"/>
              </a:spcBef>
              <a:spcAft>
                <a:spcPts val="0"/>
              </a:spcAft>
              <a:buClr>
                <a:srgbClr val="FFFFFF"/>
              </a:buClr>
              <a:buSzPts val="3600"/>
              <a:buNone/>
              <a:defRPr sz="3600" b="1">
                <a:solidFill>
                  <a:srgbClr val="FFFFFF"/>
                </a:solidFill>
                <a:latin typeface="Playfair Display"/>
                <a:ea typeface="Playfair Display"/>
                <a:cs typeface="Playfair Display"/>
                <a:sym typeface="Playfair Display"/>
              </a:defRPr>
            </a:lvl7pPr>
            <a:lvl8pPr lvl="7" algn="l">
              <a:lnSpc>
                <a:spcPct val="100000"/>
              </a:lnSpc>
              <a:spcBef>
                <a:spcPts val="0"/>
              </a:spcBef>
              <a:spcAft>
                <a:spcPts val="0"/>
              </a:spcAft>
              <a:buClr>
                <a:srgbClr val="FFFFFF"/>
              </a:buClr>
              <a:buSzPts val="3600"/>
              <a:buNone/>
              <a:defRPr sz="3600" b="1">
                <a:solidFill>
                  <a:srgbClr val="FFFFFF"/>
                </a:solidFill>
                <a:latin typeface="Playfair Display"/>
                <a:ea typeface="Playfair Display"/>
                <a:cs typeface="Playfair Display"/>
                <a:sym typeface="Playfair Display"/>
              </a:defRPr>
            </a:lvl8pPr>
            <a:lvl9pPr lvl="8" algn="l">
              <a:lnSpc>
                <a:spcPct val="100000"/>
              </a:lnSpc>
              <a:spcBef>
                <a:spcPts val="0"/>
              </a:spcBef>
              <a:spcAft>
                <a:spcPts val="0"/>
              </a:spcAft>
              <a:buClr>
                <a:srgbClr val="FFFFFF"/>
              </a:buClr>
              <a:buSzPts val="3600"/>
              <a:buNone/>
              <a:defRPr sz="3600" b="1">
                <a:solidFill>
                  <a:srgbClr val="FFFFFF"/>
                </a:solidFill>
                <a:latin typeface="Playfair Display"/>
                <a:ea typeface="Playfair Display"/>
                <a:cs typeface="Playfair Display"/>
                <a:sym typeface="Playfair Display"/>
              </a:defRPr>
            </a:lvl9pPr>
          </a:lstStyle>
          <a:p>
            <a:endParaRPr/>
          </a:p>
        </p:txBody>
      </p:sp>
      <p:sp>
        <p:nvSpPr>
          <p:cNvPr id="280" name="Google Shape;280;p27"/>
          <p:cNvSpPr txBox="1">
            <a:spLocks noGrp="1"/>
          </p:cNvSpPr>
          <p:nvPr>
            <p:ph type="sldNum" idx="12"/>
          </p:nvPr>
        </p:nvSpPr>
        <p:spPr>
          <a:xfrm>
            <a:off x="8472458" y="4663217"/>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434343"/>
                </a:solidFill>
              </a:defRPr>
            </a:lvl1pPr>
            <a:lvl2pPr lvl="1" algn="r">
              <a:lnSpc>
                <a:spcPct val="100000"/>
              </a:lnSpc>
              <a:spcAft>
                <a:spcPts val="0"/>
              </a:spcAft>
              <a:buNone/>
              <a:defRPr sz="1000">
                <a:solidFill>
                  <a:srgbClr val="434343"/>
                </a:solidFill>
              </a:defRPr>
            </a:lvl2pPr>
            <a:lvl3pPr lvl="2" algn="r">
              <a:lnSpc>
                <a:spcPct val="100000"/>
              </a:lnSpc>
              <a:spcAft>
                <a:spcPts val="0"/>
              </a:spcAft>
              <a:buNone/>
              <a:defRPr sz="1000">
                <a:solidFill>
                  <a:srgbClr val="434343"/>
                </a:solidFill>
              </a:defRPr>
            </a:lvl3pPr>
            <a:lvl4pPr lvl="3" algn="r">
              <a:lnSpc>
                <a:spcPct val="100000"/>
              </a:lnSpc>
              <a:spcAft>
                <a:spcPts val="0"/>
              </a:spcAft>
              <a:buNone/>
              <a:defRPr sz="1000">
                <a:solidFill>
                  <a:srgbClr val="434343"/>
                </a:solidFill>
              </a:defRPr>
            </a:lvl4pPr>
            <a:lvl5pPr lvl="4" algn="r">
              <a:lnSpc>
                <a:spcPct val="100000"/>
              </a:lnSpc>
              <a:spcAft>
                <a:spcPts val="0"/>
              </a:spcAft>
              <a:buNone/>
              <a:defRPr sz="1000">
                <a:solidFill>
                  <a:srgbClr val="434343"/>
                </a:solidFill>
              </a:defRPr>
            </a:lvl5pPr>
            <a:lvl6pPr lvl="5" algn="r">
              <a:lnSpc>
                <a:spcPct val="100000"/>
              </a:lnSpc>
              <a:spcAft>
                <a:spcPts val="0"/>
              </a:spcAft>
              <a:buNone/>
              <a:defRPr sz="1000">
                <a:solidFill>
                  <a:srgbClr val="434343"/>
                </a:solidFill>
              </a:defRPr>
            </a:lvl6pPr>
            <a:lvl7pPr lvl="6" algn="r">
              <a:lnSpc>
                <a:spcPct val="100000"/>
              </a:lnSpc>
              <a:spcAft>
                <a:spcPts val="0"/>
              </a:spcAft>
              <a:buNone/>
              <a:defRPr sz="1000">
                <a:solidFill>
                  <a:srgbClr val="434343"/>
                </a:solidFill>
              </a:defRPr>
            </a:lvl7pPr>
            <a:lvl8pPr lvl="7" algn="r">
              <a:lnSpc>
                <a:spcPct val="100000"/>
              </a:lnSpc>
              <a:spcAft>
                <a:spcPts val="0"/>
              </a:spcAft>
              <a:buNone/>
              <a:defRPr sz="1000">
                <a:solidFill>
                  <a:srgbClr val="434343"/>
                </a:solidFill>
              </a:defRPr>
            </a:lvl8pPr>
            <a:lvl9pPr lvl="8" algn="r">
              <a:lnSpc>
                <a:spcPct val="100000"/>
              </a:lnSpc>
              <a:spcAft>
                <a:spcPts val="0"/>
              </a:spcAft>
              <a:buNone/>
              <a:defRPr sz="1000">
                <a:solidFill>
                  <a:srgbClr val="434343"/>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ustom layout 13">
  <p:cSld name="AUTOLAYOUT_28">
    <p:bg>
      <p:bgPr>
        <a:solidFill>
          <a:srgbClr val="FFFFFF"/>
        </a:solidFill>
        <a:effectLst/>
      </p:bgPr>
    </p:bg>
    <p:spTree>
      <p:nvGrpSpPr>
        <p:cNvPr id="1" name="Shape 281"/>
        <p:cNvGrpSpPr/>
        <p:nvPr/>
      </p:nvGrpSpPr>
      <p:grpSpPr>
        <a:xfrm>
          <a:off x="0" y="0"/>
          <a:ext cx="0" cy="0"/>
          <a:chOff x="0" y="0"/>
          <a:chExt cx="0" cy="0"/>
        </a:xfrm>
      </p:grpSpPr>
      <p:sp>
        <p:nvSpPr>
          <p:cNvPr id="282" name="Google Shape;282;p28"/>
          <p:cNvSpPr/>
          <p:nvPr/>
        </p:nvSpPr>
        <p:spPr>
          <a:xfrm>
            <a:off x="0" y="0"/>
            <a:ext cx="91440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8"/>
          <p:cNvSpPr/>
          <p:nvPr/>
        </p:nvSpPr>
        <p:spPr>
          <a:xfrm>
            <a:off x="0" y="2074950"/>
            <a:ext cx="4372500" cy="993600"/>
          </a:xfrm>
          <a:prstGeom prst="rect">
            <a:avLst/>
          </a:prstGeom>
          <a:solidFill>
            <a:srgbClr val="274E1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8"/>
          <p:cNvSpPr txBox="1">
            <a:spLocks noGrp="1"/>
          </p:cNvSpPr>
          <p:nvPr>
            <p:ph type="title"/>
          </p:nvPr>
        </p:nvSpPr>
        <p:spPr>
          <a:xfrm>
            <a:off x="4448700" y="2074900"/>
            <a:ext cx="4341900" cy="993600"/>
          </a:xfrm>
          <a:prstGeom prst="rect">
            <a:avLst/>
          </a:prstGeom>
          <a:noFill/>
        </p:spPr>
        <p:txBody>
          <a:bodyPr spcFirstLastPara="1" wrap="square" lIns="91425" tIns="91425" rIns="91425" bIns="91425" anchor="ctr" anchorCtr="0"/>
          <a:lstStyle>
            <a:lvl1pPr lvl="0" algn="l">
              <a:lnSpc>
                <a:spcPct val="100000"/>
              </a:lnSpc>
              <a:spcBef>
                <a:spcPts val="0"/>
              </a:spcBef>
              <a:spcAft>
                <a:spcPts val="0"/>
              </a:spcAft>
              <a:buClr>
                <a:srgbClr val="434343"/>
              </a:buClr>
              <a:buSzPts val="2400"/>
              <a:buNone/>
              <a:defRPr sz="2400" b="1">
                <a:solidFill>
                  <a:srgbClr val="434343"/>
                </a:solidFill>
                <a:latin typeface="Playfair Display"/>
                <a:ea typeface="Playfair Display"/>
                <a:cs typeface="Playfair Display"/>
                <a:sym typeface="Playfair Display"/>
              </a:defRPr>
            </a:lvl1pPr>
            <a:lvl2pPr lvl="1" algn="l">
              <a:lnSpc>
                <a:spcPct val="100000"/>
              </a:lnSpc>
              <a:spcBef>
                <a:spcPts val="0"/>
              </a:spcBef>
              <a:spcAft>
                <a:spcPts val="0"/>
              </a:spcAft>
              <a:buClr>
                <a:srgbClr val="434343"/>
              </a:buClr>
              <a:buSzPts val="2400"/>
              <a:buNone/>
              <a:defRPr sz="2400" b="1">
                <a:solidFill>
                  <a:srgbClr val="434343"/>
                </a:solidFill>
                <a:latin typeface="Playfair Display"/>
                <a:ea typeface="Playfair Display"/>
                <a:cs typeface="Playfair Display"/>
                <a:sym typeface="Playfair Display"/>
              </a:defRPr>
            </a:lvl2pPr>
            <a:lvl3pPr lvl="2" algn="l">
              <a:lnSpc>
                <a:spcPct val="100000"/>
              </a:lnSpc>
              <a:spcBef>
                <a:spcPts val="0"/>
              </a:spcBef>
              <a:spcAft>
                <a:spcPts val="0"/>
              </a:spcAft>
              <a:buClr>
                <a:srgbClr val="434343"/>
              </a:buClr>
              <a:buSzPts val="2400"/>
              <a:buNone/>
              <a:defRPr sz="2400" b="1">
                <a:solidFill>
                  <a:srgbClr val="434343"/>
                </a:solidFill>
                <a:latin typeface="Playfair Display"/>
                <a:ea typeface="Playfair Display"/>
                <a:cs typeface="Playfair Display"/>
                <a:sym typeface="Playfair Display"/>
              </a:defRPr>
            </a:lvl3pPr>
            <a:lvl4pPr lvl="3" algn="l">
              <a:lnSpc>
                <a:spcPct val="100000"/>
              </a:lnSpc>
              <a:spcBef>
                <a:spcPts val="0"/>
              </a:spcBef>
              <a:spcAft>
                <a:spcPts val="0"/>
              </a:spcAft>
              <a:buClr>
                <a:srgbClr val="434343"/>
              </a:buClr>
              <a:buSzPts val="2400"/>
              <a:buNone/>
              <a:defRPr sz="2400" b="1">
                <a:solidFill>
                  <a:srgbClr val="434343"/>
                </a:solidFill>
                <a:latin typeface="Playfair Display"/>
                <a:ea typeface="Playfair Display"/>
                <a:cs typeface="Playfair Display"/>
                <a:sym typeface="Playfair Display"/>
              </a:defRPr>
            </a:lvl4pPr>
            <a:lvl5pPr lvl="4" algn="l">
              <a:lnSpc>
                <a:spcPct val="100000"/>
              </a:lnSpc>
              <a:spcBef>
                <a:spcPts val="0"/>
              </a:spcBef>
              <a:spcAft>
                <a:spcPts val="0"/>
              </a:spcAft>
              <a:buClr>
                <a:srgbClr val="434343"/>
              </a:buClr>
              <a:buSzPts val="2400"/>
              <a:buNone/>
              <a:defRPr sz="2400" b="1">
                <a:solidFill>
                  <a:srgbClr val="434343"/>
                </a:solidFill>
                <a:latin typeface="Playfair Display"/>
                <a:ea typeface="Playfair Display"/>
                <a:cs typeface="Playfair Display"/>
                <a:sym typeface="Playfair Display"/>
              </a:defRPr>
            </a:lvl5pPr>
            <a:lvl6pPr lvl="5" algn="l">
              <a:lnSpc>
                <a:spcPct val="100000"/>
              </a:lnSpc>
              <a:spcBef>
                <a:spcPts val="0"/>
              </a:spcBef>
              <a:spcAft>
                <a:spcPts val="0"/>
              </a:spcAft>
              <a:buClr>
                <a:srgbClr val="434343"/>
              </a:buClr>
              <a:buSzPts val="2400"/>
              <a:buNone/>
              <a:defRPr sz="2400" b="1">
                <a:solidFill>
                  <a:srgbClr val="434343"/>
                </a:solidFill>
                <a:latin typeface="Playfair Display"/>
                <a:ea typeface="Playfair Display"/>
                <a:cs typeface="Playfair Display"/>
                <a:sym typeface="Playfair Display"/>
              </a:defRPr>
            </a:lvl6pPr>
            <a:lvl7pPr lvl="6" algn="l">
              <a:lnSpc>
                <a:spcPct val="100000"/>
              </a:lnSpc>
              <a:spcBef>
                <a:spcPts val="0"/>
              </a:spcBef>
              <a:spcAft>
                <a:spcPts val="0"/>
              </a:spcAft>
              <a:buClr>
                <a:srgbClr val="434343"/>
              </a:buClr>
              <a:buSzPts val="2400"/>
              <a:buNone/>
              <a:defRPr sz="2400" b="1">
                <a:solidFill>
                  <a:srgbClr val="434343"/>
                </a:solidFill>
                <a:latin typeface="Playfair Display"/>
                <a:ea typeface="Playfair Display"/>
                <a:cs typeface="Playfair Display"/>
                <a:sym typeface="Playfair Display"/>
              </a:defRPr>
            </a:lvl7pPr>
            <a:lvl8pPr lvl="7" algn="l">
              <a:lnSpc>
                <a:spcPct val="100000"/>
              </a:lnSpc>
              <a:spcBef>
                <a:spcPts val="0"/>
              </a:spcBef>
              <a:spcAft>
                <a:spcPts val="0"/>
              </a:spcAft>
              <a:buClr>
                <a:srgbClr val="434343"/>
              </a:buClr>
              <a:buSzPts val="2400"/>
              <a:buNone/>
              <a:defRPr sz="2400" b="1">
                <a:solidFill>
                  <a:srgbClr val="434343"/>
                </a:solidFill>
                <a:latin typeface="Playfair Display"/>
                <a:ea typeface="Playfair Display"/>
                <a:cs typeface="Playfair Display"/>
                <a:sym typeface="Playfair Display"/>
              </a:defRPr>
            </a:lvl8pPr>
            <a:lvl9pPr lvl="8" algn="l">
              <a:lnSpc>
                <a:spcPct val="100000"/>
              </a:lnSpc>
              <a:spcBef>
                <a:spcPts val="0"/>
              </a:spcBef>
              <a:spcAft>
                <a:spcPts val="0"/>
              </a:spcAft>
              <a:buClr>
                <a:srgbClr val="434343"/>
              </a:buClr>
              <a:buSzPts val="2400"/>
              <a:buNone/>
              <a:defRPr sz="2400" b="1">
                <a:solidFill>
                  <a:srgbClr val="434343"/>
                </a:solidFill>
                <a:latin typeface="Playfair Display"/>
                <a:ea typeface="Playfair Display"/>
                <a:cs typeface="Playfair Display"/>
                <a:sym typeface="Playfair Display"/>
              </a:defRPr>
            </a:lvl9pPr>
          </a:lstStyle>
          <a:p>
            <a:endParaRPr/>
          </a:p>
        </p:txBody>
      </p:sp>
      <p:sp>
        <p:nvSpPr>
          <p:cNvPr id="285" name="Google Shape;285;p28"/>
          <p:cNvSpPr txBox="1">
            <a:spLocks noGrp="1"/>
          </p:cNvSpPr>
          <p:nvPr>
            <p:ph type="sldNum" idx="12"/>
          </p:nvPr>
        </p:nvSpPr>
        <p:spPr>
          <a:xfrm>
            <a:off x="8497999" y="4688759"/>
            <a:ext cx="548700" cy="393600"/>
          </a:xfrm>
          <a:prstGeom prst="rect">
            <a:avLst/>
          </a:prstGeom>
          <a:noFill/>
        </p:spPr>
        <p:txBody>
          <a:bodyPr spcFirstLastPara="1" wrap="square" lIns="91425" tIns="91425" rIns="91425" bIns="91425" anchor="ctr" anchorCtr="0">
            <a:noAutofit/>
          </a:bodyPr>
          <a:lstStyle>
            <a:lvl1pPr lvl="0" algn="r">
              <a:lnSpc>
                <a:spcPct val="100000"/>
              </a:lnSpc>
              <a:spcAft>
                <a:spcPts val="0"/>
              </a:spcAft>
              <a:buNone/>
              <a:defRPr sz="1000">
                <a:solidFill>
                  <a:srgbClr val="434343"/>
                </a:solidFill>
              </a:defRPr>
            </a:lvl1pPr>
            <a:lvl2pPr lvl="1" algn="r">
              <a:lnSpc>
                <a:spcPct val="100000"/>
              </a:lnSpc>
              <a:spcAft>
                <a:spcPts val="0"/>
              </a:spcAft>
              <a:buNone/>
              <a:defRPr sz="1000">
                <a:solidFill>
                  <a:srgbClr val="434343"/>
                </a:solidFill>
              </a:defRPr>
            </a:lvl2pPr>
            <a:lvl3pPr lvl="2" algn="r">
              <a:lnSpc>
                <a:spcPct val="100000"/>
              </a:lnSpc>
              <a:spcAft>
                <a:spcPts val="0"/>
              </a:spcAft>
              <a:buNone/>
              <a:defRPr sz="1000">
                <a:solidFill>
                  <a:srgbClr val="434343"/>
                </a:solidFill>
              </a:defRPr>
            </a:lvl3pPr>
            <a:lvl4pPr lvl="3" algn="r">
              <a:lnSpc>
                <a:spcPct val="100000"/>
              </a:lnSpc>
              <a:spcAft>
                <a:spcPts val="0"/>
              </a:spcAft>
              <a:buNone/>
              <a:defRPr sz="1000">
                <a:solidFill>
                  <a:srgbClr val="434343"/>
                </a:solidFill>
              </a:defRPr>
            </a:lvl4pPr>
            <a:lvl5pPr lvl="4" algn="r">
              <a:lnSpc>
                <a:spcPct val="100000"/>
              </a:lnSpc>
              <a:spcAft>
                <a:spcPts val="0"/>
              </a:spcAft>
              <a:buNone/>
              <a:defRPr sz="1000">
                <a:solidFill>
                  <a:srgbClr val="434343"/>
                </a:solidFill>
              </a:defRPr>
            </a:lvl5pPr>
            <a:lvl6pPr lvl="5" algn="r">
              <a:lnSpc>
                <a:spcPct val="100000"/>
              </a:lnSpc>
              <a:spcAft>
                <a:spcPts val="0"/>
              </a:spcAft>
              <a:buNone/>
              <a:defRPr sz="1000">
                <a:solidFill>
                  <a:srgbClr val="434343"/>
                </a:solidFill>
              </a:defRPr>
            </a:lvl6pPr>
            <a:lvl7pPr lvl="6" algn="r">
              <a:lnSpc>
                <a:spcPct val="100000"/>
              </a:lnSpc>
              <a:spcAft>
                <a:spcPts val="0"/>
              </a:spcAft>
              <a:buNone/>
              <a:defRPr sz="1000">
                <a:solidFill>
                  <a:srgbClr val="434343"/>
                </a:solidFill>
              </a:defRPr>
            </a:lvl7pPr>
            <a:lvl8pPr lvl="7" algn="r">
              <a:lnSpc>
                <a:spcPct val="100000"/>
              </a:lnSpc>
              <a:spcAft>
                <a:spcPts val="0"/>
              </a:spcAft>
              <a:buNone/>
              <a:defRPr sz="1000">
                <a:solidFill>
                  <a:srgbClr val="434343"/>
                </a:solidFill>
              </a:defRPr>
            </a:lvl8pPr>
            <a:lvl9pPr lvl="8" algn="r">
              <a:lnSpc>
                <a:spcPct val="100000"/>
              </a:lnSpc>
              <a:spcAft>
                <a:spcPts val="0"/>
              </a:spcAft>
              <a:buNone/>
              <a:defRPr sz="1000">
                <a:solidFill>
                  <a:srgbClr val="434343"/>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
        <p:cNvGrpSpPr/>
        <p:nvPr/>
      </p:nvGrpSpPr>
      <p:grpSpPr>
        <a:xfrm>
          <a:off x="0" y="0"/>
          <a:ext cx="0" cy="0"/>
          <a:chOff x="0" y="0"/>
          <a:chExt cx="0" cy="0"/>
        </a:xfrm>
      </p:grpSpPr>
      <p:sp>
        <p:nvSpPr>
          <p:cNvPr id="20" name="Google Shape;20;p4"/>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1" name="Google Shape;21;p4"/>
          <p:cNvSpPr txBox="1">
            <a:spLocks noGrp="1"/>
          </p:cNvSpPr>
          <p:nvPr>
            <p:ph type="body" idx="1"/>
          </p:nvPr>
        </p:nvSpPr>
        <p:spPr>
          <a:xfrm>
            <a:off x="311700" y="1234075"/>
            <a:ext cx="8520600" cy="3334800"/>
          </a:xfrm>
          <a:prstGeom prst="rect">
            <a:avLst/>
          </a:prstGeom>
        </p:spPr>
        <p:txBody>
          <a:bodyPr spcFirstLastPara="1" wrap="square" lIns="91425" tIns="91425" rIns="91425" bIns="91425" anchor="t"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22" name="Google Shape;22;p4"/>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3"/>
        <p:cNvGrpSpPr/>
        <p:nvPr/>
      </p:nvGrpSpPr>
      <p:grpSpPr>
        <a:xfrm>
          <a:off x="0" y="0"/>
          <a:ext cx="0" cy="0"/>
          <a:chOff x="0" y="0"/>
          <a:chExt cx="0" cy="0"/>
        </a:xfrm>
      </p:grpSpPr>
      <p:sp>
        <p:nvSpPr>
          <p:cNvPr id="24" name="Google Shape;24;p5"/>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25" name="Google Shape;25;p5"/>
          <p:cNvSpPr txBox="1">
            <a:spLocks noGrp="1"/>
          </p:cNvSpPr>
          <p:nvPr>
            <p:ph type="body" idx="1"/>
          </p:nvPr>
        </p:nvSpPr>
        <p:spPr>
          <a:xfrm>
            <a:off x="311700" y="1234050"/>
            <a:ext cx="3999900" cy="33348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6" name="Google Shape;26;p5"/>
          <p:cNvSpPr txBox="1">
            <a:spLocks noGrp="1"/>
          </p:cNvSpPr>
          <p:nvPr>
            <p:ph type="body" idx="2"/>
          </p:nvPr>
        </p:nvSpPr>
        <p:spPr>
          <a:xfrm>
            <a:off x="4832400" y="1234050"/>
            <a:ext cx="3999900" cy="33348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7" name="Google Shape;27;p5"/>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8"/>
        <p:cNvGrpSpPr/>
        <p:nvPr/>
      </p:nvGrpSpPr>
      <p:grpSpPr>
        <a:xfrm>
          <a:off x="0" y="0"/>
          <a:ext cx="0" cy="0"/>
          <a:chOff x="0" y="0"/>
          <a:chExt cx="0" cy="0"/>
        </a:xfrm>
      </p:grpSpPr>
      <p:sp>
        <p:nvSpPr>
          <p:cNvPr id="29" name="Google Shape;29;p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a:spcBef>
                <a:spcPts val="0"/>
              </a:spcBef>
              <a:spcAft>
                <a:spcPts val="0"/>
              </a:spcAft>
              <a:buSzPts val="3000"/>
              <a:buNone/>
              <a:defRPr/>
            </a:lvl1pPr>
            <a:lvl2pPr lvl="1">
              <a:spcBef>
                <a:spcPts val="0"/>
              </a:spcBef>
              <a:spcAft>
                <a:spcPts val="0"/>
              </a:spcAft>
              <a:buSzPts val="3000"/>
              <a:buNone/>
              <a:defRPr/>
            </a:lvl2pPr>
            <a:lvl3pPr lvl="2">
              <a:spcBef>
                <a:spcPts val="0"/>
              </a:spcBef>
              <a:spcAft>
                <a:spcPts val="0"/>
              </a:spcAft>
              <a:buSzPts val="3000"/>
              <a:buNone/>
              <a:defRPr/>
            </a:lvl3pPr>
            <a:lvl4pPr lvl="3">
              <a:spcBef>
                <a:spcPts val="0"/>
              </a:spcBef>
              <a:spcAft>
                <a:spcPts val="0"/>
              </a:spcAft>
              <a:buSzPts val="3000"/>
              <a:buNone/>
              <a:defRPr/>
            </a:lvl4pPr>
            <a:lvl5pPr lvl="4">
              <a:spcBef>
                <a:spcPts val="0"/>
              </a:spcBef>
              <a:spcAft>
                <a:spcPts val="0"/>
              </a:spcAft>
              <a:buSzPts val="3000"/>
              <a:buNone/>
              <a:defRPr/>
            </a:lvl5pPr>
            <a:lvl6pPr lvl="5">
              <a:spcBef>
                <a:spcPts val="0"/>
              </a:spcBef>
              <a:spcAft>
                <a:spcPts val="0"/>
              </a:spcAft>
              <a:buSzPts val="3000"/>
              <a:buNone/>
              <a:defRPr/>
            </a:lvl6pPr>
            <a:lvl7pPr lvl="6">
              <a:spcBef>
                <a:spcPts val="0"/>
              </a:spcBef>
              <a:spcAft>
                <a:spcPts val="0"/>
              </a:spcAft>
              <a:buSzPts val="3000"/>
              <a:buNone/>
              <a:defRPr/>
            </a:lvl7pPr>
            <a:lvl8pPr lvl="7">
              <a:spcBef>
                <a:spcPts val="0"/>
              </a:spcBef>
              <a:spcAft>
                <a:spcPts val="0"/>
              </a:spcAft>
              <a:buSzPts val="3000"/>
              <a:buNone/>
              <a:defRPr/>
            </a:lvl8pPr>
            <a:lvl9pPr lvl="8">
              <a:spcBef>
                <a:spcPts val="0"/>
              </a:spcBef>
              <a:spcAft>
                <a:spcPts val="0"/>
              </a:spcAft>
              <a:buSzPts val="3000"/>
              <a:buNone/>
              <a:defRPr/>
            </a:lvl9pPr>
          </a:lstStyle>
          <a:p>
            <a:endParaRPr/>
          </a:p>
        </p:txBody>
      </p:sp>
      <p:sp>
        <p:nvSpPr>
          <p:cNvPr id="30" name="Google Shape;30;p6"/>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31"/>
        <p:cNvGrpSpPr/>
        <p:nvPr/>
      </p:nvGrpSpPr>
      <p:grpSpPr>
        <a:xfrm>
          <a:off x="0" y="0"/>
          <a:ext cx="0" cy="0"/>
          <a:chOff x="0" y="0"/>
          <a:chExt cx="0" cy="0"/>
        </a:xfrm>
      </p:grpSpPr>
      <p:sp>
        <p:nvSpPr>
          <p:cNvPr id="32" name="Google Shape;32;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3" name="Google Shape;33;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4" name="Google Shape;34;p7"/>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bg>
      <p:bgPr>
        <a:solidFill>
          <a:schemeClr val="accent3"/>
        </a:solidFill>
        <a:effectLst/>
      </p:bgPr>
    </p:bg>
    <p:spTree>
      <p:nvGrpSpPr>
        <p:cNvPr id="1" name="Shape 35"/>
        <p:cNvGrpSpPr/>
        <p:nvPr/>
      </p:nvGrpSpPr>
      <p:grpSpPr>
        <a:xfrm>
          <a:off x="0" y="0"/>
          <a:ext cx="0" cy="0"/>
          <a:chOff x="0" y="0"/>
          <a:chExt cx="0" cy="0"/>
        </a:xfrm>
      </p:grpSpPr>
      <p:sp>
        <p:nvSpPr>
          <p:cNvPr id="36" name="Google Shape;36;p8"/>
          <p:cNvSpPr txBox="1">
            <a:spLocks noGrp="1"/>
          </p:cNvSpPr>
          <p:nvPr>
            <p:ph type="title"/>
          </p:nvPr>
        </p:nvSpPr>
        <p:spPr>
          <a:xfrm>
            <a:off x="490250" y="526350"/>
            <a:ext cx="5618700" cy="4090800"/>
          </a:xfrm>
          <a:prstGeom prst="rect">
            <a:avLst/>
          </a:prstGeom>
        </p:spPr>
        <p:txBody>
          <a:bodyPr spcFirstLastPara="1" wrap="square" lIns="91425" tIns="91425" rIns="91425" bIns="91425" anchor="ctr" anchorCtr="0"/>
          <a:lstStyle>
            <a:lvl1pPr lvl="0">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1pPr>
            <a:lvl2pPr lvl="1">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2pPr>
            <a:lvl3pPr lvl="2">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3pPr>
            <a:lvl4pPr lvl="3">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4pPr>
            <a:lvl5pPr lvl="4">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5pPr>
            <a:lvl6pPr lvl="5">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6pPr>
            <a:lvl7pPr lvl="6">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7pPr>
            <a:lvl8pPr lvl="7">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8pPr>
            <a:lvl9pPr lvl="8">
              <a:spcBef>
                <a:spcPts val="0"/>
              </a:spcBef>
              <a:spcAft>
                <a:spcPts val="0"/>
              </a:spcAft>
              <a:buClr>
                <a:schemeClr val="lt1"/>
              </a:buClr>
              <a:buSzPts val="5400"/>
              <a:buFont typeface="Playfair Display"/>
              <a:buNone/>
              <a:defRPr sz="5400">
                <a:solidFill>
                  <a:schemeClr val="lt1"/>
                </a:solidFill>
                <a:latin typeface="Playfair Display"/>
                <a:ea typeface="Playfair Display"/>
                <a:cs typeface="Playfair Display"/>
                <a:sym typeface="Playfair Display"/>
              </a:defRPr>
            </a:lvl9pPr>
          </a:lstStyle>
          <a:p>
            <a:endParaRPr/>
          </a:p>
        </p:txBody>
      </p:sp>
      <p:sp>
        <p:nvSpPr>
          <p:cNvPr id="37" name="Google Shape;37;p8"/>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8"/>
        <p:cNvGrpSpPr/>
        <p:nvPr/>
      </p:nvGrpSpPr>
      <p:grpSpPr>
        <a:xfrm>
          <a:off x="0" y="0"/>
          <a:ext cx="0" cy="0"/>
          <a:chOff x="0" y="0"/>
          <a:chExt cx="0" cy="0"/>
        </a:xfrm>
      </p:grpSpPr>
      <p:sp>
        <p:nvSpPr>
          <p:cNvPr id="39" name="Google Shape;39;p9"/>
          <p:cNvSpPr/>
          <p:nvPr/>
        </p:nvSpPr>
        <p:spPr>
          <a:xfrm>
            <a:off x="4572000" y="-75"/>
            <a:ext cx="4572000" cy="5143500"/>
          </a:xfrm>
          <a:prstGeom prst="rect">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0" name="Google Shape;40;p9"/>
          <p:cNvCxnSpPr/>
          <p:nvPr/>
        </p:nvCxnSpPr>
        <p:spPr>
          <a:xfrm>
            <a:off x="5029675" y="4495500"/>
            <a:ext cx="468300" cy="0"/>
          </a:xfrm>
          <a:prstGeom prst="straightConnector1">
            <a:avLst/>
          </a:prstGeom>
          <a:noFill/>
          <a:ln w="19050" cap="flat" cmpd="sng">
            <a:solidFill>
              <a:schemeClr val="dk2"/>
            </a:solidFill>
            <a:prstDash val="solid"/>
            <a:round/>
            <a:headEnd type="none" w="sm" len="sm"/>
            <a:tailEnd type="none" w="sm" len="sm"/>
          </a:ln>
        </p:spPr>
      </p:cxnSp>
      <p:sp>
        <p:nvSpPr>
          <p:cNvPr id="41" name="Google Shape;41;p9"/>
          <p:cNvSpPr txBox="1">
            <a:spLocks noGrp="1"/>
          </p:cNvSpPr>
          <p:nvPr>
            <p:ph type="title"/>
          </p:nvPr>
        </p:nvSpPr>
        <p:spPr>
          <a:xfrm>
            <a:off x="265500" y="1081675"/>
            <a:ext cx="4045200" cy="17862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42" name="Google Shape;42;p9"/>
          <p:cNvSpPr txBox="1">
            <a:spLocks noGrp="1"/>
          </p:cNvSpPr>
          <p:nvPr>
            <p:ph type="subTitle" idx="1"/>
          </p:nvPr>
        </p:nvSpPr>
        <p:spPr>
          <a:xfrm>
            <a:off x="265500" y="2921401"/>
            <a:ext cx="4045200" cy="13455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43" name="Google Shape;43;p9"/>
          <p:cNvSpPr txBox="1">
            <a:spLocks noGrp="1"/>
          </p:cNvSpPr>
          <p:nvPr>
            <p:ph type="body" idx="2"/>
          </p:nvPr>
        </p:nvSpPr>
        <p:spPr>
          <a:xfrm>
            <a:off x="4939500" y="724200"/>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highlight>
                  <a:schemeClr val="lt1"/>
                </a:highlight>
              </a:defRPr>
            </a:lvl1pPr>
            <a:lvl2pPr marL="914400" lvl="1" indent="-317500">
              <a:spcBef>
                <a:spcPts val="1600"/>
              </a:spcBef>
              <a:spcAft>
                <a:spcPts val="0"/>
              </a:spcAft>
              <a:buSzPts val="1400"/>
              <a:buChar char="○"/>
              <a:defRPr>
                <a:highlight>
                  <a:schemeClr val="lt1"/>
                </a:highlight>
              </a:defRPr>
            </a:lvl2pPr>
            <a:lvl3pPr marL="1371600" lvl="2" indent="-317500">
              <a:spcBef>
                <a:spcPts val="1600"/>
              </a:spcBef>
              <a:spcAft>
                <a:spcPts val="0"/>
              </a:spcAft>
              <a:buSzPts val="1400"/>
              <a:buChar char="■"/>
              <a:defRPr>
                <a:highlight>
                  <a:schemeClr val="lt1"/>
                </a:highlight>
              </a:defRPr>
            </a:lvl3pPr>
            <a:lvl4pPr marL="1828800" lvl="3" indent="-317500">
              <a:spcBef>
                <a:spcPts val="1600"/>
              </a:spcBef>
              <a:spcAft>
                <a:spcPts val="0"/>
              </a:spcAft>
              <a:buSzPts val="1400"/>
              <a:buChar char="●"/>
              <a:defRPr>
                <a:highlight>
                  <a:schemeClr val="lt1"/>
                </a:highlight>
              </a:defRPr>
            </a:lvl4pPr>
            <a:lvl5pPr marL="2286000" lvl="4" indent="-317500">
              <a:spcBef>
                <a:spcPts val="1600"/>
              </a:spcBef>
              <a:spcAft>
                <a:spcPts val="0"/>
              </a:spcAft>
              <a:buSzPts val="1400"/>
              <a:buChar char="○"/>
              <a:defRPr>
                <a:highlight>
                  <a:schemeClr val="lt1"/>
                </a:highlight>
              </a:defRPr>
            </a:lvl5pPr>
            <a:lvl6pPr marL="2743200" lvl="5" indent="-317500">
              <a:spcBef>
                <a:spcPts val="1600"/>
              </a:spcBef>
              <a:spcAft>
                <a:spcPts val="0"/>
              </a:spcAft>
              <a:buSzPts val="1400"/>
              <a:buChar char="■"/>
              <a:defRPr>
                <a:highlight>
                  <a:schemeClr val="lt1"/>
                </a:highlight>
              </a:defRPr>
            </a:lvl6pPr>
            <a:lvl7pPr marL="3200400" lvl="6" indent="-317500">
              <a:spcBef>
                <a:spcPts val="1600"/>
              </a:spcBef>
              <a:spcAft>
                <a:spcPts val="0"/>
              </a:spcAft>
              <a:buSzPts val="1400"/>
              <a:buChar char="●"/>
              <a:defRPr>
                <a:highlight>
                  <a:schemeClr val="lt1"/>
                </a:highlight>
              </a:defRPr>
            </a:lvl7pPr>
            <a:lvl8pPr marL="3657600" lvl="7" indent="-317500">
              <a:spcBef>
                <a:spcPts val="1600"/>
              </a:spcBef>
              <a:spcAft>
                <a:spcPts val="0"/>
              </a:spcAft>
              <a:buSzPts val="1400"/>
              <a:buChar char="○"/>
              <a:defRPr>
                <a:highlight>
                  <a:schemeClr val="lt1"/>
                </a:highlight>
              </a:defRPr>
            </a:lvl8pPr>
            <a:lvl9pPr marL="4114800" lvl="8" indent="-317500">
              <a:spcBef>
                <a:spcPts val="1600"/>
              </a:spcBef>
              <a:spcAft>
                <a:spcPts val="1600"/>
              </a:spcAft>
              <a:buSzPts val="1400"/>
              <a:buChar char="■"/>
              <a:defRPr>
                <a:highlight>
                  <a:schemeClr val="lt1"/>
                </a:highlight>
              </a:defRPr>
            </a:lvl9pPr>
          </a:lstStyle>
          <a:p>
            <a:endParaRPr/>
          </a:p>
        </p:txBody>
      </p:sp>
      <p:sp>
        <p:nvSpPr>
          <p:cNvPr id="44" name="Google Shape;44;p9"/>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5"/>
        <p:cNvGrpSpPr/>
        <p:nvPr/>
      </p:nvGrpSpPr>
      <p:grpSpPr>
        <a:xfrm>
          <a:off x="0" y="0"/>
          <a:ext cx="0" cy="0"/>
          <a:chOff x="0" y="0"/>
          <a:chExt cx="0" cy="0"/>
        </a:xfrm>
      </p:grpSpPr>
      <p:sp>
        <p:nvSpPr>
          <p:cNvPr id="46" name="Google Shape;46;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highlight>
                  <a:schemeClr val="dk1"/>
                </a:highlight>
              </a:defRPr>
            </a:lvl1pPr>
          </a:lstStyle>
          <a:p>
            <a:endParaRPr/>
          </a:p>
        </p:txBody>
      </p:sp>
      <p:sp>
        <p:nvSpPr>
          <p:cNvPr id="47" name="Google Shape;47;p10"/>
          <p:cNvSpPr txBox="1">
            <a:spLocks noGrp="1"/>
          </p:cNvSpPr>
          <p:nvPr>
            <p:ph type="sldNum" idx="12"/>
          </p:nvPr>
        </p:nvSpPr>
        <p:spPr>
          <a:xfrm>
            <a:off x="8497999" y="4688759"/>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pop">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1pPr>
            <a:lvl2pPr lvl="1">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2pPr>
            <a:lvl3pPr lvl="2">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3pPr>
            <a:lvl4pPr lvl="3">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4pPr>
            <a:lvl5pPr lvl="4">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5pPr>
            <a:lvl6pPr lvl="5">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6pPr>
            <a:lvl7pPr lvl="6">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7pPr>
            <a:lvl8pPr lvl="7">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8pPr>
            <a:lvl9pPr lvl="8">
              <a:spcBef>
                <a:spcPts val="0"/>
              </a:spcBef>
              <a:spcAft>
                <a:spcPts val="0"/>
              </a:spcAft>
              <a:buClr>
                <a:schemeClr val="dk2"/>
              </a:buClr>
              <a:buSzPts val="3000"/>
              <a:buFont typeface="Oswald"/>
              <a:buNone/>
              <a:defRPr sz="3000">
                <a:solidFill>
                  <a:schemeClr val="dk2"/>
                </a:solidFill>
                <a:highlight>
                  <a:schemeClr val="dk1"/>
                </a:highlight>
                <a:latin typeface="Oswald"/>
                <a:ea typeface="Oswald"/>
                <a:cs typeface="Oswald"/>
                <a:sym typeface="Oswald"/>
              </a:defRPr>
            </a:lvl9pPr>
          </a:lstStyle>
          <a:p>
            <a:endParaRPr/>
          </a:p>
        </p:txBody>
      </p:sp>
      <p:sp>
        <p:nvSpPr>
          <p:cNvPr id="7" name="Google Shape;7;p1"/>
          <p:cNvSpPr txBox="1">
            <a:spLocks noGrp="1"/>
          </p:cNvSpPr>
          <p:nvPr>
            <p:ph type="body" idx="1"/>
          </p:nvPr>
        </p:nvSpPr>
        <p:spPr>
          <a:xfrm>
            <a:off x="311700" y="1234075"/>
            <a:ext cx="8520600" cy="33348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Clr>
                <a:schemeClr val="dk2"/>
              </a:buClr>
              <a:buSzPts val="1800"/>
              <a:buFont typeface="Playfair Display"/>
              <a:buChar char="●"/>
              <a:defRPr sz="1800">
                <a:solidFill>
                  <a:schemeClr val="dk2"/>
                </a:solidFill>
                <a:latin typeface="Playfair Display"/>
                <a:ea typeface="Playfair Display"/>
                <a:cs typeface="Playfair Display"/>
                <a:sym typeface="Playfair Display"/>
              </a:defRPr>
            </a:lvl1pPr>
            <a:lvl2pPr marL="914400" lvl="1" indent="-3175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2pPr>
            <a:lvl3pPr marL="1371600" lvl="2" indent="-3175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3pPr>
            <a:lvl4pPr marL="1828800" lvl="3" indent="-3175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4pPr>
            <a:lvl5pPr marL="2286000" lvl="4" indent="-3175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5pPr>
            <a:lvl6pPr marL="2743200" lvl="5" indent="-3175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6pPr>
            <a:lvl7pPr marL="3200400" lvl="6" indent="-3175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7pPr>
            <a:lvl8pPr marL="3657600" lvl="7" indent="-317500">
              <a:lnSpc>
                <a:spcPct val="115000"/>
              </a:lnSpc>
              <a:spcBef>
                <a:spcPts val="1600"/>
              </a:spcBef>
              <a:spcAft>
                <a:spcPts val="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8pPr>
            <a:lvl9pPr marL="4114800" lvl="8" indent="-317500">
              <a:lnSpc>
                <a:spcPct val="115000"/>
              </a:lnSpc>
              <a:spcBef>
                <a:spcPts val="1600"/>
              </a:spcBef>
              <a:spcAft>
                <a:spcPts val="1600"/>
              </a:spcAft>
              <a:buClr>
                <a:schemeClr val="dk2"/>
              </a:buClr>
              <a:buSzPts val="1400"/>
              <a:buFont typeface="Playfair Display"/>
              <a:buChar char="■"/>
              <a:defRPr>
                <a:solidFill>
                  <a:schemeClr val="dk2"/>
                </a:solidFill>
                <a:latin typeface="Playfair Display"/>
                <a:ea typeface="Playfair Display"/>
                <a:cs typeface="Playfair Display"/>
                <a:sym typeface="Playfair Display"/>
              </a:defRPr>
            </a:lvl9pPr>
          </a:lstStyle>
          <a:p>
            <a:endParaRPr/>
          </a:p>
        </p:txBody>
      </p:sp>
      <p:sp>
        <p:nvSpPr>
          <p:cNvPr id="8" name="Google Shape;8;p1"/>
          <p:cNvSpPr txBox="1">
            <a:spLocks noGrp="1"/>
          </p:cNvSpPr>
          <p:nvPr>
            <p:ph type="sldNum" idx="12"/>
          </p:nvPr>
        </p:nvSpPr>
        <p:spPr>
          <a:xfrm>
            <a:off x="8497999" y="4688759"/>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latin typeface="Playfair Display"/>
                <a:ea typeface="Playfair Display"/>
                <a:cs typeface="Playfair Display"/>
                <a:sym typeface="Playfair Display"/>
              </a:defRPr>
            </a:lvl1pPr>
            <a:lvl2pPr lvl="1" algn="r">
              <a:buNone/>
              <a:defRPr sz="1000">
                <a:solidFill>
                  <a:schemeClr val="dk2"/>
                </a:solidFill>
                <a:latin typeface="Playfair Display"/>
                <a:ea typeface="Playfair Display"/>
                <a:cs typeface="Playfair Display"/>
                <a:sym typeface="Playfair Display"/>
              </a:defRPr>
            </a:lvl2pPr>
            <a:lvl3pPr lvl="2" algn="r">
              <a:buNone/>
              <a:defRPr sz="1000">
                <a:solidFill>
                  <a:schemeClr val="dk2"/>
                </a:solidFill>
                <a:latin typeface="Playfair Display"/>
                <a:ea typeface="Playfair Display"/>
                <a:cs typeface="Playfair Display"/>
                <a:sym typeface="Playfair Display"/>
              </a:defRPr>
            </a:lvl3pPr>
            <a:lvl4pPr lvl="3" algn="r">
              <a:buNone/>
              <a:defRPr sz="1000">
                <a:solidFill>
                  <a:schemeClr val="dk2"/>
                </a:solidFill>
                <a:latin typeface="Playfair Display"/>
                <a:ea typeface="Playfair Display"/>
                <a:cs typeface="Playfair Display"/>
                <a:sym typeface="Playfair Display"/>
              </a:defRPr>
            </a:lvl4pPr>
            <a:lvl5pPr lvl="4" algn="r">
              <a:buNone/>
              <a:defRPr sz="1000">
                <a:solidFill>
                  <a:schemeClr val="dk2"/>
                </a:solidFill>
                <a:latin typeface="Playfair Display"/>
                <a:ea typeface="Playfair Display"/>
                <a:cs typeface="Playfair Display"/>
                <a:sym typeface="Playfair Display"/>
              </a:defRPr>
            </a:lvl5pPr>
            <a:lvl6pPr lvl="5" algn="r">
              <a:buNone/>
              <a:defRPr sz="1000">
                <a:solidFill>
                  <a:schemeClr val="dk2"/>
                </a:solidFill>
                <a:latin typeface="Playfair Display"/>
                <a:ea typeface="Playfair Display"/>
                <a:cs typeface="Playfair Display"/>
                <a:sym typeface="Playfair Display"/>
              </a:defRPr>
            </a:lvl6pPr>
            <a:lvl7pPr lvl="6" algn="r">
              <a:buNone/>
              <a:defRPr sz="1000">
                <a:solidFill>
                  <a:schemeClr val="dk2"/>
                </a:solidFill>
                <a:latin typeface="Playfair Display"/>
                <a:ea typeface="Playfair Display"/>
                <a:cs typeface="Playfair Display"/>
                <a:sym typeface="Playfair Display"/>
              </a:defRPr>
            </a:lvl7pPr>
            <a:lvl8pPr lvl="7" algn="r">
              <a:buNone/>
              <a:defRPr sz="1000">
                <a:solidFill>
                  <a:schemeClr val="dk2"/>
                </a:solidFill>
                <a:latin typeface="Playfair Display"/>
                <a:ea typeface="Playfair Display"/>
                <a:cs typeface="Playfair Display"/>
                <a:sym typeface="Playfair Display"/>
              </a:defRPr>
            </a:lvl8pPr>
            <a:lvl9pPr lvl="8" algn="r">
              <a:buNone/>
              <a:defRPr sz="1000">
                <a:solidFill>
                  <a:schemeClr val="dk2"/>
                </a:solidFill>
                <a:latin typeface="Playfair Display"/>
                <a:ea typeface="Playfair Display"/>
                <a:cs typeface="Playfair Display"/>
                <a:sym typeface="Playfair Display"/>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 id="2147483671" r:id="rId24"/>
    <p:sldLayoutId id="2147483672" r:id="rId25"/>
    <p:sldLayoutId id="2147483673" r:id="rId26"/>
    <p:sldLayoutId id="2147483674" r:id="rId2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0.xml"/><Relationship Id="rId1" Type="http://schemas.openxmlformats.org/officeDocument/2006/relationships/slideLayout" Target="../slideLayouts/slideLayout19.xml"/><Relationship Id="rId4" Type="http://schemas.openxmlformats.org/officeDocument/2006/relationships/image" Target="../media/image18.png"/></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20.xml"/><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2.xml"/><Relationship Id="rId5" Type="http://schemas.openxmlformats.org/officeDocument/2006/relationships/image" Target="../media/image23.png"/><Relationship Id="rId4" Type="http://schemas.openxmlformats.org/officeDocument/2006/relationships/image" Target="../media/image22.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25.xml"/><Relationship Id="rId4" Type="http://schemas.openxmlformats.org/officeDocument/2006/relationships/image" Target="../media/image25.png"/></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6.xml"/><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5.xml"/><Relationship Id="rId1" Type="http://schemas.openxmlformats.org/officeDocument/2006/relationships/slideLayout" Target="../slideLayouts/slideLayout24.xml"/><Relationship Id="rId4" Type="http://schemas.openxmlformats.org/officeDocument/2006/relationships/image" Target="../media/image29.png"/></Relationships>
</file>

<file path=ppt/slides/_rels/slide1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6.xml"/><Relationship Id="rId1" Type="http://schemas.openxmlformats.org/officeDocument/2006/relationships/slideLayout" Target="../slideLayouts/slideLayout23.xml"/><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17.xml"/><Relationship Id="rId1" Type="http://schemas.openxmlformats.org/officeDocument/2006/relationships/slideLayout" Target="../slideLayouts/slideLayout27.xml"/><Relationship Id="rId5" Type="http://schemas.openxmlformats.org/officeDocument/2006/relationships/image" Target="../media/image34.png"/><Relationship Id="rId4" Type="http://schemas.openxmlformats.org/officeDocument/2006/relationships/image" Target="../media/image33.png"/></Relationships>
</file>

<file path=ppt/slides/_rels/slide18.xml.rels><?xml version="1.0" encoding="UTF-8" standalone="yes"?>
<Relationships xmlns="http://schemas.openxmlformats.org/package/2006/relationships"><Relationship Id="rId3" Type="http://schemas.openxmlformats.org/officeDocument/2006/relationships/image" Target="../media/image35.jp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16.xml"/><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21.xml"/><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17.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18.xml"/><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29"/>
          <p:cNvSpPr txBox="1">
            <a:spLocks noGrp="1"/>
          </p:cNvSpPr>
          <p:nvPr>
            <p:ph type="ctrTitle"/>
          </p:nvPr>
        </p:nvSpPr>
        <p:spPr>
          <a:xfrm>
            <a:off x="344250" y="345250"/>
            <a:ext cx="8455500" cy="3205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Apps to Help Organize Your Research Life</a:t>
            </a:r>
            <a:endParaRPr dirty="0"/>
          </a:p>
        </p:txBody>
      </p:sp>
      <p:sp>
        <p:nvSpPr>
          <p:cNvPr id="291" name="Google Shape;291;p29"/>
          <p:cNvSpPr txBox="1">
            <a:spLocks noGrp="1"/>
          </p:cNvSpPr>
          <p:nvPr>
            <p:ph type="subTitle" idx="1"/>
          </p:nvPr>
        </p:nvSpPr>
        <p:spPr>
          <a:xfrm>
            <a:off x="344250" y="3550650"/>
            <a:ext cx="4910100" cy="12105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000"/>
              <a:t>Sandy Avila</a:t>
            </a:r>
            <a:endParaRPr sz="2000"/>
          </a:p>
          <a:p>
            <a:pPr marL="0" lvl="0" indent="0" algn="ctr" rtl="0">
              <a:spcBef>
                <a:spcPts val="0"/>
              </a:spcBef>
              <a:spcAft>
                <a:spcPts val="0"/>
              </a:spcAft>
              <a:buNone/>
            </a:pPr>
            <a:r>
              <a:rPr lang="en" sz="2000"/>
              <a:t>Science Librarian</a:t>
            </a:r>
            <a:endParaRPr sz="2000"/>
          </a:p>
          <a:p>
            <a:pPr marL="0" lvl="0" indent="0" algn="ctr" rtl="0">
              <a:spcBef>
                <a:spcPts val="0"/>
              </a:spcBef>
              <a:spcAft>
                <a:spcPts val="0"/>
              </a:spcAft>
              <a:buNone/>
            </a:pPr>
            <a:r>
              <a:rPr lang="en" sz="2000"/>
              <a:t>UCF Libraries</a:t>
            </a:r>
            <a:endParaRPr sz="20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sp>
        <p:nvSpPr>
          <p:cNvPr id="358" name="Google Shape;358;p38"/>
          <p:cNvSpPr txBox="1">
            <a:spLocks noGrp="1"/>
          </p:cNvSpPr>
          <p:nvPr>
            <p:ph type="ctrTitle"/>
          </p:nvPr>
        </p:nvSpPr>
        <p:spPr>
          <a:xfrm>
            <a:off x="2021050" y="-321099"/>
            <a:ext cx="5393700" cy="14532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Project Management</a:t>
            </a:r>
            <a:endParaRPr dirty="0"/>
          </a:p>
        </p:txBody>
      </p:sp>
      <p:pic>
        <p:nvPicPr>
          <p:cNvPr id="359" name="Google Shape;359;p38"/>
          <p:cNvPicPr preferRelativeResize="0"/>
          <p:nvPr/>
        </p:nvPicPr>
        <p:blipFill>
          <a:blip r:embed="rId3">
            <a:alphaModFix/>
          </a:blip>
          <a:stretch>
            <a:fillRect/>
          </a:stretch>
        </p:blipFill>
        <p:spPr>
          <a:xfrm>
            <a:off x="641725" y="818175"/>
            <a:ext cx="2371850" cy="1743550"/>
          </a:xfrm>
          <a:prstGeom prst="rect">
            <a:avLst/>
          </a:prstGeom>
          <a:noFill/>
          <a:ln>
            <a:noFill/>
          </a:ln>
        </p:spPr>
      </p:pic>
      <p:pic>
        <p:nvPicPr>
          <p:cNvPr id="360" name="Google Shape;360;p38"/>
          <p:cNvPicPr preferRelativeResize="0"/>
          <p:nvPr/>
        </p:nvPicPr>
        <p:blipFill>
          <a:blip r:embed="rId4">
            <a:alphaModFix/>
          </a:blip>
          <a:stretch>
            <a:fillRect/>
          </a:stretch>
        </p:blipFill>
        <p:spPr>
          <a:xfrm>
            <a:off x="3303700" y="818176"/>
            <a:ext cx="5611450" cy="3507156"/>
          </a:xfrm>
          <a:prstGeom prst="rect">
            <a:avLst/>
          </a:prstGeom>
          <a:noFill/>
          <a:ln>
            <a:noFill/>
          </a:ln>
        </p:spPr>
      </p:pic>
      <p:sp>
        <p:nvSpPr>
          <p:cNvPr id="361" name="Google Shape;361;p38"/>
          <p:cNvSpPr txBox="1"/>
          <p:nvPr/>
        </p:nvSpPr>
        <p:spPr>
          <a:xfrm>
            <a:off x="132375" y="2647500"/>
            <a:ext cx="3000000" cy="21792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000"/>
              </a:spcBef>
              <a:spcAft>
                <a:spcPts val="0"/>
              </a:spcAft>
              <a:buNone/>
            </a:pPr>
            <a:r>
              <a:rPr lang="en">
                <a:solidFill>
                  <a:schemeClr val="lt1"/>
                </a:solidFill>
              </a:rPr>
              <a:t>Asana is the easiest way for teams to track their work and get results. From tasks and projects to conversations and notifications, Asana enables teams to move work from start to finish. It’s simple to get started, but powerful enough to run your entire business.</a:t>
            </a:r>
            <a:endParaRPr>
              <a:solidFill>
                <a:schemeClr val="lt1"/>
              </a:solidFil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sp>
        <p:nvSpPr>
          <p:cNvPr id="366" name="Google Shape;366;p39"/>
          <p:cNvSpPr txBox="1">
            <a:spLocks noGrp="1"/>
          </p:cNvSpPr>
          <p:nvPr>
            <p:ph type="ctrTitle"/>
          </p:nvPr>
        </p:nvSpPr>
        <p:spPr>
          <a:xfrm>
            <a:off x="217550" y="203650"/>
            <a:ext cx="3900900" cy="1884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solidFill>
                  <a:schemeClr val="dk2"/>
                </a:solidFill>
              </a:rPr>
              <a:t>Time Management</a:t>
            </a:r>
            <a:endParaRPr dirty="0">
              <a:solidFill>
                <a:schemeClr val="dk2"/>
              </a:solidFill>
            </a:endParaRPr>
          </a:p>
        </p:txBody>
      </p:sp>
      <p:pic>
        <p:nvPicPr>
          <p:cNvPr id="367" name="Google Shape;367;p39"/>
          <p:cNvPicPr preferRelativeResize="0"/>
          <p:nvPr/>
        </p:nvPicPr>
        <p:blipFill>
          <a:blip r:embed="rId3">
            <a:alphaModFix/>
          </a:blip>
          <a:stretch>
            <a:fillRect/>
          </a:stretch>
        </p:blipFill>
        <p:spPr>
          <a:xfrm>
            <a:off x="339350" y="2088325"/>
            <a:ext cx="2085975" cy="2076450"/>
          </a:xfrm>
          <a:prstGeom prst="rect">
            <a:avLst/>
          </a:prstGeom>
          <a:noFill/>
          <a:ln>
            <a:noFill/>
          </a:ln>
        </p:spPr>
      </p:pic>
      <p:sp>
        <p:nvSpPr>
          <p:cNvPr id="368" name="Google Shape;368;p39"/>
          <p:cNvSpPr txBox="1"/>
          <p:nvPr/>
        </p:nvSpPr>
        <p:spPr>
          <a:xfrm>
            <a:off x="3003750" y="2801850"/>
            <a:ext cx="5978700" cy="2341500"/>
          </a:xfrm>
          <a:prstGeom prst="rect">
            <a:avLst/>
          </a:prstGeom>
          <a:noFill/>
          <a:ln>
            <a:noFill/>
          </a:ln>
        </p:spPr>
        <p:txBody>
          <a:bodyPr spcFirstLastPara="1" wrap="square" lIns="91425" tIns="91425" rIns="91425" bIns="91425" anchor="t" anchorCtr="0">
            <a:noAutofit/>
          </a:bodyPr>
          <a:lstStyle/>
          <a:p>
            <a:pPr marL="0" lvl="0" indent="0" algn="ctr" rtl="0">
              <a:lnSpc>
                <a:spcPct val="115000"/>
              </a:lnSpc>
              <a:spcBef>
                <a:spcPts val="1000"/>
              </a:spcBef>
              <a:spcAft>
                <a:spcPts val="0"/>
              </a:spcAft>
              <a:buNone/>
            </a:pPr>
            <a:r>
              <a:rPr lang="en" sz="1800">
                <a:solidFill>
                  <a:schemeClr val="dk2"/>
                </a:solidFill>
              </a:rPr>
              <a:t>Waking up easy is all about timing. Sleep Cycle alarm clock tracks your sleep patterns and wakes you up during light sleep.</a:t>
            </a:r>
            <a:endParaRPr sz="1800">
              <a:solidFill>
                <a:schemeClr val="dk2"/>
              </a:solidFill>
            </a:endParaRPr>
          </a:p>
          <a:p>
            <a:pPr marL="0" lvl="0" indent="0" algn="ctr" rtl="0">
              <a:lnSpc>
                <a:spcPct val="115000"/>
              </a:lnSpc>
              <a:spcBef>
                <a:spcPts val="1000"/>
              </a:spcBef>
              <a:spcAft>
                <a:spcPts val="0"/>
              </a:spcAft>
              <a:buNone/>
            </a:pPr>
            <a:r>
              <a:rPr lang="en" sz="1800">
                <a:solidFill>
                  <a:schemeClr val="dk2"/>
                </a:solidFill>
              </a:rPr>
              <a:t>Waking up during light sleep feels like waking up naturally rested without an alarm clock.</a:t>
            </a:r>
            <a:endParaRPr sz="1800">
              <a:solidFill>
                <a:schemeClr val="dk2"/>
              </a:solidFill>
            </a:endParaRPr>
          </a:p>
          <a:p>
            <a:pPr marL="0" lvl="0" indent="0" algn="ctr" rtl="0">
              <a:lnSpc>
                <a:spcPct val="115000"/>
              </a:lnSpc>
              <a:spcBef>
                <a:spcPts val="1000"/>
              </a:spcBef>
              <a:spcAft>
                <a:spcPts val="0"/>
              </a:spcAft>
              <a:buNone/>
            </a:pPr>
            <a:r>
              <a:rPr lang="en" sz="1800" b="1">
                <a:solidFill>
                  <a:schemeClr val="dk2"/>
                </a:solidFill>
              </a:rPr>
              <a:t>	$$$$  $0.99  $$$$</a:t>
            </a:r>
            <a:endParaRPr sz="1800" b="1">
              <a:solidFill>
                <a:schemeClr val="dk2"/>
              </a:solidFill>
            </a:endParaRPr>
          </a:p>
        </p:txBody>
      </p:sp>
      <p:pic>
        <p:nvPicPr>
          <p:cNvPr id="369" name="Google Shape;369;p39"/>
          <p:cNvPicPr preferRelativeResize="0"/>
          <p:nvPr/>
        </p:nvPicPr>
        <p:blipFill>
          <a:blip r:embed="rId4">
            <a:alphaModFix/>
          </a:blip>
          <a:stretch>
            <a:fillRect/>
          </a:stretch>
        </p:blipFill>
        <p:spPr>
          <a:xfrm>
            <a:off x="3680625" y="203638"/>
            <a:ext cx="4790568" cy="28008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sp>
        <p:nvSpPr>
          <p:cNvPr id="374" name="Google Shape;374;p40"/>
          <p:cNvSpPr txBox="1">
            <a:spLocks noGrp="1"/>
          </p:cNvSpPr>
          <p:nvPr>
            <p:ph type="ctrTitle"/>
          </p:nvPr>
        </p:nvSpPr>
        <p:spPr>
          <a:xfrm>
            <a:off x="157475" y="-214937"/>
            <a:ext cx="4210500" cy="1148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Time Management</a:t>
            </a:r>
            <a:endParaRPr dirty="0"/>
          </a:p>
        </p:txBody>
      </p:sp>
      <p:pic>
        <p:nvPicPr>
          <p:cNvPr id="375" name="Google Shape;375;p40"/>
          <p:cNvPicPr preferRelativeResize="0"/>
          <p:nvPr/>
        </p:nvPicPr>
        <p:blipFill>
          <a:blip r:embed="rId3">
            <a:alphaModFix/>
          </a:blip>
          <a:stretch>
            <a:fillRect/>
          </a:stretch>
        </p:blipFill>
        <p:spPr>
          <a:xfrm>
            <a:off x="4647925" y="272450"/>
            <a:ext cx="4267200" cy="1704975"/>
          </a:xfrm>
          <a:prstGeom prst="rect">
            <a:avLst/>
          </a:prstGeom>
          <a:noFill/>
          <a:ln>
            <a:noFill/>
          </a:ln>
        </p:spPr>
      </p:pic>
      <p:pic>
        <p:nvPicPr>
          <p:cNvPr id="376" name="Google Shape;376;p40"/>
          <p:cNvPicPr preferRelativeResize="0"/>
          <p:nvPr/>
        </p:nvPicPr>
        <p:blipFill>
          <a:blip r:embed="rId4">
            <a:alphaModFix/>
          </a:blip>
          <a:stretch>
            <a:fillRect/>
          </a:stretch>
        </p:blipFill>
        <p:spPr>
          <a:xfrm>
            <a:off x="342604" y="1043300"/>
            <a:ext cx="3605446" cy="3204850"/>
          </a:xfrm>
          <a:prstGeom prst="rect">
            <a:avLst/>
          </a:prstGeom>
          <a:noFill/>
          <a:ln>
            <a:noFill/>
          </a:ln>
        </p:spPr>
      </p:pic>
      <p:pic>
        <p:nvPicPr>
          <p:cNvPr id="377" name="Google Shape;377;p40"/>
          <p:cNvPicPr preferRelativeResize="0"/>
          <p:nvPr/>
        </p:nvPicPr>
        <p:blipFill>
          <a:blip r:embed="rId5">
            <a:alphaModFix/>
          </a:blip>
          <a:stretch>
            <a:fillRect/>
          </a:stretch>
        </p:blipFill>
        <p:spPr>
          <a:xfrm>
            <a:off x="342604" y="1043305"/>
            <a:ext cx="1802725" cy="3204845"/>
          </a:xfrm>
          <a:prstGeom prst="rect">
            <a:avLst/>
          </a:prstGeom>
          <a:noFill/>
          <a:ln>
            <a:noFill/>
          </a:ln>
        </p:spPr>
      </p:pic>
      <p:sp>
        <p:nvSpPr>
          <p:cNvPr id="378" name="Google Shape;378;p40"/>
          <p:cNvSpPr txBox="1"/>
          <p:nvPr/>
        </p:nvSpPr>
        <p:spPr>
          <a:xfrm>
            <a:off x="4088025" y="1977425"/>
            <a:ext cx="4938900" cy="300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000"/>
              </a:spcBef>
              <a:spcAft>
                <a:spcPts val="0"/>
              </a:spcAft>
              <a:buNone/>
            </a:pPr>
            <a:r>
              <a:rPr lang="en" sz="1800">
                <a:solidFill>
                  <a:schemeClr val="lt1"/>
                </a:solidFill>
              </a:rPr>
              <a:t>Leading timesheet app for tracking work hours. Use the timer to log task times and get reports based on the time usage. All the time logs are synced to the cloud and you can track time also in the web version, desktop app and with a Chrome extension - all your data is safely under one account.</a:t>
            </a:r>
            <a:endParaRPr sz="1800">
              <a:solidFill>
                <a:schemeClr val="lt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82"/>
        <p:cNvGrpSpPr/>
        <p:nvPr/>
      </p:nvGrpSpPr>
      <p:grpSpPr>
        <a:xfrm>
          <a:off x="0" y="0"/>
          <a:ext cx="0" cy="0"/>
          <a:chOff x="0" y="0"/>
          <a:chExt cx="0" cy="0"/>
        </a:xfrm>
      </p:grpSpPr>
      <p:sp>
        <p:nvSpPr>
          <p:cNvPr id="383" name="Google Shape;383;p41"/>
          <p:cNvSpPr txBox="1">
            <a:spLocks noGrp="1"/>
          </p:cNvSpPr>
          <p:nvPr>
            <p:ph type="ctrTitle"/>
          </p:nvPr>
        </p:nvSpPr>
        <p:spPr>
          <a:xfrm>
            <a:off x="120900" y="167725"/>
            <a:ext cx="3870300" cy="16581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Research</a:t>
            </a:r>
            <a:endParaRPr dirty="0"/>
          </a:p>
        </p:txBody>
      </p:sp>
      <p:pic>
        <p:nvPicPr>
          <p:cNvPr id="384" name="Google Shape;384;p41"/>
          <p:cNvPicPr preferRelativeResize="0"/>
          <p:nvPr/>
        </p:nvPicPr>
        <p:blipFill>
          <a:blip r:embed="rId3">
            <a:alphaModFix/>
          </a:blip>
          <a:stretch>
            <a:fillRect/>
          </a:stretch>
        </p:blipFill>
        <p:spPr>
          <a:xfrm>
            <a:off x="236775" y="923150"/>
            <a:ext cx="3638550" cy="2447925"/>
          </a:xfrm>
          <a:prstGeom prst="rect">
            <a:avLst/>
          </a:prstGeom>
          <a:noFill/>
          <a:ln>
            <a:noFill/>
          </a:ln>
        </p:spPr>
      </p:pic>
      <p:pic>
        <p:nvPicPr>
          <p:cNvPr id="385" name="Google Shape;385;p41"/>
          <p:cNvPicPr preferRelativeResize="0"/>
          <p:nvPr/>
        </p:nvPicPr>
        <p:blipFill>
          <a:blip r:embed="rId4">
            <a:alphaModFix/>
          </a:blip>
          <a:stretch>
            <a:fillRect/>
          </a:stretch>
        </p:blipFill>
        <p:spPr>
          <a:xfrm>
            <a:off x="3991200" y="392750"/>
            <a:ext cx="4963875" cy="2978325"/>
          </a:xfrm>
          <a:prstGeom prst="rect">
            <a:avLst/>
          </a:prstGeom>
          <a:noFill/>
          <a:ln>
            <a:noFill/>
          </a:ln>
        </p:spPr>
      </p:pic>
      <p:sp>
        <p:nvSpPr>
          <p:cNvPr id="386" name="Google Shape;386;p41"/>
          <p:cNvSpPr txBox="1"/>
          <p:nvPr/>
        </p:nvSpPr>
        <p:spPr>
          <a:xfrm>
            <a:off x="120900" y="3290100"/>
            <a:ext cx="9054000" cy="18534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000"/>
              </a:spcBef>
              <a:spcAft>
                <a:spcPts val="0"/>
              </a:spcAft>
              <a:buNone/>
            </a:pPr>
            <a:r>
              <a:rPr lang="en" sz="1700">
                <a:solidFill>
                  <a:schemeClr val="lt1"/>
                </a:solidFill>
              </a:rPr>
              <a:t>Mendeley is a free reference manager and PDF reader designed for researchers, students, and knowledge-workers.</a:t>
            </a:r>
            <a:endParaRPr sz="1700">
              <a:solidFill>
                <a:schemeClr val="lt1"/>
              </a:solidFill>
            </a:endParaRPr>
          </a:p>
          <a:p>
            <a:pPr marL="0" lvl="0" indent="0" algn="l" rtl="0">
              <a:lnSpc>
                <a:spcPct val="115000"/>
              </a:lnSpc>
              <a:spcBef>
                <a:spcPts val="1000"/>
              </a:spcBef>
              <a:spcAft>
                <a:spcPts val="0"/>
              </a:spcAft>
              <a:buNone/>
            </a:pPr>
            <a:r>
              <a:rPr lang="en" sz="1700">
                <a:solidFill>
                  <a:schemeClr val="lt1"/>
                </a:solidFill>
              </a:rPr>
              <a:t>Make your own fully-searchable library in seconds, read and annotate your PDFs, and collaborate with others in private groups. Sync your library across all your devices including Mendeley Desktop, where you can easily cite your research as you write in Microsoft Word.</a:t>
            </a:r>
            <a:endParaRPr sz="1700">
              <a:solidFill>
                <a:schemeClr val="lt1"/>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90"/>
        <p:cNvGrpSpPr/>
        <p:nvPr/>
      </p:nvGrpSpPr>
      <p:grpSpPr>
        <a:xfrm>
          <a:off x="0" y="0"/>
          <a:ext cx="0" cy="0"/>
          <a:chOff x="0" y="0"/>
          <a:chExt cx="0" cy="0"/>
        </a:xfrm>
      </p:grpSpPr>
      <p:sp>
        <p:nvSpPr>
          <p:cNvPr id="391" name="Google Shape;391;p42"/>
          <p:cNvSpPr txBox="1">
            <a:spLocks noGrp="1"/>
          </p:cNvSpPr>
          <p:nvPr>
            <p:ph type="ctrTitle"/>
          </p:nvPr>
        </p:nvSpPr>
        <p:spPr>
          <a:xfrm>
            <a:off x="263425" y="-265075"/>
            <a:ext cx="5053500" cy="19614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Research</a:t>
            </a:r>
            <a:endParaRPr dirty="0"/>
          </a:p>
        </p:txBody>
      </p:sp>
      <p:pic>
        <p:nvPicPr>
          <p:cNvPr id="392" name="Google Shape;392;p42"/>
          <p:cNvPicPr preferRelativeResize="0"/>
          <p:nvPr/>
        </p:nvPicPr>
        <p:blipFill>
          <a:blip r:embed="rId3">
            <a:alphaModFix/>
          </a:blip>
          <a:stretch>
            <a:fillRect/>
          </a:stretch>
        </p:blipFill>
        <p:spPr>
          <a:xfrm>
            <a:off x="7066600" y="244050"/>
            <a:ext cx="1772250" cy="1780025"/>
          </a:xfrm>
          <a:prstGeom prst="rect">
            <a:avLst/>
          </a:prstGeom>
          <a:noFill/>
          <a:ln>
            <a:noFill/>
          </a:ln>
        </p:spPr>
      </p:pic>
      <p:pic>
        <p:nvPicPr>
          <p:cNvPr id="393" name="Google Shape;393;p42"/>
          <p:cNvPicPr preferRelativeResize="0"/>
          <p:nvPr/>
        </p:nvPicPr>
        <p:blipFill>
          <a:blip r:embed="rId4">
            <a:alphaModFix/>
          </a:blip>
          <a:stretch>
            <a:fillRect/>
          </a:stretch>
        </p:blipFill>
        <p:spPr>
          <a:xfrm>
            <a:off x="5804350" y="2239875"/>
            <a:ext cx="3034500" cy="2476315"/>
          </a:xfrm>
          <a:prstGeom prst="rect">
            <a:avLst/>
          </a:prstGeom>
          <a:noFill/>
          <a:ln>
            <a:noFill/>
          </a:ln>
        </p:spPr>
      </p:pic>
      <p:sp>
        <p:nvSpPr>
          <p:cNvPr id="394" name="Google Shape;394;p42"/>
          <p:cNvSpPr txBox="1"/>
          <p:nvPr/>
        </p:nvSpPr>
        <p:spPr>
          <a:xfrm>
            <a:off x="906400" y="1303650"/>
            <a:ext cx="4215600" cy="313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500">
                <a:solidFill>
                  <a:schemeClr val="lt1"/>
                </a:solidFill>
              </a:rPr>
              <a:t>EasyBib is the world's best and most accurate citation generator. With over 10+ years of citation generation and billions of citations generated to date, we guarantee the most accurate bibliography. </a:t>
            </a:r>
            <a:endParaRPr sz="1500">
              <a:solidFill>
                <a:schemeClr val="lt1"/>
              </a:solidFill>
            </a:endParaRPr>
          </a:p>
          <a:p>
            <a:pPr marL="0" lvl="0" indent="0" algn="l" rtl="0">
              <a:spcBef>
                <a:spcPts val="0"/>
              </a:spcBef>
              <a:spcAft>
                <a:spcPts val="0"/>
              </a:spcAft>
              <a:buNone/>
            </a:pPr>
            <a:endParaRPr sz="1500">
              <a:solidFill>
                <a:schemeClr val="lt1"/>
              </a:solidFill>
            </a:endParaRPr>
          </a:p>
          <a:p>
            <a:pPr marL="0" lvl="0" indent="0" algn="l" rtl="0">
              <a:spcBef>
                <a:spcPts val="0"/>
              </a:spcBef>
              <a:spcAft>
                <a:spcPts val="0"/>
              </a:spcAft>
              <a:buNone/>
            </a:pPr>
            <a:r>
              <a:rPr lang="en" sz="1500">
                <a:solidFill>
                  <a:schemeClr val="lt1"/>
                </a:solidFill>
              </a:rPr>
              <a:t>EasyBib allows you to automatically create citations for your bibliography in seconds:</a:t>
            </a:r>
            <a:endParaRPr sz="1500">
              <a:solidFill>
                <a:schemeClr val="lt1"/>
              </a:solidFill>
            </a:endParaRPr>
          </a:p>
          <a:p>
            <a:pPr marL="0" lvl="0" indent="0" algn="l" rtl="0">
              <a:spcBef>
                <a:spcPts val="0"/>
              </a:spcBef>
              <a:spcAft>
                <a:spcPts val="0"/>
              </a:spcAft>
              <a:buNone/>
            </a:pPr>
            <a:r>
              <a:rPr lang="en" sz="1500">
                <a:solidFill>
                  <a:schemeClr val="lt1"/>
                </a:solidFill>
              </a:rPr>
              <a:t>- Instantly create citations by scanning book barcodes with your phone's camera </a:t>
            </a:r>
            <a:endParaRPr sz="1500">
              <a:solidFill>
                <a:schemeClr val="lt1"/>
              </a:solidFill>
            </a:endParaRPr>
          </a:p>
          <a:p>
            <a:pPr marL="0" lvl="0" indent="0" algn="l" rtl="0">
              <a:spcBef>
                <a:spcPts val="0"/>
              </a:spcBef>
              <a:spcAft>
                <a:spcPts val="0"/>
              </a:spcAft>
              <a:buNone/>
            </a:pPr>
            <a:r>
              <a:rPr lang="en" sz="1500">
                <a:solidFill>
                  <a:schemeClr val="lt1"/>
                </a:solidFill>
              </a:rPr>
              <a:t>- Use the search tool to create citations for books and websites </a:t>
            </a:r>
            <a:endParaRPr sz="1500">
              <a:solidFill>
                <a:schemeClr val="lt1"/>
              </a:solidFill>
            </a:endParaRPr>
          </a:p>
          <a:p>
            <a:pPr marL="0" lvl="0" indent="0" algn="l" rtl="0">
              <a:spcBef>
                <a:spcPts val="0"/>
              </a:spcBef>
              <a:spcAft>
                <a:spcPts val="0"/>
              </a:spcAft>
              <a:buNone/>
            </a:pPr>
            <a:r>
              <a:rPr lang="en" sz="1500">
                <a:solidFill>
                  <a:schemeClr val="lt1"/>
                </a:solidFill>
              </a:rPr>
              <a:t>- Export to email so you can send your citations to your inbox quickly</a:t>
            </a:r>
            <a:endParaRPr sz="1500">
              <a:solidFill>
                <a:schemeClr val="lt1"/>
              </a:solidFill>
            </a:endParaRPr>
          </a:p>
          <a:p>
            <a:pPr marL="0" lvl="0" indent="0" algn="l" rtl="0">
              <a:spcBef>
                <a:spcPts val="0"/>
              </a:spcBef>
              <a:spcAft>
                <a:spcPts val="0"/>
              </a:spcAft>
              <a:buNone/>
            </a:pPr>
            <a:r>
              <a:rPr lang="en" sz="1500">
                <a:solidFill>
                  <a:schemeClr val="lt1"/>
                </a:solidFill>
              </a:rPr>
              <a:t>- Switch between MLA, APA, Chicago, Harvard.</a:t>
            </a:r>
            <a:endParaRPr>
              <a:solidFill>
                <a:schemeClr val="l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sp>
        <p:nvSpPr>
          <p:cNvPr id="399" name="Google Shape;399;p43"/>
          <p:cNvSpPr txBox="1">
            <a:spLocks noGrp="1"/>
          </p:cNvSpPr>
          <p:nvPr>
            <p:ph type="title"/>
          </p:nvPr>
        </p:nvSpPr>
        <p:spPr>
          <a:xfrm>
            <a:off x="4150800" y="-587876"/>
            <a:ext cx="4339200" cy="29499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dk2"/>
                </a:solidFill>
              </a:rPr>
              <a:t>Finance</a:t>
            </a:r>
            <a:endParaRPr>
              <a:solidFill>
                <a:schemeClr val="dk2"/>
              </a:solidFill>
            </a:endParaRPr>
          </a:p>
        </p:txBody>
      </p:sp>
      <p:pic>
        <p:nvPicPr>
          <p:cNvPr id="400" name="Google Shape;400;p43"/>
          <p:cNvPicPr preferRelativeResize="0"/>
          <p:nvPr/>
        </p:nvPicPr>
        <p:blipFill>
          <a:blip r:embed="rId3">
            <a:alphaModFix/>
          </a:blip>
          <a:stretch>
            <a:fillRect/>
          </a:stretch>
        </p:blipFill>
        <p:spPr>
          <a:xfrm>
            <a:off x="89000" y="284775"/>
            <a:ext cx="3495675" cy="1733550"/>
          </a:xfrm>
          <a:prstGeom prst="rect">
            <a:avLst/>
          </a:prstGeom>
          <a:noFill/>
          <a:ln>
            <a:noFill/>
          </a:ln>
        </p:spPr>
      </p:pic>
      <p:pic>
        <p:nvPicPr>
          <p:cNvPr id="401" name="Google Shape;401;p43"/>
          <p:cNvPicPr preferRelativeResize="0"/>
          <p:nvPr/>
        </p:nvPicPr>
        <p:blipFill>
          <a:blip r:embed="rId4">
            <a:alphaModFix/>
          </a:blip>
          <a:stretch>
            <a:fillRect/>
          </a:stretch>
        </p:blipFill>
        <p:spPr>
          <a:xfrm>
            <a:off x="139925" y="2362025"/>
            <a:ext cx="4167675" cy="2465874"/>
          </a:xfrm>
          <a:prstGeom prst="rect">
            <a:avLst/>
          </a:prstGeom>
          <a:noFill/>
          <a:ln>
            <a:noFill/>
          </a:ln>
        </p:spPr>
      </p:pic>
      <p:sp>
        <p:nvSpPr>
          <p:cNvPr id="402" name="Google Shape;402;p43"/>
          <p:cNvSpPr txBox="1"/>
          <p:nvPr/>
        </p:nvSpPr>
        <p:spPr>
          <a:xfrm>
            <a:off x="5865200" y="1415375"/>
            <a:ext cx="3000000" cy="300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000"/>
              </a:spcBef>
              <a:spcAft>
                <a:spcPts val="0"/>
              </a:spcAft>
              <a:buNone/>
            </a:pPr>
            <a:r>
              <a:rPr lang="en" sz="1800">
                <a:solidFill>
                  <a:srgbClr val="A53010"/>
                </a:solidFill>
              </a:rPr>
              <a:t>´</a:t>
            </a:r>
            <a:r>
              <a:rPr lang="en" sz="1800">
                <a:solidFill>
                  <a:srgbClr val="404040"/>
                </a:solidFill>
              </a:rPr>
              <a:t>Credit Score</a:t>
            </a:r>
            <a:endParaRPr sz="1800">
              <a:solidFill>
                <a:srgbClr val="404040"/>
              </a:solidFill>
            </a:endParaRPr>
          </a:p>
          <a:p>
            <a:pPr marL="0" lvl="0" indent="0" algn="l" rtl="0">
              <a:lnSpc>
                <a:spcPct val="115000"/>
              </a:lnSpc>
              <a:spcBef>
                <a:spcPts val="1000"/>
              </a:spcBef>
              <a:spcAft>
                <a:spcPts val="0"/>
              </a:spcAft>
              <a:buNone/>
            </a:pPr>
            <a:endParaRPr sz="1800">
              <a:solidFill>
                <a:srgbClr val="A53010"/>
              </a:solidFill>
            </a:endParaRPr>
          </a:p>
          <a:p>
            <a:pPr marL="0" lvl="0" indent="0" algn="l" rtl="0">
              <a:lnSpc>
                <a:spcPct val="115000"/>
              </a:lnSpc>
              <a:spcBef>
                <a:spcPts val="1000"/>
              </a:spcBef>
              <a:spcAft>
                <a:spcPts val="0"/>
              </a:spcAft>
              <a:buNone/>
            </a:pPr>
            <a:r>
              <a:rPr lang="en" sz="1800">
                <a:solidFill>
                  <a:srgbClr val="A53010"/>
                </a:solidFill>
              </a:rPr>
              <a:t>´</a:t>
            </a:r>
            <a:r>
              <a:rPr lang="en" sz="1800">
                <a:solidFill>
                  <a:srgbClr val="404040"/>
                </a:solidFill>
              </a:rPr>
              <a:t>Budgeting</a:t>
            </a:r>
            <a:endParaRPr sz="1800">
              <a:solidFill>
                <a:srgbClr val="404040"/>
              </a:solidFill>
            </a:endParaRPr>
          </a:p>
          <a:p>
            <a:pPr marL="0" lvl="0" indent="0" algn="l" rtl="0">
              <a:lnSpc>
                <a:spcPct val="115000"/>
              </a:lnSpc>
              <a:spcBef>
                <a:spcPts val="1000"/>
              </a:spcBef>
              <a:spcAft>
                <a:spcPts val="0"/>
              </a:spcAft>
              <a:buNone/>
            </a:pPr>
            <a:endParaRPr sz="1800">
              <a:solidFill>
                <a:srgbClr val="A53010"/>
              </a:solidFill>
            </a:endParaRPr>
          </a:p>
          <a:p>
            <a:pPr marL="0" lvl="0" indent="0" algn="l" rtl="0">
              <a:lnSpc>
                <a:spcPct val="115000"/>
              </a:lnSpc>
              <a:spcBef>
                <a:spcPts val="1000"/>
              </a:spcBef>
              <a:spcAft>
                <a:spcPts val="0"/>
              </a:spcAft>
              <a:buNone/>
            </a:pPr>
            <a:r>
              <a:rPr lang="en" sz="1800">
                <a:solidFill>
                  <a:srgbClr val="A53010"/>
                </a:solidFill>
              </a:rPr>
              <a:t>´</a:t>
            </a:r>
            <a:r>
              <a:rPr lang="en" sz="1800">
                <a:solidFill>
                  <a:srgbClr val="404040"/>
                </a:solidFill>
              </a:rPr>
              <a:t>Money manager</a:t>
            </a:r>
            <a:endParaRPr sz="1800">
              <a:solidFill>
                <a:srgbClr val="404040"/>
              </a:solidFill>
            </a:endParaRPr>
          </a:p>
          <a:p>
            <a:pPr marL="0" lvl="0" indent="0" algn="l" rtl="0">
              <a:lnSpc>
                <a:spcPct val="115000"/>
              </a:lnSpc>
              <a:spcBef>
                <a:spcPts val="1000"/>
              </a:spcBef>
              <a:spcAft>
                <a:spcPts val="0"/>
              </a:spcAft>
              <a:buNone/>
            </a:pPr>
            <a:endParaRPr sz="1800">
              <a:solidFill>
                <a:srgbClr val="A53010"/>
              </a:solidFill>
            </a:endParaRPr>
          </a:p>
          <a:p>
            <a:pPr marL="0" lvl="0" indent="0" algn="l" rtl="0">
              <a:lnSpc>
                <a:spcPct val="115000"/>
              </a:lnSpc>
              <a:spcBef>
                <a:spcPts val="1000"/>
              </a:spcBef>
              <a:spcAft>
                <a:spcPts val="0"/>
              </a:spcAft>
              <a:buNone/>
            </a:pPr>
            <a:r>
              <a:rPr lang="en" sz="1800">
                <a:solidFill>
                  <a:srgbClr val="A53010"/>
                </a:solidFill>
              </a:rPr>
              <a:t>´</a:t>
            </a:r>
            <a:r>
              <a:rPr lang="en" sz="1800">
                <a:solidFill>
                  <a:srgbClr val="404040"/>
                </a:solidFill>
              </a:rPr>
              <a:t>Bill keeper</a:t>
            </a:r>
            <a:endParaRPr sz="1800">
              <a:solidFill>
                <a:srgbClr val="40404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6"/>
        <p:cNvGrpSpPr/>
        <p:nvPr/>
      </p:nvGrpSpPr>
      <p:grpSpPr>
        <a:xfrm>
          <a:off x="0" y="0"/>
          <a:ext cx="0" cy="0"/>
          <a:chOff x="0" y="0"/>
          <a:chExt cx="0" cy="0"/>
        </a:xfrm>
      </p:grpSpPr>
      <p:sp>
        <p:nvSpPr>
          <p:cNvPr id="407" name="Google Shape;407;p44"/>
          <p:cNvSpPr txBox="1">
            <a:spLocks noGrp="1"/>
          </p:cNvSpPr>
          <p:nvPr>
            <p:ph type="ctrTitle"/>
          </p:nvPr>
        </p:nvSpPr>
        <p:spPr>
          <a:xfrm>
            <a:off x="1718900" y="98555"/>
            <a:ext cx="4962900" cy="8670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dirty="0"/>
              <a:t>Saving Money</a:t>
            </a:r>
            <a:endParaRPr dirty="0"/>
          </a:p>
        </p:txBody>
      </p:sp>
      <p:pic>
        <p:nvPicPr>
          <p:cNvPr id="408" name="Google Shape;408;p44"/>
          <p:cNvPicPr preferRelativeResize="0"/>
          <p:nvPr/>
        </p:nvPicPr>
        <p:blipFill>
          <a:blip r:embed="rId3">
            <a:alphaModFix/>
          </a:blip>
          <a:stretch>
            <a:fillRect/>
          </a:stretch>
        </p:blipFill>
        <p:spPr>
          <a:xfrm>
            <a:off x="5587597" y="1399175"/>
            <a:ext cx="3311200" cy="867050"/>
          </a:xfrm>
          <a:prstGeom prst="rect">
            <a:avLst/>
          </a:prstGeom>
          <a:noFill/>
          <a:ln>
            <a:noFill/>
          </a:ln>
        </p:spPr>
      </p:pic>
      <p:pic>
        <p:nvPicPr>
          <p:cNvPr id="409" name="Google Shape;409;p44"/>
          <p:cNvPicPr preferRelativeResize="0"/>
          <p:nvPr/>
        </p:nvPicPr>
        <p:blipFill>
          <a:blip r:embed="rId4">
            <a:alphaModFix/>
          </a:blip>
          <a:stretch>
            <a:fillRect/>
          </a:stretch>
        </p:blipFill>
        <p:spPr>
          <a:xfrm>
            <a:off x="5442225" y="2388494"/>
            <a:ext cx="3601950" cy="2396500"/>
          </a:xfrm>
          <a:prstGeom prst="rect">
            <a:avLst/>
          </a:prstGeom>
          <a:noFill/>
          <a:ln>
            <a:noFill/>
          </a:ln>
        </p:spPr>
      </p:pic>
      <p:sp>
        <p:nvSpPr>
          <p:cNvPr id="410" name="Google Shape;410;p44"/>
          <p:cNvSpPr txBox="1"/>
          <p:nvPr/>
        </p:nvSpPr>
        <p:spPr>
          <a:xfrm>
            <a:off x="1853225" y="1399175"/>
            <a:ext cx="3000000" cy="300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a:solidFill>
                  <a:schemeClr val="lt2"/>
                </a:solidFill>
              </a:rPr>
              <a:t>Invest spare change</a:t>
            </a:r>
            <a:endParaRPr sz="1800">
              <a:solidFill>
                <a:schemeClr val="lt2"/>
              </a:solidFill>
            </a:endParaRPr>
          </a:p>
          <a:p>
            <a:pPr marL="0" lvl="0" indent="0" algn="l" rtl="0">
              <a:lnSpc>
                <a:spcPct val="115000"/>
              </a:lnSpc>
              <a:spcBef>
                <a:spcPts val="0"/>
              </a:spcBef>
              <a:spcAft>
                <a:spcPts val="0"/>
              </a:spcAft>
              <a:buNone/>
            </a:pPr>
            <a:endParaRPr sz="1800">
              <a:solidFill>
                <a:schemeClr val="lt2"/>
              </a:solidFill>
            </a:endParaRPr>
          </a:p>
          <a:p>
            <a:pPr marL="0" lvl="0" indent="0" algn="l" rtl="0">
              <a:lnSpc>
                <a:spcPct val="115000"/>
              </a:lnSpc>
              <a:spcBef>
                <a:spcPts val="0"/>
              </a:spcBef>
              <a:spcAft>
                <a:spcPts val="0"/>
              </a:spcAft>
              <a:buNone/>
            </a:pPr>
            <a:r>
              <a:rPr lang="en" sz="1800">
                <a:solidFill>
                  <a:schemeClr val="lt2"/>
                </a:solidFill>
              </a:rPr>
              <a:t>“Found money”</a:t>
            </a:r>
            <a:endParaRPr sz="1800">
              <a:solidFill>
                <a:schemeClr val="lt2"/>
              </a:solidFill>
            </a:endParaRPr>
          </a:p>
          <a:p>
            <a:pPr marL="0" lvl="0" indent="0" algn="l" rtl="0">
              <a:lnSpc>
                <a:spcPct val="115000"/>
              </a:lnSpc>
              <a:spcBef>
                <a:spcPts val="0"/>
              </a:spcBef>
              <a:spcAft>
                <a:spcPts val="0"/>
              </a:spcAft>
              <a:buNone/>
            </a:pPr>
            <a:endParaRPr sz="1800">
              <a:solidFill>
                <a:schemeClr val="lt2"/>
              </a:solidFill>
            </a:endParaRPr>
          </a:p>
          <a:p>
            <a:pPr marL="0" lvl="0" indent="0" algn="l" rtl="0">
              <a:lnSpc>
                <a:spcPct val="115000"/>
              </a:lnSpc>
              <a:spcBef>
                <a:spcPts val="0"/>
              </a:spcBef>
              <a:spcAft>
                <a:spcPts val="0"/>
              </a:spcAft>
              <a:buNone/>
            </a:pPr>
            <a:r>
              <a:rPr lang="en" sz="1800">
                <a:solidFill>
                  <a:schemeClr val="lt2"/>
                </a:solidFill>
              </a:rPr>
              <a:t>Easy way to save on a budget</a:t>
            </a:r>
            <a:endParaRPr sz="1800">
              <a:solidFill>
                <a:schemeClr val="lt2"/>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14"/>
        <p:cNvGrpSpPr/>
        <p:nvPr/>
      </p:nvGrpSpPr>
      <p:grpSpPr>
        <a:xfrm>
          <a:off x="0" y="0"/>
          <a:ext cx="0" cy="0"/>
          <a:chOff x="0" y="0"/>
          <a:chExt cx="0" cy="0"/>
        </a:xfrm>
      </p:grpSpPr>
      <p:sp>
        <p:nvSpPr>
          <p:cNvPr id="415" name="Google Shape;415;p45"/>
          <p:cNvSpPr txBox="1">
            <a:spLocks noGrp="1"/>
          </p:cNvSpPr>
          <p:nvPr>
            <p:ph type="title"/>
          </p:nvPr>
        </p:nvSpPr>
        <p:spPr>
          <a:xfrm>
            <a:off x="0" y="2074950"/>
            <a:ext cx="4341900" cy="9936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dirty="0">
                <a:solidFill>
                  <a:schemeClr val="lt1"/>
                </a:solidFill>
              </a:rPr>
              <a:t>Financial Planning</a:t>
            </a:r>
            <a:endParaRPr sz="3200" dirty="0">
              <a:solidFill>
                <a:schemeClr val="lt1"/>
              </a:solidFill>
            </a:endParaRPr>
          </a:p>
        </p:txBody>
      </p:sp>
      <p:pic>
        <p:nvPicPr>
          <p:cNvPr id="416" name="Google Shape;416;p45"/>
          <p:cNvPicPr preferRelativeResize="0"/>
          <p:nvPr/>
        </p:nvPicPr>
        <p:blipFill>
          <a:blip r:embed="rId3">
            <a:alphaModFix/>
          </a:blip>
          <a:stretch>
            <a:fillRect/>
          </a:stretch>
        </p:blipFill>
        <p:spPr>
          <a:xfrm>
            <a:off x="4690325" y="193125"/>
            <a:ext cx="3886200" cy="914400"/>
          </a:xfrm>
          <a:prstGeom prst="rect">
            <a:avLst/>
          </a:prstGeom>
          <a:noFill/>
          <a:ln>
            <a:noFill/>
          </a:ln>
        </p:spPr>
      </p:pic>
      <p:pic>
        <p:nvPicPr>
          <p:cNvPr id="417" name="Google Shape;417;p45"/>
          <p:cNvPicPr preferRelativeResize="0"/>
          <p:nvPr/>
        </p:nvPicPr>
        <p:blipFill>
          <a:blip r:embed="rId4">
            <a:alphaModFix/>
          </a:blip>
          <a:stretch>
            <a:fillRect/>
          </a:stretch>
        </p:blipFill>
        <p:spPr>
          <a:xfrm>
            <a:off x="4907700" y="1626500"/>
            <a:ext cx="4143900" cy="3403491"/>
          </a:xfrm>
          <a:prstGeom prst="rect">
            <a:avLst/>
          </a:prstGeom>
          <a:noFill/>
          <a:ln>
            <a:noFill/>
          </a:ln>
        </p:spPr>
      </p:pic>
      <p:pic>
        <p:nvPicPr>
          <p:cNvPr id="418" name="Google Shape;418;p45"/>
          <p:cNvPicPr preferRelativeResize="0"/>
          <p:nvPr/>
        </p:nvPicPr>
        <p:blipFill>
          <a:blip r:embed="rId5">
            <a:alphaModFix/>
          </a:blip>
          <a:stretch>
            <a:fillRect/>
          </a:stretch>
        </p:blipFill>
        <p:spPr>
          <a:xfrm>
            <a:off x="1058650" y="3259850"/>
            <a:ext cx="2850765" cy="1770150"/>
          </a:xfrm>
          <a:prstGeom prst="rect">
            <a:avLst/>
          </a:prstGeom>
          <a:noFill/>
          <a:ln>
            <a:noFill/>
          </a:ln>
        </p:spPr>
      </p:pic>
      <p:sp>
        <p:nvSpPr>
          <p:cNvPr id="419" name="Google Shape;419;p45"/>
          <p:cNvSpPr txBox="1"/>
          <p:nvPr/>
        </p:nvSpPr>
        <p:spPr>
          <a:xfrm>
            <a:off x="444900" y="121175"/>
            <a:ext cx="3452100" cy="300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a:solidFill>
                  <a:schemeClr val="dk2"/>
                </a:solidFill>
              </a:rPr>
              <a:t>-Monthly customizable statements</a:t>
            </a:r>
            <a:endParaRPr sz="1800">
              <a:solidFill>
                <a:schemeClr val="dk2"/>
              </a:solidFill>
            </a:endParaRPr>
          </a:p>
          <a:p>
            <a:pPr marL="0" lvl="0" indent="0" algn="l" rtl="0">
              <a:lnSpc>
                <a:spcPct val="115000"/>
              </a:lnSpc>
              <a:spcBef>
                <a:spcPts val="0"/>
              </a:spcBef>
              <a:spcAft>
                <a:spcPts val="0"/>
              </a:spcAft>
              <a:buNone/>
            </a:pPr>
            <a:endParaRPr sz="1000">
              <a:solidFill>
                <a:schemeClr val="dk2"/>
              </a:solidFill>
            </a:endParaRPr>
          </a:p>
          <a:p>
            <a:pPr marL="0" lvl="0" indent="0" algn="l" rtl="0">
              <a:lnSpc>
                <a:spcPct val="115000"/>
              </a:lnSpc>
              <a:spcBef>
                <a:spcPts val="0"/>
              </a:spcBef>
              <a:spcAft>
                <a:spcPts val="0"/>
              </a:spcAft>
              <a:buNone/>
            </a:pPr>
            <a:r>
              <a:rPr lang="en" sz="1800">
                <a:solidFill>
                  <a:schemeClr val="dk2"/>
                </a:solidFill>
              </a:rPr>
              <a:t>-Track spending</a:t>
            </a:r>
            <a:endParaRPr sz="1800">
              <a:solidFill>
                <a:schemeClr val="dk2"/>
              </a:solidFill>
            </a:endParaRPr>
          </a:p>
          <a:p>
            <a:pPr marL="0" lvl="0" indent="0" algn="l" rtl="0">
              <a:lnSpc>
                <a:spcPct val="115000"/>
              </a:lnSpc>
              <a:spcBef>
                <a:spcPts val="0"/>
              </a:spcBef>
              <a:spcAft>
                <a:spcPts val="0"/>
              </a:spcAft>
              <a:buNone/>
            </a:pPr>
            <a:endParaRPr sz="1000">
              <a:solidFill>
                <a:schemeClr val="dk2"/>
              </a:solidFill>
            </a:endParaRPr>
          </a:p>
          <a:p>
            <a:pPr marL="0" lvl="0" indent="0" algn="l" rtl="0">
              <a:lnSpc>
                <a:spcPct val="115000"/>
              </a:lnSpc>
              <a:spcBef>
                <a:spcPts val="0"/>
              </a:spcBef>
              <a:spcAft>
                <a:spcPts val="0"/>
              </a:spcAft>
              <a:buNone/>
            </a:pPr>
            <a:r>
              <a:rPr lang="en" sz="1800">
                <a:solidFill>
                  <a:schemeClr val="dk2"/>
                </a:solidFill>
              </a:rPr>
              <a:t>-Save for long term retirement</a:t>
            </a:r>
            <a:endParaRPr sz="1800">
              <a:solidFill>
                <a:schemeClr val="dk2"/>
              </a:solidFill>
            </a:endParaRPr>
          </a:p>
          <a:p>
            <a:pPr marL="0" lvl="0" indent="0" algn="l" rtl="0">
              <a:lnSpc>
                <a:spcPct val="115000"/>
              </a:lnSpc>
              <a:spcBef>
                <a:spcPts val="0"/>
              </a:spcBef>
              <a:spcAft>
                <a:spcPts val="0"/>
              </a:spcAft>
              <a:buNone/>
            </a:pPr>
            <a:endParaRPr sz="1800">
              <a:solidFill>
                <a:schemeClr val="dk2"/>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pic>
        <p:nvPicPr>
          <p:cNvPr id="424" name="Google Shape;424;p46" descr="Black and white image of ladder handles coming out of the water onto a floating dock"/>
          <p:cNvPicPr preferRelativeResize="0"/>
          <p:nvPr/>
        </p:nvPicPr>
        <p:blipFill rotWithShape="1">
          <a:blip r:embed="rId3">
            <a:alphaModFix amt="65000"/>
          </a:blip>
          <a:srcRect t="7820" b="7820"/>
          <a:stretch/>
        </p:blipFill>
        <p:spPr>
          <a:xfrm>
            <a:off x="0" y="0"/>
            <a:ext cx="9144002" cy="5143501"/>
          </a:xfrm>
          <a:prstGeom prst="rect">
            <a:avLst/>
          </a:prstGeom>
          <a:noFill/>
          <a:ln>
            <a:noFill/>
          </a:ln>
        </p:spPr>
      </p:pic>
      <p:sp>
        <p:nvSpPr>
          <p:cNvPr id="425" name="Google Shape;425;p46"/>
          <p:cNvSpPr txBox="1">
            <a:spLocks noGrp="1"/>
          </p:cNvSpPr>
          <p:nvPr>
            <p:ph type="ctrTitle"/>
          </p:nvPr>
        </p:nvSpPr>
        <p:spPr>
          <a:xfrm>
            <a:off x="483275" y="2403275"/>
            <a:ext cx="5871300" cy="1921200"/>
          </a:xfrm>
          <a:prstGeom prst="rect">
            <a:avLst/>
          </a:prstGeom>
        </p:spPr>
        <p:txBody>
          <a:bodyPr spcFirstLastPara="1" wrap="square" lIns="91425" tIns="91425" rIns="91425" bIns="91425" anchor="b" anchorCtr="0">
            <a:noAutofit/>
          </a:bodyPr>
          <a:lstStyle/>
          <a:p>
            <a:pPr marL="0" lvl="0" indent="0" algn="l" rtl="0">
              <a:lnSpc>
                <a:spcPct val="115000"/>
              </a:lnSpc>
              <a:spcBef>
                <a:spcPts val="1000"/>
              </a:spcBef>
              <a:spcAft>
                <a:spcPts val="0"/>
              </a:spcAft>
              <a:buClr>
                <a:schemeClr val="dk2"/>
              </a:buClr>
              <a:buSzPts val="1100"/>
              <a:buFont typeface="Arial"/>
              <a:buNone/>
            </a:pPr>
            <a:r>
              <a:rPr lang="en" sz="2400" b="0" dirty="0">
                <a:solidFill>
                  <a:schemeClr val="lt2"/>
                </a:solidFill>
                <a:latin typeface="Arial"/>
                <a:ea typeface="Arial"/>
                <a:cs typeface="Arial"/>
                <a:sym typeface="Arial"/>
              </a:rPr>
              <a:t>Sandy Avila, MLIS, MA</a:t>
            </a:r>
            <a:endParaRPr sz="2400" b="0" dirty="0">
              <a:solidFill>
                <a:schemeClr val="lt2"/>
              </a:solidFill>
              <a:latin typeface="Arial"/>
              <a:ea typeface="Arial"/>
              <a:cs typeface="Arial"/>
              <a:sym typeface="Arial"/>
            </a:endParaRPr>
          </a:p>
          <a:p>
            <a:pPr marL="0" lvl="0" indent="0" algn="l" rtl="0">
              <a:lnSpc>
                <a:spcPct val="115000"/>
              </a:lnSpc>
              <a:spcBef>
                <a:spcPts val="1000"/>
              </a:spcBef>
              <a:spcAft>
                <a:spcPts val="0"/>
              </a:spcAft>
              <a:buClr>
                <a:schemeClr val="dk2"/>
              </a:buClr>
              <a:buSzPts val="1100"/>
              <a:buFont typeface="Arial"/>
              <a:buNone/>
            </a:pPr>
            <a:r>
              <a:rPr lang="en" sz="2400" b="0" dirty="0">
                <a:solidFill>
                  <a:schemeClr val="lt2"/>
                </a:solidFill>
                <a:latin typeface="Arial"/>
                <a:ea typeface="Arial"/>
                <a:cs typeface="Arial"/>
                <a:sym typeface="Arial"/>
              </a:rPr>
              <a:t>    Science Librarian</a:t>
            </a:r>
            <a:endParaRPr sz="2400" b="0" dirty="0">
              <a:solidFill>
                <a:schemeClr val="lt2"/>
              </a:solidFill>
              <a:latin typeface="Arial"/>
              <a:ea typeface="Arial"/>
              <a:cs typeface="Arial"/>
              <a:sym typeface="Arial"/>
            </a:endParaRPr>
          </a:p>
          <a:p>
            <a:pPr marL="0" lvl="0" indent="0" algn="l" rtl="0">
              <a:lnSpc>
                <a:spcPct val="115000"/>
              </a:lnSpc>
              <a:spcBef>
                <a:spcPts val="1000"/>
              </a:spcBef>
              <a:spcAft>
                <a:spcPts val="0"/>
              </a:spcAft>
              <a:buClr>
                <a:schemeClr val="dk2"/>
              </a:buClr>
              <a:buSzPts val="1100"/>
              <a:buFont typeface="Arial"/>
              <a:buNone/>
            </a:pPr>
            <a:r>
              <a:rPr lang="en" sz="2400" b="0" dirty="0">
                <a:solidFill>
                  <a:schemeClr val="lt2"/>
                </a:solidFill>
                <a:latin typeface="Arial"/>
                <a:ea typeface="Arial"/>
                <a:cs typeface="Arial"/>
                <a:sym typeface="Arial"/>
              </a:rPr>
              <a:t>       UCF Libraries</a:t>
            </a:r>
            <a:endParaRPr sz="2400" b="0" dirty="0">
              <a:solidFill>
                <a:schemeClr val="lt2"/>
              </a:solidFill>
              <a:latin typeface="Arial"/>
              <a:ea typeface="Arial"/>
              <a:cs typeface="Arial"/>
              <a:sym typeface="Arial"/>
            </a:endParaRPr>
          </a:p>
          <a:p>
            <a:pPr marL="0" lvl="0" indent="0" algn="l" rtl="0">
              <a:lnSpc>
                <a:spcPct val="115000"/>
              </a:lnSpc>
              <a:spcBef>
                <a:spcPts val="1000"/>
              </a:spcBef>
              <a:spcAft>
                <a:spcPts val="0"/>
              </a:spcAft>
              <a:buClr>
                <a:schemeClr val="dk2"/>
              </a:buClr>
              <a:buSzPts val="1100"/>
              <a:buFont typeface="Arial"/>
              <a:buNone/>
            </a:pPr>
            <a:r>
              <a:rPr lang="en" sz="2400" b="0" dirty="0">
                <a:solidFill>
                  <a:schemeClr val="lt2"/>
                </a:solidFill>
                <a:latin typeface="Arial"/>
                <a:ea typeface="Arial"/>
                <a:cs typeface="Arial"/>
                <a:sym typeface="Arial"/>
              </a:rPr>
              <a:t>      savila@ucf.edu</a:t>
            </a:r>
            <a:endParaRPr sz="2400" b="0" dirty="0">
              <a:solidFill>
                <a:schemeClr val="lt2"/>
              </a:solidFill>
              <a:latin typeface="Arial"/>
              <a:ea typeface="Arial"/>
              <a:cs typeface="Arial"/>
              <a:sym typeface="Arial"/>
            </a:endParaRPr>
          </a:p>
          <a:p>
            <a:pPr marL="0" lvl="0" indent="0" algn="l" rtl="0">
              <a:spcBef>
                <a:spcPts val="0"/>
              </a:spcBef>
              <a:spcAft>
                <a:spcPts val="0"/>
              </a:spcAft>
              <a:buNone/>
            </a:pPr>
            <a:r>
              <a:rPr lang="en" sz="2400" b="0" dirty="0">
                <a:solidFill>
                  <a:schemeClr val="lt2"/>
                </a:solidFill>
                <a:latin typeface="Arial"/>
                <a:ea typeface="Arial"/>
                <a:cs typeface="Arial"/>
                <a:sym typeface="Arial"/>
              </a:rPr>
              <a:t>       407-823-1218</a:t>
            </a:r>
            <a:endParaRPr sz="2400" dirty="0">
              <a:solidFill>
                <a:schemeClr val="lt2"/>
              </a:solidFill>
            </a:endParaRPr>
          </a:p>
        </p:txBody>
      </p:sp>
      <p:sp>
        <p:nvSpPr>
          <p:cNvPr id="426" name="Google Shape;426;p46"/>
          <p:cNvSpPr txBox="1"/>
          <p:nvPr/>
        </p:nvSpPr>
        <p:spPr>
          <a:xfrm>
            <a:off x="600775" y="142525"/>
            <a:ext cx="8044500" cy="300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600" b="1">
                <a:solidFill>
                  <a:srgbClr val="262626"/>
                </a:solidFill>
              </a:rPr>
              <a:t>Thank you for your attention!!!</a:t>
            </a: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pic>
        <p:nvPicPr>
          <p:cNvPr id="296" name="Google Shape;296;p30"/>
          <p:cNvPicPr preferRelativeResize="0"/>
          <p:nvPr/>
        </p:nvPicPr>
        <p:blipFill rotWithShape="1">
          <a:blip r:embed="rId3">
            <a:alphaModFix amt="85000"/>
          </a:blip>
          <a:srcRect t="1653" b="1662"/>
          <a:stretch/>
        </p:blipFill>
        <p:spPr>
          <a:xfrm>
            <a:off x="2276325" y="0"/>
            <a:ext cx="6867674" cy="3076974"/>
          </a:xfrm>
          <a:prstGeom prst="rect">
            <a:avLst/>
          </a:prstGeom>
          <a:noFill/>
          <a:ln w="9525" cap="flat" cmpd="sng">
            <a:solidFill>
              <a:srgbClr val="FFFFFF"/>
            </a:solidFill>
            <a:prstDash val="solid"/>
            <a:round/>
            <a:headEnd type="none" w="sm" len="sm"/>
            <a:tailEnd type="none" w="sm" len="sm"/>
          </a:ln>
        </p:spPr>
      </p:pic>
      <p:sp>
        <p:nvSpPr>
          <p:cNvPr id="297" name="Google Shape;297;p30"/>
          <p:cNvSpPr txBox="1">
            <a:spLocks noGrp="1"/>
          </p:cNvSpPr>
          <p:nvPr>
            <p:ph type="title"/>
          </p:nvPr>
        </p:nvSpPr>
        <p:spPr>
          <a:xfrm>
            <a:off x="4600675" y="3317375"/>
            <a:ext cx="4543200" cy="15774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Rise of Mobile Technology</a:t>
            </a:r>
            <a:endParaRPr dirty="0"/>
          </a:p>
        </p:txBody>
      </p:sp>
      <p:pic>
        <p:nvPicPr>
          <p:cNvPr id="298" name="Google Shape;298;p30"/>
          <p:cNvPicPr preferRelativeResize="0"/>
          <p:nvPr/>
        </p:nvPicPr>
        <p:blipFill>
          <a:blip r:embed="rId4">
            <a:alphaModFix/>
          </a:blip>
          <a:stretch>
            <a:fillRect/>
          </a:stretch>
        </p:blipFill>
        <p:spPr>
          <a:xfrm>
            <a:off x="0" y="3076975"/>
            <a:ext cx="4101575" cy="20582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pic>
        <p:nvPicPr>
          <p:cNvPr id="303" name="Google Shape;303;p31"/>
          <p:cNvPicPr preferRelativeResize="0"/>
          <p:nvPr/>
        </p:nvPicPr>
        <p:blipFill rotWithShape="1">
          <a:blip r:embed="rId3">
            <a:alphaModFix/>
          </a:blip>
          <a:srcRect l="30641" r="30641"/>
          <a:stretch/>
        </p:blipFill>
        <p:spPr>
          <a:xfrm>
            <a:off x="4308700" y="0"/>
            <a:ext cx="4655225" cy="5143500"/>
          </a:xfrm>
          <a:prstGeom prst="rect">
            <a:avLst/>
          </a:prstGeom>
          <a:noFill/>
          <a:ln>
            <a:noFill/>
          </a:ln>
        </p:spPr>
      </p:pic>
      <p:sp>
        <p:nvSpPr>
          <p:cNvPr id="304" name="Google Shape;304;p31"/>
          <p:cNvSpPr txBox="1">
            <a:spLocks noGrp="1"/>
          </p:cNvSpPr>
          <p:nvPr>
            <p:ph type="ctrTitle"/>
          </p:nvPr>
        </p:nvSpPr>
        <p:spPr>
          <a:xfrm>
            <a:off x="0" y="318675"/>
            <a:ext cx="3969300" cy="654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b="1">
                <a:solidFill>
                  <a:schemeClr val="dk2"/>
                </a:solidFill>
              </a:rPr>
              <a:t>Technology &amp; Education</a:t>
            </a:r>
            <a:endParaRPr b="1">
              <a:solidFill>
                <a:schemeClr val="dk2"/>
              </a:solidFill>
            </a:endParaRPr>
          </a:p>
        </p:txBody>
      </p:sp>
      <p:sp>
        <p:nvSpPr>
          <p:cNvPr id="305" name="Google Shape;305;p31"/>
          <p:cNvSpPr txBox="1"/>
          <p:nvPr/>
        </p:nvSpPr>
        <p:spPr>
          <a:xfrm>
            <a:off x="115775" y="1370625"/>
            <a:ext cx="3737700" cy="3373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000"/>
              </a:spcBef>
              <a:spcAft>
                <a:spcPts val="0"/>
              </a:spcAft>
              <a:buNone/>
            </a:pPr>
            <a:r>
              <a:rPr lang="en" sz="1800">
                <a:solidFill>
                  <a:srgbClr val="A53010"/>
                </a:solidFill>
              </a:rPr>
              <a:t>´</a:t>
            </a:r>
            <a:r>
              <a:rPr lang="en" sz="1800">
                <a:solidFill>
                  <a:srgbClr val="404040"/>
                </a:solidFill>
              </a:rPr>
              <a:t>Technology plays a huge part of everyday life</a:t>
            </a:r>
            <a:r>
              <a:rPr lang="en" sz="1000">
                <a:solidFill>
                  <a:srgbClr val="A53010"/>
                </a:solidFill>
              </a:rPr>
              <a:t>´</a:t>
            </a:r>
            <a:endParaRPr sz="1000">
              <a:solidFill>
                <a:srgbClr val="A53010"/>
              </a:solidFill>
            </a:endParaRPr>
          </a:p>
          <a:p>
            <a:pPr marL="0" lvl="0" indent="0" algn="l" rtl="0">
              <a:lnSpc>
                <a:spcPct val="115000"/>
              </a:lnSpc>
              <a:spcBef>
                <a:spcPts val="1000"/>
              </a:spcBef>
              <a:spcAft>
                <a:spcPts val="0"/>
              </a:spcAft>
              <a:buClr>
                <a:schemeClr val="dk2"/>
              </a:buClr>
              <a:buSzPts val="1100"/>
              <a:buFont typeface="Arial"/>
              <a:buNone/>
            </a:pPr>
            <a:endParaRPr sz="1000">
              <a:solidFill>
                <a:srgbClr val="A53010"/>
              </a:solidFill>
            </a:endParaRPr>
          </a:p>
          <a:p>
            <a:pPr marL="0" lvl="0" indent="0" algn="l" rtl="0">
              <a:lnSpc>
                <a:spcPct val="115000"/>
              </a:lnSpc>
              <a:spcBef>
                <a:spcPts val="1000"/>
              </a:spcBef>
              <a:spcAft>
                <a:spcPts val="0"/>
              </a:spcAft>
              <a:buNone/>
            </a:pPr>
            <a:r>
              <a:rPr lang="en" sz="1800">
                <a:solidFill>
                  <a:srgbClr val="A53010"/>
                </a:solidFill>
              </a:rPr>
              <a:t>´</a:t>
            </a:r>
            <a:r>
              <a:rPr lang="en" sz="1800">
                <a:solidFill>
                  <a:srgbClr val="404040"/>
                </a:solidFill>
              </a:rPr>
              <a:t>If used correctly, technology can enhance our teaching and learning</a:t>
            </a:r>
            <a:endParaRPr sz="1800">
              <a:solidFill>
                <a:srgbClr val="404040"/>
              </a:solidFill>
            </a:endParaRPr>
          </a:p>
          <a:p>
            <a:pPr marL="0" lvl="0" indent="0" algn="l" rtl="0">
              <a:lnSpc>
                <a:spcPct val="115000"/>
              </a:lnSpc>
              <a:spcBef>
                <a:spcPts val="1000"/>
              </a:spcBef>
              <a:spcAft>
                <a:spcPts val="0"/>
              </a:spcAft>
              <a:buClr>
                <a:schemeClr val="dk2"/>
              </a:buClr>
              <a:buSzPts val="1100"/>
              <a:buFont typeface="Arial"/>
              <a:buNone/>
            </a:pPr>
            <a:endParaRPr sz="1800">
              <a:solidFill>
                <a:srgbClr val="404040"/>
              </a:solidFill>
            </a:endParaRPr>
          </a:p>
          <a:p>
            <a:pPr marL="0" lvl="0" indent="0" algn="l" rtl="0">
              <a:lnSpc>
                <a:spcPct val="115000"/>
              </a:lnSpc>
              <a:spcBef>
                <a:spcPts val="1000"/>
              </a:spcBef>
              <a:spcAft>
                <a:spcPts val="0"/>
              </a:spcAft>
              <a:buClr>
                <a:schemeClr val="dk2"/>
              </a:buClr>
              <a:buSzPts val="1100"/>
              <a:buFont typeface="Arial"/>
              <a:buNone/>
            </a:pPr>
            <a:r>
              <a:rPr lang="en" sz="1800">
                <a:solidFill>
                  <a:srgbClr val="A53010"/>
                </a:solidFill>
              </a:rPr>
              <a:t>´</a:t>
            </a:r>
            <a:r>
              <a:rPr lang="en" sz="1800">
                <a:solidFill>
                  <a:srgbClr val="404040"/>
                </a:solidFill>
              </a:rPr>
              <a:t>Technological developments occur all the time!</a:t>
            </a:r>
            <a:endParaRPr sz="1800">
              <a:solidFill>
                <a:srgbClr val="404040"/>
              </a:solidFill>
            </a:endParaRPr>
          </a:p>
          <a:p>
            <a:pPr marL="0" lvl="0" indent="0" algn="l" rtl="0">
              <a:spcBef>
                <a:spcPts val="0"/>
              </a:spcBef>
              <a:spcAft>
                <a:spcPts val="0"/>
              </a:spcAft>
              <a:buNone/>
            </a:pPr>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9"/>
        <p:cNvGrpSpPr/>
        <p:nvPr/>
      </p:nvGrpSpPr>
      <p:grpSpPr>
        <a:xfrm>
          <a:off x="0" y="0"/>
          <a:ext cx="0" cy="0"/>
          <a:chOff x="0" y="0"/>
          <a:chExt cx="0" cy="0"/>
        </a:xfrm>
      </p:grpSpPr>
      <p:pic>
        <p:nvPicPr>
          <p:cNvPr id="310" name="Google Shape;310;p32"/>
          <p:cNvPicPr preferRelativeResize="0"/>
          <p:nvPr/>
        </p:nvPicPr>
        <p:blipFill rotWithShape="1">
          <a:blip r:embed="rId3">
            <a:alphaModFix/>
          </a:blip>
          <a:srcRect t="7813" b="7813"/>
          <a:stretch/>
        </p:blipFill>
        <p:spPr>
          <a:xfrm>
            <a:off x="0" y="0"/>
            <a:ext cx="9144005" cy="5143498"/>
          </a:xfrm>
          <a:prstGeom prst="rect">
            <a:avLst/>
          </a:prstGeom>
          <a:noFill/>
          <a:ln>
            <a:noFill/>
          </a:ln>
        </p:spPr>
      </p:pic>
      <p:sp>
        <p:nvSpPr>
          <p:cNvPr id="311" name="Google Shape;311;p32"/>
          <p:cNvSpPr/>
          <p:nvPr/>
        </p:nvSpPr>
        <p:spPr>
          <a:xfrm>
            <a:off x="0" y="0"/>
            <a:ext cx="2811300" cy="5143500"/>
          </a:xfrm>
          <a:prstGeom prst="rect">
            <a:avLst/>
          </a:prstGeom>
          <a:solidFill>
            <a:srgbClr val="FFFFFF">
              <a:alpha val="8692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32"/>
          <p:cNvSpPr txBox="1">
            <a:spLocks noGrp="1"/>
          </p:cNvSpPr>
          <p:nvPr>
            <p:ph type="title"/>
          </p:nvPr>
        </p:nvSpPr>
        <p:spPr>
          <a:xfrm>
            <a:off x="90900" y="219975"/>
            <a:ext cx="2629500" cy="9150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400" dirty="0"/>
              <a:t>Apps Can Help You</a:t>
            </a:r>
            <a:endParaRPr sz="2400" dirty="0"/>
          </a:p>
        </p:txBody>
      </p:sp>
      <p:sp>
        <p:nvSpPr>
          <p:cNvPr id="313" name="Google Shape;313;p32"/>
          <p:cNvSpPr txBox="1">
            <a:spLocks noGrp="1"/>
          </p:cNvSpPr>
          <p:nvPr>
            <p:ph type="body" idx="1"/>
          </p:nvPr>
        </p:nvSpPr>
        <p:spPr>
          <a:xfrm>
            <a:off x="0" y="1409825"/>
            <a:ext cx="2811300" cy="3522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a:t>-Stay Organized</a:t>
            </a:r>
            <a:endParaRPr sz="1800"/>
          </a:p>
          <a:p>
            <a:pPr marL="0" lvl="0" indent="0" algn="l" rtl="0">
              <a:spcBef>
                <a:spcPts val="1600"/>
              </a:spcBef>
              <a:spcAft>
                <a:spcPts val="0"/>
              </a:spcAft>
              <a:buNone/>
            </a:pPr>
            <a:r>
              <a:rPr lang="en" sz="1800"/>
              <a:t>-Keep on schedule</a:t>
            </a:r>
            <a:endParaRPr sz="1800"/>
          </a:p>
          <a:p>
            <a:pPr marL="0" lvl="0" indent="0" algn="l" rtl="0">
              <a:spcBef>
                <a:spcPts val="1600"/>
              </a:spcBef>
              <a:spcAft>
                <a:spcPts val="0"/>
              </a:spcAft>
              <a:buNone/>
            </a:pPr>
            <a:r>
              <a:rPr lang="en" sz="1800"/>
              <a:t>-To communicate better</a:t>
            </a:r>
            <a:endParaRPr sz="1800"/>
          </a:p>
          <a:p>
            <a:pPr marL="0" lvl="0" indent="0" algn="l" rtl="0">
              <a:spcBef>
                <a:spcPts val="1600"/>
              </a:spcBef>
              <a:spcAft>
                <a:spcPts val="0"/>
              </a:spcAft>
              <a:buNone/>
            </a:pPr>
            <a:r>
              <a:rPr lang="en" sz="1800"/>
              <a:t>-Build relationships</a:t>
            </a:r>
            <a:endParaRPr sz="1800"/>
          </a:p>
          <a:p>
            <a:pPr marL="0" lvl="0" indent="0" algn="l" rtl="0">
              <a:spcBef>
                <a:spcPts val="1600"/>
              </a:spcBef>
              <a:spcAft>
                <a:spcPts val="0"/>
              </a:spcAft>
              <a:buNone/>
            </a:pPr>
            <a:r>
              <a:rPr lang="en" sz="1800"/>
              <a:t>-Do research</a:t>
            </a:r>
            <a:endParaRPr sz="1800"/>
          </a:p>
          <a:p>
            <a:pPr marL="0" lvl="0" indent="0" algn="l" rtl="0">
              <a:spcBef>
                <a:spcPts val="1600"/>
              </a:spcBef>
              <a:spcAft>
                <a:spcPts val="1600"/>
              </a:spcAft>
              <a:buNone/>
            </a:pPr>
            <a:r>
              <a:rPr lang="en" sz="1800"/>
              <a:t>-Handle your finances</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sp>
        <p:nvSpPr>
          <p:cNvPr id="318" name="Google Shape;318;p33"/>
          <p:cNvSpPr txBox="1">
            <a:spLocks noGrp="1"/>
          </p:cNvSpPr>
          <p:nvPr>
            <p:ph type="title"/>
          </p:nvPr>
        </p:nvSpPr>
        <p:spPr>
          <a:xfrm>
            <a:off x="235675" y="81800"/>
            <a:ext cx="2849700" cy="25191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sz="3200" dirty="0"/>
              <a:t>Organization/</a:t>
            </a:r>
            <a:endParaRPr sz="3200" dirty="0"/>
          </a:p>
          <a:p>
            <a:pPr marL="0" lvl="0" indent="0" algn="l" rtl="0">
              <a:spcBef>
                <a:spcPts val="0"/>
              </a:spcBef>
              <a:spcAft>
                <a:spcPts val="0"/>
              </a:spcAft>
              <a:buNone/>
            </a:pPr>
            <a:r>
              <a:rPr lang="en" sz="3200" dirty="0"/>
              <a:t>Note Taking</a:t>
            </a:r>
            <a:endParaRPr sz="3200" dirty="0"/>
          </a:p>
        </p:txBody>
      </p:sp>
      <p:pic>
        <p:nvPicPr>
          <p:cNvPr id="319" name="Google Shape;319;p33"/>
          <p:cNvPicPr preferRelativeResize="0"/>
          <p:nvPr/>
        </p:nvPicPr>
        <p:blipFill>
          <a:blip r:embed="rId3">
            <a:alphaModFix/>
          </a:blip>
          <a:stretch>
            <a:fillRect/>
          </a:stretch>
        </p:blipFill>
        <p:spPr>
          <a:xfrm>
            <a:off x="3777900" y="700600"/>
            <a:ext cx="2020000" cy="1560000"/>
          </a:xfrm>
          <a:prstGeom prst="rect">
            <a:avLst/>
          </a:prstGeom>
          <a:noFill/>
          <a:ln>
            <a:noFill/>
          </a:ln>
        </p:spPr>
      </p:pic>
      <p:sp>
        <p:nvSpPr>
          <p:cNvPr id="320" name="Google Shape;320;p33"/>
          <p:cNvSpPr txBox="1"/>
          <p:nvPr/>
        </p:nvSpPr>
        <p:spPr>
          <a:xfrm>
            <a:off x="3502850" y="2749300"/>
            <a:ext cx="4857300" cy="23013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sz="1800">
                <a:solidFill>
                  <a:schemeClr val="dk2"/>
                </a:solidFill>
              </a:rPr>
              <a:t>Let Evernote change the way you organize your personal and professional projects. Dive in: </a:t>
            </a:r>
            <a:r>
              <a:rPr lang="en" sz="1800" b="1">
                <a:solidFill>
                  <a:schemeClr val="dk2"/>
                </a:solidFill>
              </a:rPr>
              <a:t>take notes</a:t>
            </a:r>
            <a:r>
              <a:rPr lang="en" sz="1800">
                <a:solidFill>
                  <a:schemeClr val="dk2"/>
                </a:solidFill>
              </a:rPr>
              <a:t>, </a:t>
            </a:r>
            <a:r>
              <a:rPr lang="en" sz="1800" b="1">
                <a:solidFill>
                  <a:schemeClr val="dk2"/>
                </a:solidFill>
              </a:rPr>
              <a:t>create to-do lists</a:t>
            </a:r>
            <a:r>
              <a:rPr lang="en" sz="1800">
                <a:solidFill>
                  <a:schemeClr val="dk2"/>
                </a:solidFill>
              </a:rPr>
              <a:t>, and </a:t>
            </a:r>
            <a:r>
              <a:rPr lang="en" sz="1800" b="1">
                <a:solidFill>
                  <a:schemeClr val="dk2"/>
                </a:solidFill>
              </a:rPr>
              <a:t>save things you find online into Evernote</a:t>
            </a:r>
            <a:r>
              <a:rPr lang="en" sz="1800">
                <a:solidFill>
                  <a:schemeClr val="dk2"/>
                </a:solidFill>
              </a:rPr>
              <a:t>. We’ll </a:t>
            </a:r>
            <a:r>
              <a:rPr lang="en" sz="1800" b="1">
                <a:solidFill>
                  <a:schemeClr val="dk2"/>
                </a:solidFill>
              </a:rPr>
              <a:t>sync </a:t>
            </a:r>
            <a:r>
              <a:rPr lang="en" sz="1800">
                <a:solidFill>
                  <a:schemeClr val="dk2"/>
                </a:solidFill>
              </a:rPr>
              <a:t>everything between your phone, tablet, and computer automatically.</a:t>
            </a:r>
            <a:endParaRPr sz="1800">
              <a:solidFill>
                <a:schemeClr val="dk2"/>
              </a:solidFill>
            </a:endParaRPr>
          </a:p>
        </p:txBody>
      </p:sp>
      <p:pic>
        <p:nvPicPr>
          <p:cNvPr id="321" name="Google Shape;321;p33"/>
          <p:cNvPicPr preferRelativeResize="0"/>
          <p:nvPr/>
        </p:nvPicPr>
        <p:blipFill>
          <a:blip r:embed="rId4">
            <a:alphaModFix/>
          </a:blip>
          <a:stretch>
            <a:fillRect/>
          </a:stretch>
        </p:blipFill>
        <p:spPr>
          <a:xfrm>
            <a:off x="5879000" y="197125"/>
            <a:ext cx="2884530" cy="24037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Google Shape;326;p34"/>
          <p:cNvSpPr txBox="1">
            <a:spLocks noGrp="1"/>
          </p:cNvSpPr>
          <p:nvPr>
            <p:ph type="ctrTitle"/>
          </p:nvPr>
        </p:nvSpPr>
        <p:spPr>
          <a:xfrm>
            <a:off x="189375" y="1804650"/>
            <a:ext cx="2716200" cy="15342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dirty="0"/>
              <a:t>Organization/</a:t>
            </a:r>
            <a:endParaRPr dirty="0"/>
          </a:p>
          <a:p>
            <a:pPr marL="0" lvl="0" indent="0" algn="ctr" rtl="0">
              <a:spcBef>
                <a:spcPts val="0"/>
              </a:spcBef>
              <a:spcAft>
                <a:spcPts val="0"/>
              </a:spcAft>
              <a:buNone/>
            </a:pPr>
            <a:r>
              <a:rPr lang="en" dirty="0"/>
              <a:t>Note Taking</a:t>
            </a:r>
            <a:endParaRPr dirty="0"/>
          </a:p>
        </p:txBody>
      </p:sp>
      <p:pic>
        <p:nvPicPr>
          <p:cNvPr id="327" name="Google Shape;327;p34"/>
          <p:cNvPicPr preferRelativeResize="0"/>
          <p:nvPr/>
        </p:nvPicPr>
        <p:blipFill>
          <a:blip r:embed="rId3">
            <a:alphaModFix/>
          </a:blip>
          <a:stretch>
            <a:fillRect/>
          </a:stretch>
        </p:blipFill>
        <p:spPr>
          <a:xfrm>
            <a:off x="3328125" y="1241975"/>
            <a:ext cx="1850625" cy="1933725"/>
          </a:xfrm>
          <a:prstGeom prst="rect">
            <a:avLst/>
          </a:prstGeom>
          <a:noFill/>
          <a:ln>
            <a:noFill/>
          </a:ln>
        </p:spPr>
      </p:pic>
      <p:pic>
        <p:nvPicPr>
          <p:cNvPr id="328" name="Google Shape;328;p34"/>
          <p:cNvPicPr preferRelativeResize="0"/>
          <p:nvPr/>
        </p:nvPicPr>
        <p:blipFill>
          <a:blip r:embed="rId4">
            <a:alphaModFix/>
          </a:blip>
          <a:stretch>
            <a:fillRect/>
          </a:stretch>
        </p:blipFill>
        <p:spPr>
          <a:xfrm>
            <a:off x="5545675" y="834325"/>
            <a:ext cx="3200676" cy="2341375"/>
          </a:xfrm>
          <a:prstGeom prst="rect">
            <a:avLst/>
          </a:prstGeom>
          <a:noFill/>
          <a:ln>
            <a:noFill/>
          </a:ln>
        </p:spPr>
      </p:pic>
      <p:sp>
        <p:nvSpPr>
          <p:cNvPr id="329" name="Google Shape;329;p34"/>
          <p:cNvSpPr txBox="1"/>
          <p:nvPr/>
        </p:nvSpPr>
        <p:spPr>
          <a:xfrm>
            <a:off x="1309950" y="3338850"/>
            <a:ext cx="7645800" cy="19338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000"/>
              </a:spcBef>
              <a:spcAft>
                <a:spcPts val="0"/>
              </a:spcAft>
              <a:buNone/>
            </a:pPr>
            <a:r>
              <a:rPr lang="en" sz="1800">
                <a:solidFill>
                  <a:schemeClr val="lt1"/>
                </a:solidFill>
              </a:rPr>
              <a:t>Dropbox is the place for your </a:t>
            </a:r>
            <a:r>
              <a:rPr lang="en" sz="1800" b="1">
                <a:solidFill>
                  <a:schemeClr val="lt1"/>
                </a:solidFill>
              </a:rPr>
              <a:t>photos, docs, videos, and other files</a:t>
            </a:r>
            <a:r>
              <a:rPr lang="en" sz="1800">
                <a:solidFill>
                  <a:schemeClr val="lt1"/>
                </a:solidFill>
              </a:rPr>
              <a:t>. Files you keep in Dropbox are safely backed up and you </a:t>
            </a:r>
            <a:r>
              <a:rPr lang="en" sz="1800" b="1">
                <a:solidFill>
                  <a:schemeClr val="lt1"/>
                </a:solidFill>
              </a:rPr>
              <a:t>can get to them from all your devices</a:t>
            </a:r>
            <a:r>
              <a:rPr lang="en" sz="1800">
                <a:solidFill>
                  <a:schemeClr val="lt1"/>
                </a:solidFill>
              </a:rPr>
              <a:t>. It’s easy to send large files to anyone, even if they don’t have a Dropbox account.</a:t>
            </a:r>
            <a:endParaRPr sz="1800">
              <a:solidFill>
                <a:schemeClr val="lt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33"/>
        <p:cNvGrpSpPr/>
        <p:nvPr/>
      </p:nvGrpSpPr>
      <p:grpSpPr>
        <a:xfrm>
          <a:off x="0" y="0"/>
          <a:ext cx="0" cy="0"/>
          <a:chOff x="0" y="0"/>
          <a:chExt cx="0" cy="0"/>
        </a:xfrm>
      </p:grpSpPr>
      <p:sp>
        <p:nvSpPr>
          <p:cNvPr id="334" name="Google Shape;334;p35"/>
          <p:cNvSpPr txBox="1">
            <a:spLocks noGrp="1"/>
          </p:cNvSpPr>
          <p:nvPr>
            <p:ph type="ctrTitle"/>
          </p:nvPr>
        </p:nvSpPr>
        <p:spPr>
          <a:xfrm>
            <a:off x="2046850" y="118975"/>
            <a:ext cx="5234700" cy="12627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4800" dirty="0"/>
              <a:t>Organization</a:t>
            </a:r>
            <a:endParaRPr sz="4800" dirty="0"/>
          </a:p>
        </p:txBody>
      </p:sp>
      <p:pic>
        <p:nvPicPr>
          <p:cNvPr id="335" name="Google Shape;335;p35"/>
          <p:cNvPicPr preferRelativeResize="0"/>
          <p:nvPr/>
        </p:nvPicPr>
        <p:blipFill>
          <a:blip r:embed="rId3">
            <a:alphaModFix/>
          </a:blip>
          <a:stretch>
            <a:fillRect/>
          </a:stretch>
        </p:blipFill>
        <p:spPr>
          <a:xfrm>
            <a:off x="224725" y="1625975"/>
            <a:ext cx="4729893" cy="3334575"/>
          </a:xfrm>
          <a:prstGeom prst="rect">
            <a:avLst/>
          </a:prstGeom>
          <a:noFill/>
          <a:ln>
            <a:noFill/>
          </a:ln>
        </p:spPr>
      </p:pic>
      <p:pic>
        <p:nvPicPr>
          <p:cNvPr id="336" name="Google Shape;336;p35"/>
          <p:cNvPicPr preferRelativeResize="0"/>
          <p:nvPr/>
        </p:nvPicPr>
        <p:blipFill>
          <a:blip r:embed="rId4">
            <a:alphaModFix/>
          </a:blip>
          <a:stretch>
            <a:fillRect/>
          </a:stretch>
        </p:blipFill>
        <p:spPr>
          <a:xfrm>
            <a:off x="111650" y="118975"/>
            <a:ext cx="1691725" cy="1999325"/>
          </a:xfrm>
          <a:prstGeom prst="rect">
            <a:avLst/>
          </a:prstGeom>
          <a:noFill/>
          <a:ln>
            <a:noFill/>
          </a:ln>
        </p:spPr>
      </p:pic>
      <p:sp>
        <p:nvSpPr>
          <p:cNvPr id="337" name="Google Shape;337;p35"/>
          <p:cNvSpPr txBox="1"/>
          <p:nvPr/>
        </p:nvSpPr>
        <p:spPr>
          <a:xfrm>
            <a:off x="5152550" y="1198600"/>
            <a:ext cx="3865200" cy="300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000"/>
              </a:spcBef>
              <a:spcAft>
                <a:spcPts val="0"/>
              </a:spcAft>
              <a:buNone/>
            </a:pPr>
            <a:r>
              <a:rPr lang="en" sz="1700">
                <a:solidFill>
                  <a:schemeClr val="lt1"/>
                </a:solidFill>
              </a:rPr>
              <a:t>Wunderlist is the easiest way to get stuff done. Whether you’re planning a holiday, sharing a shopping list with a partner or managing multiple work projects.</a:t>
            </a:r>
            <a:endParaRPr sz="1700">
              <a:solidFill>
                <a:schemeClr val="lt1"/>
              </a:solidFill>
            </a:endParaRPr>
          </a:p>
          <a:p>
            <a:pPr marL="0" lvl="0" indent="0" algn="l" rtl="0">
              <a:lnSpc>
                <a:spcPct val="115000"/>
              </a:lnSpc>
              <a:spcBef>
                <a:spcPts val="1000"/>
              </a:spcBef>
              <a:spcAft>
                <a:spcPts val="0"/>
              </a:spcAft>
              <a:buNone/>
            </a:pPr>
            <a:r>
              <a:rPr lang="en" sz="1700">
                <a:solidFill>
                  <a:schemeClr val="lt1"/>
                </a:solidFill>
              </a:rPr>
              <a:t>Organize and share your to-do, work, grocery, movies and household lists. No matter what you’re planning, how big or small the task may be, Wunderlist makes it super easy to get stuff done.</a:t>
            </a:r>
            <a:endParaRPr sz="1700">
              <a:solidFill>
                <a:schemeClr val="lt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sp>
        <p:nvSpPr>
          <p:cNvPr id="342" name="Google Shape;342;p36"/>
          <p:cNvSpPr txBox="1">
            <a:spLocks noGrp="1"/>
          </p:cNvSpPr>
          <p:nvPr>
            <p:ph type="ctrTitle"/>
          </p:nvPr>
        </p:nvSpPr>
        <p:spPr>
          <a:xfrm>
            <a:off x="4831550" y="-204250"/>
            <a:ext cx="4482600" cy="1565700"/>
          </a:xfrm>
          <a:prstGeom prst="rect">
            <a:avLst/>
          </a:prstGeom>
        </p:spPr>
        <p:txBody>
          <a:bodyPr spcFirstLastPara="1" wrap="square" lIns="91425" tIns="91425" rIns="91425" bIns="91425" anchor="ctr" anchorCtr="0">
            <a:noAutofit/>
          </a:bodyPr>
          <a:lstStyle/>
          <a:p>
            <a:pPr marL="0" lvl="0" indent="0" algn="l" rtl="0">
              <a:spcBef>
                <a:spcPts val="0"/>
              </a:spcBef>
              <a:spcAft>
                <a:spcPts val="0"/>
              </a:spcAft>
              <a:buNone/>
            </a:pPr>
            <a:r>
              <a:rPr lang="en" dirty="0"/>
              <a:t>     Organization</a:t>
            </a:r>
            <a:endParaRPr dirty="0"/>
          </a:p>
        </p:txBody>
      </p:sp>
      <p:pic>
        <p:nvPicPr>
          <p:cNvPr id="343" name="Google Shape;343;p36"/>
          <p:cNvPicPr preferRelativeResize="0"/>
          <p:nvPr/>
        </p:nvPicPr>
        <p:blipFill>
          <a:blip r:embed="rId3">
            <a:alphaModFix/>
          </a:blip>
          <a:stretch>
            <a:fillRect/>
          </a:stretch>
        </p:blipFill>
        <p:spPr>
          <a:xfrm>
            <a:off x="244150" y="362350"/>
            <a:ext cx="3876675" cy="1371600"/>
          </a:xfrm>
          <a:prstGeom prst="rect">
            <a:avLst/>
          </a:prstGeom>
          <a:noFill/>
          <a:ln>
            <a:noFill/>
          </a:ln>
        </p:spPr>
      </p:pic>
      <p:pic>
        <p:nvPicPr>
          <p:cNvPr id="344" name="Google Shape;344;p36"/>
          <p:cNvPicPr preferRelativeResize="0"/>
          <p:nvPr/>
        </p:nvPicPr>
        <p:blipFill>
          <a:blip r:embed="rId4">
            <a:alphaModFix/>
          </a:blip>
          <a:stretch>
            <a:fillRect/>
          </a:stretch>
        </p:blipFill>
        <p:spPr>
          <a:xfrm>
            <a:off x="152400" y="1886350"/>
            <a:ext cx="4257568" cy="3104750"/>
          </a:xfrm>
          <a:prstGeom prst="rect">
            <a:avLst/>
          </a:prstGeom>
          <a:noFill/>
          <a:ln>
            <a:noFill/>
          </a:ln>
        </p:spPr>
      </p:pic>
      <p:sp>
        <p:nvSpPr>
          <p:cNvPr id="345" name="Google Shape;345;p36"/>
          <p:cNvSpPr txBox="1"/>
          <p:nvPr/>
        </p:nvSpPr>
        <p:spPr>
          <a:xfrm>
            <a:off x="4831550" y="1071750"/>
            <a:ext cx="4006200" cy="3000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1000"/>
              </a:spcBef>
              <a:spcAft>
                <a:spcPts val="0"/>
              </a:spcAft>
              <a:buNone/>
            </a:pPr>
            <a:r>
              <a:rPr lang="en" sz="1600">
                <a:solidFill>
                  <a:schemeClr val="lt1"/>
                </a:solidFill>
              </a:rPr>
              <a:t>When you find something you want to view later, put it in Pocket.</a:t>
            </a:r>
            <a:endParaRPr sz="1600">
              <a:solidFill>
                <a:schemeClr val="lt1"/>
              </a:solidFill>
            </a:endParaRPr>
          </a:p>
          <a:p>
            <a:pPr marL="0" lvl="0" indent="0" algn="l" rtl="0">
              <a:lnSpc>
                <a:spcPct val="115000"/>
              </a:lnSpc>
              <a:spcBef>
                <a:spcPts val="1000"/>
              </a:spcBef>
              <a:spcAft>
                <a:spcPts val="0"/>
              </a:spcAft>
              <a:buNone/>
            </a:pPr>
            <a:r>
              <a:rPr lang="en" sz="1600" b="1">
                <a:solidFill>
                  <a:schemeClr val="lt1"/>
                </a:solidFill>
              </a:rPr>
              <a:t>SAVE FOR LATER</a:t>
            </a:r>
            <a:endParaRPr sz="1600" b="1">
              <a:solidFill>
                <a:schemeClr val="lt1"/>
              </a:solidFill>
            </a:endParaRPr>
          </a:p>
          <a:p>
            <a:pPr marL="0" lvl="0" indent="0" algn="l" rtl="0">
              <a:lnSpc>
                <a:spcPct val="115000"/>
              </a:lnSpc>
              <a:spcBef>
                <a:spcPts val="1000"/>
              </a:spcBef>
              <a:spcAft>
                <a:spcPts val="0"/>
              </a:spcAft>
              <a:buNone/>
            </a:pPr>
            <a:r>
              <a:rPr lang="en" sz="1600">
                <a:solidFill>
                  <a:schemeClr val="lt1"/>
                </a:solidFill>
              </a:rPr>
              <a:t>Put articles, videos or pretty much anything into Pocket.</a:t>
            </a:r>
            <a:endParaRPr sz="1600">
              <a:solidFill>
                <a:schemeClr val="lt1"/>
              </a:solidFill>
            </a:endParaRPr>
          </a:p>
          <a:p>
            <a:pPr marL="0" lvl="0" indent="0" algn="l" rtl="0">
              <a:lnSpc>
                <a:spcPct val="115000"/>
              </a:lnSpc>
              <a:spcBef>
                <a:spcPts val="1000"/>
              </a:spcBef>
              <a:spcAft>
                <a:spcPts val="0"/>
              </a:spcAft>
              <a:buNone/>
            </a:pPr>
            <a:r>
              <a:rPr lang="en" sz="1600">
                <a:solidFill>
                  <a:schemeClr val="lt1"/>
                </a:solidFill>
              </a:rPr>
              <a:t>Save directly from your browser or from apps.</a:t>
            </a:r>
            <a:endParaRPr sz="1600">
              <a:solidFill>
                <a:schemeClr val="lt1"/>
              </a:solidFill>
            </a:endParaRPr>
          </a:p>
          <a:p>
            <a:pPr marL="0" lvl="0" indent="0" algn="l" rtl="0">
              <a:lnSpc>
                <a:spcPct val="115000"/>
              </a:lnSpc>
              <a:spcBef>
                <a:spcPts val="1000"/>
              </a:spcBef>
              <a:spcAft>
                <a:spcPts val="0"/>
              </a:spcAft>
              <a:buNone/>
            </a:pPr>
            <a:r>
              <a:rPr lang="en" sz="1600" b="1">
                <a:solidFill>
                  <a:schemeClr val="lt1"/>
                </a:solidFill>
              </a:rPr>
              <a:t>VIEW WHEN READY</a:t>
            </a:r>
            <a:endParaRPr sz="1600" b="1">
              <a:solidFill>
                <a:schemeClr val="lt1"/>
              </a:solidFill>
            </a:endParaRPr>
          </a:p>
          <a:p>
            <a:pPr marL="0" lvl="0" indent="0" algn="l" rtl="0">
              <a:lnSpc>
                <a:spcPct val="115000"/>
              </a:lnSpc>
              <a:spcBef>
                <a:spcPts val="1000"/>
              </a:spcBef>
              <a:spcAft>
                <a:spcPts val="0"/>
              </a:spcAft>
              <a:buNone/>
            </a:pPr>
            <a:r>
              <a:rPr lang="en" sz="1600">
                <a:solidFill>
                  <a:schemeClr val="lt1"/>
                </a:solidFill>
              </a:rPr>
              <a:t>If it's in Pocket, it's on your phone, tablet or computer. You don't even need an Internet connection.</a:t>
            </a:r>
            <a:endParaRPr sz="1600">
              <a:solidFill>
                <a:schemeClr val="lt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9"/>
        <p:cNvGrpSpPr/>
        <p:nvPr/>
      </p:nvGrpSpPr>
      <p:grpSpPr>
        <a:xfrm>
          <a:off x="0" y="0"/>
          <a:ext cx="0" cy="0"/>
          <a:chOff x="0" y="0"/>
          <a:chExt cx="0" cy="0"/>
        </a:xfrm>
      </p:grpSpPr>
      <p:sp>
        <p:nvSpPr>
          <p:cNvPr id="350" name="Google Shape;350;p37"/>
          <p:cNvSpPr txBox="1">
            <a:spLocks noGrp="1"/>
          </p:cNvSpPr>
          <p:nvPr>
            <p:ph type="ctrTitle"/>
          </p:nvPr>
        </p:nvSpPr>
        <p:spPr>
          <a:xfrm>
            <a:off x="144872" y="48375"/>
            <a:ext cx="6883800" cy="1658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Organization/</a:t>
            </a:r>
            <a:endParaRPr dirty="0"/>
          </a:p>
          <a:p>
            <a:pPr marL="0" lvl="0" indent="0" algn="l" rtl="0">
              <a:spcBef>
                <a:spcPts val="0"/>
              </a:spcBef>
              <a:spcAft>
                <a:spcPts val="0"/>
              </a:spcAft>
              <a:buNone/>
            </a:pPr>
            <a:r>
              <a:rPr lang="en" dirty="0"/>
              <a:t>Note Taking </a:t>
            </a:r>
            <a:endParaRPr dirty="0"/>
          </a:p>
        </p:txBody>
      </p:sp>
      <p:pic>
        <p:nvPicPr>
          <p:cNvPr id="351" name="Google Shape;351;p37"/>
          <p:cNvPicPr preferRelativeResize="0"/>
          <p:nvPr/>
        </p:nvPicPr>
        <p:blipFill>
          <a:blip r:embed="rId3">
            <a:alphaModFix/>
          </a:blip>
          <a:stretch>
            <a:fillRect/>
          </a:stretch>
        </p:blipFill>
        <p:spPr>
          <a:xfrm>
            <a:off x="4204525" y="353925"/>
            <a:ext cx="4533900" cy="1352550"/>
          </a:xfrm>
          <a:prstGeom prst="rect">
            <a:avLst/>
          </a:prstGeom>
          <a:noFill/>
          <a:ln>
            <a:noFill/>
          </a:ln>
        </p:spPr>
      </p:pic>
      <p:pic>
        <p:nvPicPr>
          <p:cNvPr id="352" name="Google Shape;352;p37"/>
          <p:cNvPicPr preferRelativeResize="0"/>
          <p:nvPr/>
        </p:nvPicPr>
        <p:blipFill>
          <a:blip r:embed="rId4">
            <a:alphaModFix/>
          </a:blip>
          <a:stretch>
            <a:fillRect/>
          </a:stretch>
        </p:blipFill>
        <p:spPr>
          <a:xfrm>
            <a:off x="3699925" y="1965775"/>
            <a:ext cx="5277883" cy="2979450"/>
          </a:xfrm>
          <a:prstGeom prst="rect">
            <a:avLst/>
          </a:prstGeom>
          <a:noFill/>
          <a:ln>
            <a:noFill/>
          </a:ln>
        </p:spPr>
      </p:pic>
      <p:pic>
        <p:nvPicPr>
          <p:cNvPr id="353" name="Google Shape;353;p37"/>
          <p:cNvPicPr preferRelativeResize="0"/>
          <p:nvPr/>
        </p:nvPicPr>
        <p:blipFill>
          <a:blip r:embed="rId5">
            <a:alphaModFix/>
          </a:blip>
          <a:stretch>
            <a:fillRect/>
          </a:stretch>
        </p:blipFill>
        <p:spPr>
          <a:xfrm>
            <a:off x="442925" y="1965775"/>
            <a:ext cx="2842381" cy="2979450"/>
          </a:xfrm>
          <a:prstGeom prst="rect">
            <a:avLst/>
          </a:prstGeom>
          <a:noFill/>
          <a:ln>
            <a:noFill/>
          </a:ln>
        </p:spPr>
      </p:pic>
    </p:spTree>
  </p:cSld>
  <p:clrMapOvr>
    <a:masterClrMapping/>
  </p:clrMapOvr>
</p:sld>
</file>

<file path=ppt/theme/theme1.xml><?xml version="1.0" encoding="utf-8"?>
<a:theme xmlns:a="http://schemas.openxmlformats.org/drawingml/2006/main" name="Pop">
  <a:themeElements>
    <a:clrScheme name="Pop">
      <a:dk1>
        <a:srgbClr val="F8E71C"/>
      </a:dk1>
      <a:lt1>
        <a:srgbClr val="FFFFFF"/>
      </a:lt1>
      <a:dk2>
        <a:srgbClr val="000000"/>
      </a:dk2>
      <a:lt2>
        <a:srgbClr val="D9D9D9"/>
      </a:lt2>
      <a:accent1>
        <a:srgbClr val="666666"/>
      </a:accent1>
      <a:accent2>
        <a:srgbClr val="483165"/>
      </a:accent2>
      <a:accent3>
        <a:srgbClr val="EB1E95"/>
      </a:accent3>
      <a:accent4>
        <a:srgbClr val="0F9D58"/>
      </a:accent4>
      <a:accent5>
        <a:srgbClr val="01AFD1"/>
      </a:accent5>
      <a:accent6>
        <a:srgbClr val="9C27B0"/>
      </a:accent6>
      <a:hlink>
        <a:srgbClr val="01AFD1"/>
      </a:hlink>
      <a:folHlink>
        <a:srgbClr val="01AF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1641</Words>
  <Application>Microsoft Office PowerPoint</Application>
  <PresentationFormat>On-screen Show (16:9)</PresentationFormat>
  <Paragraphs>99</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Oswald</vt:lpstr>
      <vt:lpstr>Playfair Display</vt:lpstr>
      <vt:lpstr>Montserrat</vt:lpstr>
      <vt:lpstr>Arial</vt:lpstr>
      <vt:lpstr>Pop</vt:lpstr>
      <vt:lpstr>Apps to Help Organize Your Research Life</vt:lpstr>
      <vt:lpstr>Rise of Mobile Technology</vt:lpstr>
      <vt:lpstr>Technology &amp; Education</vt:lpstr>
      <vt:lpstr>Apps Can Help You</vt:lpstr>
      <vt:lpstr>Organization/ Note Taking</vt:lpstr>
      <vt:lpstr>Organization/ Note Taking</vt:lpstr>
      <vt:lpstr>Organization</vt:lpstr>
      <vt:lpstr>     Organization</vt:lpstr>
      <vt:lpstr>Organization/ Note Taking </vt:lpstr>
      <vt:lpstr>Project Management</vt:lpstr>
      <vt:lpstr>Time Management</vt:lpstr>
      <vt:lpstr>Time Management</vt:lpstr>
      <vt:lpstr>Research</vt:lpstr>
      <vt:lpstr>Research</vt:lpstr>
      <vt:lpstr>Finance</vt:lpstr>
      <vt:lpstr>Saving Money</vt:lpstr>
      <vt:lpstr>Financial Planning</vt:lpstr>
      <vt:lpstr>Sandy Avila, MLIS, MA     Science Librarian        UCF Libraries       savila@ucf.edu        407-823-1218</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Apps to Help Organize Your Research Life</dc:title>
  <dc:creator>Sandy Avila</dc:creator>
  <cp:lastModifiedBy>Lee Dotson</cp:lastModifiedBy>
  <cp:revision>1</cp:revision>
  <dcterms:modified xsi:type="dcterms:W3CDTF">2021-03-04T20:09:23Z</dcterms:modified>
</cp:coreProperties>
</file>