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Lst>
  <p:sldSz cy="5143500" cx="9144000"/>
  <p:notesSz cx="6858000" cy="9144000"/>
  <p:embeddedFontLst>
    <p:embeddedFont>
      <p:font typeface="Economica"/>
      <p:regular r:id="rId49"/>
      <p:bold r:id="rId50"/>
      <p:italic r:id="rId51"/>
      <p:boldItalic r:id="rId52"/>
    </p:embeddedFont>
    <p:embeddedFont>
      <p:font typeface="Open Sans"/>
      <p:regular r:id="rId53"/>
      <p:bold r:id="rId54"/>
      <p:italic r:id="rId55"/>
      <p:boldItalic r:id="rId5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font" Target="fonts/Economica-regular.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font" Target="fonts/Economica-italic.fntdata"/><Relationship Id="rId50" Type="http://schemas.openxmlformats.org/officeDocument/2006/relationships/font" Target="fonts/Economica-bold.fntdata"/><Relationship Id="rId53" Type="http://schemas.openxmlformats.org/officeDocument/2006/relationships/font" Target="fonts/OpenSans-regular.fntdata"/><Relationship Id="rId52" Type="http://schemas.openxmlformats.org/officeDocument/2006/relationships/font" Target="fonts/Economica-boldItalic.fntdata"/><Relationship Id="rId11" Type="http://schemas.openxmlformats.org/officeDocument/2006/relationships/slide" Target="slides/slide7.xml"/><Relationship Id="rId55" Type="http://schemas.openxmlformats.org/officeDocument/2006/relationships/font" Target="fonts/OpenSans-italic.fntdata"/><Relationship Id="rId10" Type="http://schemas.openxmlformats.org/officeDocument/2006/relationships/slide" Target="slides/slide6.xml"/><Relationship Id="rId54" Type="http://schemas.openxmlformats.org/officeDocument/2006/relationships/font" Target="fonts/OpenSans-bold.fntdata"/><Relationship Id="rId13" Type="http://schemas.openxmlformats.org/officeDocument/2006/relationships/slide" Target="slides/slide9.xml"/><Relationship Id="rId12" Type="http://schemas.openxmlformats.org/officeDocument/2006/relationships/slide" Target="slides/slide8.xml"/><Relationship Id="rId56" Type="http://schemas.openxmlformats.org/officeDocument/2006/relationships/font" Target="fonts/OpenSans-boldItalic.fntdata"/><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 name="Shape 58"/>
        <p:cNvGrpSpPr/>
        <p:nvPr/>
      </p:nvGrpSpPr>
      <p:grpSpPr>
        <a:xfrm>
          <a:off x="0" y="0"/>
          <a:ext cx="0" cy="0"/>
          <a:chOff x="0" y="0"/>
          <a:chExt cx="0" cy="0"/>
        </a:xfrm>
      </p:grpSpPr>
      <p:sp>
        <p:nvSpPr>
          <p:cNvPr id="59" name="Google Shape;59;g506a25ca8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506a25ca8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2" name="Shape 112"/>
        <p:cNvGrpSpPr/>
        <p:nvPr/>
      </p:nvGrpSpPr>
      <p:grpSpPr>
        <a:xfrm>
          <a:off x="0" y="0"/>
          <a:ext cx="0" cy="0"/>
          <a:chOff x="0" y="0"/>
          <a:chExt cx="0" cy="0"/>
        </a:xfrm>
      </p:grpSpPr>
      <p:sp>
        <p:nvSpPr>
          <p:cNvPr id="113" name="Google Shape;113;g4ef84d434f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4ef84d434f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Google Shape;120;g4ef84d434f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4ef84d434f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 name="Shape 125"/>
        <p:cNvGrpSpPr/>
        <p:nvPr/>
      </p:nvGrpSpPr>
      <p:grpSpPr>
        <a:xfrm>
          <a:off x="0" y="0"/>
          <a:ext cx="0" cy="0"/>
          <a:chOff x="0" y="0"/>
          <a:chExt cx="0" cy="0"/>
        </a:xfrm>
      </p:grpSpPr>
      <p:sp>
        <p:nvSpPr>
          <p:cNvPr id="126" name="Google Shape;126;g4eabbc2e14_1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4eabbc2e14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 name="Shape 132"/>
        <p:cNvGrpSpPr/>
        <p:nvPr/>
      </p:nvGrpSpPr>
      <p:grpSpPr>
        <a:xfrm>
          <a:off x="0" y="0"/>
          <a:ext cx="0" cy="0"/>
          <a:chOff x="0" y="0"/>
          <a:chExt cx="0" cy="0"/>
        </a:xfrm>
      </p:grpSpPr>
      <p:sp>
        <p:nvSpPr>
          <p:cNvPr id="133" name="Google Shape;133;g4e158109a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4e158109a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9" name="Shape 139"/>
        <p:cNvGrpSpPr/>
        <p:nvPr/>
      </p:nvGrpSpPr>
      <p:grpSpPr>
        <a:xfrm>
          <a:off x="0" y="0"/>
          <a:ext cx="0" cy="0"/>
          <a:chOff x="0" y="0"/>
          <a:chExt cx="0" cy="0"/>
        </a:xfrm>
      </p:grpSpPr>
      <p:sp>
        <p:nvSpPr>
          <p:cNvPr id="140" name="Google Shape;140;g4e158109a3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4e158109a3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 name="Shape 145"/>
        <p:cNvGrpSpPr/>
        <p:nvPr/>
      </p:nvGrpSpPr>
      <p:grpSpPr>
        <a:xfrm>
          <a:off x="0" y="0"/>
          <a:ext cx="0" cy="0"/>
          <a:chOff x="0" y="0"/>
          <a:chExt cx="0" cy="0"/>
        </a:xfrm>
      </p:grpSpPr>
      <p:sp>
        <p:nvSpPr>
          <p:cNvPr id="146" name="Google Shape;146;g4eabbc2e14_1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4eabbc2e14_1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 name="Shape 151"/>
        <p:cNvGrpSpPr/>
        <p:nvPr/>
      </p:nvGrpSpPr>
      <p:grpSpPr>
        <a:xfrm>
          <a:off x="0" y="0"/>
          <a:ext cx="0" cy="0"/>
          <a:chOff x="0" y="0"/>
          <a:chExt cx="0" cy="0"/>
        </a:xfrm>
      </p:grpSpPr>
      <p:sp>
        <p:nvSpPr>
          <p:cNvPr id="152" name="Google Shape;152;g4b29939075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4b29939075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7" name="Shape 157"/>
        <p:cNvGrpSpPr/>
        <p:nvPr/>
      </p:nvGrpSpPr>
      <p:grpSpPr>
        <a:xfrm>
          <a:off x="0" y="0"/>
          <a:ext cx="0" cy="0"/>
          <a:chOff x="0" y="0"/>
          <a:chExt cx="0" cy="0"/>
        </a:xfrm>
      </p:grpSpPr>
      <p:sp>
        <p:nvSpPr>
          <p:cNvPr id="158" name="Google Shape;158;g4eabbc2e14_1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4eabbc2e14_1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3" name="Shape 163"/>
        <p:cNvGrpSpPr/>
        <p:nvPr/>
      </p:nvGrpSpPr>
      <p:grpSpPr>
        <a:xfrm>
          <a:off x="0" y="0"/>
          <a:ext cx="0" cy="0"/>
          <a:chOff x="0" y="0"/>
          <a:chExt cx="0" cy="0"/>
        </a:xfrm>
      </p:grpSpPr>
      <p:sp>
        <p:nvSpPr>
          <p:cNvPr id="164" name="Google Shape;164;g4eabbc2e14_1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4eabbc2e14_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 name="Shape 170"/>
        <p:cNvGrpSpPr/>
        <p:nvPr/>
      </p:nvGrpSpPr>
      <p:grpSpPr>
        <a:xfrm>
          <a:off x="0" y="0"/>
          <a:ext cx="0" cy="0"/>
          <a:chOff x="0" y="0"/>
          <a:chExt cx="0" cy="0"/>
        </a:xfrm>
      </p:grpSpPr>
      <p:sp>
        <p:nvSpPr>
          <p:cNvPr id="171" name="Google Shape;171;g4eabbc2e14_1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4eabbc2e14_1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 name="Shape 62"/>
        <p:cNvGrpSpPr/>
        <p:nvPr/>
      </p:nvGrpSpPr>
      <p:grpSpPr>
        <a:xfrm>
          <a:off x="0" y="0"/>
          <a:ext cx="0" cy="0"/>
          <a:chOff x="0" y="0"/>
          <a:chExt cx="0" cy="0"/>
        </a:xfrm>
      </p:grpSpPr>
      <p:sp>
        <p:nvSpPr>
          <p:cNvPr id="63" name="Google Shape;6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7" name="Shape 177"/>
        <p:cNvGrpSpPr/>
        <p:nvPr/>
      </p:nvGrpSpPr>
      <p:grpSpPr>
        <a:xfrm>
          <a:off x="0" y="0"/>
          <a:ext cx="0" cy="0"/>
          <a:chOff x="0" y="0"/>
          <a:chExt cx="0" cy="0"/>
        </a:xfrm>
      </p:grpSpPr>
      <p:sp>
        <p:nvSpPr>
          <p:cNvPr id="178" name="Google Shape;178;g4b29939075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4b29939075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3" name="Shape 183"/>
        <p:cNvGrpSpPr/>
        <p:nvPr/>
      </p:nvGrpSpPr>
      <p:grpSpPr>
        <a:xfrm>
          <a:off x="0" y="0"/>
          <a:ext cx="0" cy="0"/>
          <a:chOff x="0" y="0"/>
          <a:chExt cx="0" cy="0"/>
        </a:xfrm>
      </p:grpSpPr>
      <p:sp>
        <p:nvSpPr>
          <p:cNvPr id="184" name="Google Shape;184;g4cc7d0e5d8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4cc7d0e5d8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9" name="Shape 189"/>
        <p:cNvGrpSpPr/>
        <p:nvPr/>
      </p:nvGrpSpPr>
      <p:grpSpPr>
        <a:xfrm>
          <a:off x="0" y="0"/>
          <a:ext cx="0" cy="0"/>
          <a:chOff x="0" y="0"/>
          <a:chExt cx="0" cy="0"/>
        </a:xfrm>
      </p:grpSpPr>
      <p:sp>
        <p:nvSpPr>
          <p:cNvPr id="190" name="Google Shape;190;g4b29939075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4b29939075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Google Shape;196;g4cc7d0e5d8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4cc7d0e5d8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1" name="Shape 201"/>
        <p:cNvGrpSpPr/>
        <p:nvPr/>
      </p:nvGrpSpPr>
      <p:grpSpPr>
        <a:xfrm>
          <a:off x="0" y="0"/>
          <a:ext cx="0" cy="0"/>
          <a:chOff x="0" y="0"/>
          <a:chExt cx="0" cy="0"/>
        </a:xfrm>
      </p:grpSpPr>
      <p:sp>
        <p:nvSpPr>
          <p:cNvPr id="202" name="Google Shape;202;g4eabbc2e14_1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4eabbc2e14_1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7" name="Shape 207"/>
        <p:cNvGrpSpPr/>
        <p:nvPr/>
      </p:nvGrpSpPr>
      <p:grpSpPr>
        <a:xfrm>
          <a:off x="0" y="0"/>
          <a:ext cx="0" cy="0"/>
          <a:chOff x="0" y="0"/>
          <a:chExt cx="0" cy="0"/>
        </a:xfrm>
      </p:grpSpPr>
      <p:sp>
        <p:nvSpPr>
          <p:cNvPr id="208" name="Google Shape;208;g4eabbc2e14_1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4eabbc2e14_1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4" name="Shape 214"/>
        <p:cNvGrpSpPr/>
        <p:nvPr/>
      </p:nvGrpSpPr>
      <p:grpSpPr>
        <a:xfrm>
          <a:off x="0" y="0"/>
          <a:ext cx="0" cy="0"/>
          <a:chOff x="0" y="0"/>
          <a:chExt cx="0" cy="0"/>
        </a:xfrm>
      </p:grpSpPr>
      <p:sp>
        <p:nvSpPr>
          <p:cNvPr id="215" name="Google Shape;215;g4e2b782cb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4e2b782cb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1" name="Shape 221"/>
        <p:cNvGrpSpPr/>
        <p:nvPr/>
      </p:nvGrpSpPr>
      <p:grpSpPr>
        <a:xfrm>
          <a:off x="0" y="0"/>
          <a:ext cx="0" cy="0"/>
          <a:chOff x="0" y="0"/>
          <a:chExt cx="0" cy="0"/>
        </a:xfrm>
      </p:grpSpPr>
      <p:sp>
        <p:nvSpPr>
          <p:cNvPr id="222" name="Google Shape;222;g4e2b782cbd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4e2b782cbd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7" name="Shape 227"/>
        <p:cNvGrpSpPr/>
        <p:nvPr/>
      </p:nvGrpSpPr>
      <p:grpSpPr>
        <a:xfrm>
          <a:off x="0" y="0"/>
          <a:ext cx="0" cy="0"/>
          <a:chOff x="0" y="0"/>
          <a:chExt cx="0" cy="0"/>
        </a:xfrm>
      </p:grpSpPr>
      <p:sp>
        <p:nvSpPr>
          <p:cNvPr id="228" name="Google Shape;228;g4cc7d0e5d8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9" name="Google Shape;229;g4cc7d0e5d8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4" name="Shape 234"/>
        <p:cNvGrpSpPr/>
        <p:nvPr/>
      </p:nvGrpSpPr>
      <p:grpSpPr>
        <a:xfrm>
          <a:off x="0" y="0"/>
          <a:ext cx="0" cy="0"/>
          <a:chOff x="0" y="0"/>
          <a:chExt cx="0" cy="0"/>
        </a:xfrm>
      </p:grpSpPr>
      <p:sp>
        <p:nvSpPr>
          <p:cNvPr id="235" name="Google Shape;235;g4b29939075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4b29939075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 name="Shape 68"/>
        <p:cNvGrpSpPr/>
        <p:nvPr/>
      </p:nvGrpSpPr>
      <p:grpSpPr>
        <a:xfrm>
          <a:off x="0" y="0"/>
          <a:ext cx="0" cy="0"/>
          <a:chOff x="0" y="0"/>
          <a:chExt cx="0" cy="0"/>
        </a:xfrm>
      </p:grpSpPr>
      <p:sp>
        <p:nvSpPr>
          <p:cNvPr id="69" name="Google Shape;69;g4eabbc2e14_0_1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4eabbc2e14_0_1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1" name="Shape 241"/>
        <p:cNvGrpSpPr/>
        <p:nvPr/>
      </p:nvGrpSpPr>
      <p:grpSpPr>
        <a:xfrm>
          <a:off x="0" y="0"/>
          <a:ext cx="0" cy="0"/>
          <a:chOff x="0" y="0"/>
          <a:chExt cx="0" cy="0"/>
        </a:xfrm>
      </p:grpSpPr>
      <p:sp>
        <p:nvSpPr>
          <p:cNvPr id="242" name="Google Shape;242;g4b29939075_0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3" name="Google Shape;243;g4b29939075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7" name="Shape 247"/>
        <p:cNvGrpSpPr/>
        <p:nvPr/>
      </p:nvGrpSpPr>
      <p:grpSpPr>
        <a:xfrm>
          <a:off x="0" y="0"/>
          <a:ext cx="0" cy="0"/>
          <a:chOff x="0" y="0"/>
          <a:chExt cx="0" cy="0"/>
        </a:xfrm>
      </p:grpSpPr>
      <p:sp>
        <p:nvSpPr>
          <p:cNvPr id="248" name="Google Shape;248;g4b29939075_0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9" name="Google Shape;249;g4b29939075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 name="Shape 253"/>
        <p:cNvGrpSpPr/>
        <p:nvPr/>
      </p:nvGrpSpPr>
      <p:grpSpPr>
        <a:xfrm>
          <a:off x="0" y="0"/>
          <a:ext cx="0" cy="0"/>
          <a:chOff x="0" y="0"/>
          <a:chExt cx="0" cy="0"/>
        </a:xfrm>
      </p:grpSpPr>
      <p:sp>
        <p:nvSpPr>
          <p:cNvPr id="254" name="Google Shape;254;g4b29939075_0_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5" name="Google Shape;255;g4b29939075_0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9" name="Shape 259"/>
        <p:cNvGrpSpPr/>
        <p:nvPr/>
      </p:nvGrpSpPr>
      <p:grpSpPr>
        <a:xfrm>
          <a:off x="0" y="0"/>
          <a:ext cx="0" cy="0"/>
          <a:chOff x="0" y="0"/>
          <a:chExt cx="0" cy="0"/>
        </a:xfrm>
      </p:grpSpPr>
      <p:sp>
        <p:nvSpPr>
          <p:cNvPr id="260" name="Google Shape;260;g4ef84d434f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4ef84d434f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5" name="Shape 265"/>
        <p:cNvGrpSpPr/>
        <p:nvPr/>
      </p:nvGrpSpPr>
      <p:grpSpPr>
        <a:xfrm>
          <a:off x="0" y="0"/>
          <a:ext cx="0" cy="0"/>
          <a:chOff x="0" y="0"/>
          <a:chExt cx="0" cy="0"/>
        </a:xfrm>
      </p:grpSpPr>
      <p:sp>
        <p:nvSpPr>
          <p:cNvPr id="266" name="Google Shape;266;g4ef84d434f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4ef84d434f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 name="Shape 271"/>
        <p:cNvGrpSpPr/>
        <p:nvPr/>
      </p:nvGrpSpPr>
      <p:grpSpPr>
        <a:xfrm>
          <a:off x="0" y="0"/>
          <a:ext cx="0" cy="0"/>
          <a:chOff x="0" y="0"/>
          <a:chExt cx="0" cy="0"/>
        </a:xfrm>
      </p:grpSpPr>
      <p:sp>
        <p:nvSpPr>
          <p:cNvPr id="272" name="Google Shape;272;g4b29939075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4b29939075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8" name="Shape 278"/>
        <p:cNvGrpSpPr/>
        <p:nvPr/>
      </p:nvGrpSpPr>
      <p:grpSpPr>
        <a:xfrm>
          <a:off x="0" y="0"/>
          <a:ext cx="0" cy="0"/>
          <a:chOff x="0" y="0"/>
          <a:chExt cx="0" cy="0"/>
        </a:xfrm>
      </p:grpSpPr>
      <p:sp>
        <p:nvSpPr>
          <p:cNvPr id="279" name="Google Shape;279;g4b29939075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0" name="Google Shape;280;g4b29939075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4" name="Shape 284"/>
        <p:cNvGrpSpPr/>
        <p:nvPr/>
      </p:nvGrpSpPr>
      <p:grpSpPr>
        <a:xfrm>
          <a:off x="0" y="0"/>
          <a:ext cx="0" cy="0"/>
          <a:chOff x="0" y="0"/>
          <a:chExt cx="0" cy="0"/>
        </a:xfrm>
      </p:grpSpPr>
      <p:sp>
        <p:nvSpPr>
          <p:cNvPr id="285" name="Google Shape;285;g4b29939075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4b29939075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1" name="Shape 291"/>
        <p:cNvGrpSpPr/>
        <p:nvPr/>
      </p:nvGrpSpPr>
      <p:grpSpPr>
        <a:xfrm>
          <a:off x="0" y="0"/>
          <a:ext cx="0" cy="0"/>
          <a:chOff x="0" y="0"/>
          <a:chExt cx="0" cy="0"/>
        </a:xfrm>
      </p:grpSpPr>
      <p:sp>
        <p:nvSpPr>
          <p:cNvPr id="292" name="Google Shape;292;g4b29939075_0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3" name="Google Shape;293;g4b29939075_0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7" name="Shape 297"/>
        <p:cNvGrpSpPr/>
        <p:nvPr/>
      </p:nvGrpSpPr>
      <p:grpSpPr>
        <a:xfrm>
          <a:off x="0" y="0"/>
          <a:ext cx="0" cy="0"/>
          <a:chOff x="0" y="0"/>
          <a:chExt cx="0" cy="0"/>
        </a:xfrm>
      </p:grpSpPr>
      <p:sp>
        <p:nvSpPr>
          <p:cNvPr id="298" name="Google Shape;298;g4b29939075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9" name="Google Shape;299;g4b29939075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 name="Shape 74"/>
        <p:cNvGrpSpPr/>
        <p:nvPr/>
      </p:nvGrpSpPr>
      <p:grpSpPr>
        <a:xfrm>
          <a:off x="0" y="0"/>
          <a:ext cx="0" cy="0"/>
          <a:chOff x="0" y="0"/>
          <a:chExt cx="0" cy="0"/>
        </a:xfrm>
      </p:grpSpPr>
      <p:sp>
        <p:nvSpPr>
          <p:cNvPr id="75" name="Google Shape;75;g4eabbc2e14_0_1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4eabbc2e14_0_1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3" name="Shape 303"/>
        <p:cNvGrpSpPr/>
        <p:nvPr/>
      </p:nvGrpSpPr>
      <p:grpSpPr>
        <a:xfrm>
          <a:off x="0" y="0"/>
          <a:ext cx="0" cy="0"/>
          <a:chOff x="0" y="0"/>
          <a:chExt cx="0" cy="0"/>
        </a:xfrm>
      </p:grpSpPr>
      <p:sp>
        <p:nvSpPr>
          <p:cNvPr id="304" name="Google Shape;304;g4b29939075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4b29939075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9" name="Shape 309"/>
        <p:cNvGrpSpPr/>
        <p:nvPr/>
      </p:nvGrpSpPr>
      <p:grpSpPr>
        <a:xfrm>
          <a:off x="0" y="0"/>
          <a:ext cx="0" cy="0"/>
          <a:chOff x="0" y="0"/>
          <a:chExt cx="0" cy="0"/>
        </a:xfrm>
      </p:grpSpPr>
      <p:sp>
        <p:nvSpPr>
          <p:cNvPr id="310" name="Google Shape;310;g4eabbc2e14_1_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1" name="Google Shape;311;g4eabbc2e14_1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4" name="Shape 314"/>
        <p:cNvGrpSpPr/>
        <p:nvPr/>
      </p:nvGrpSpPr>
      <p:grpSpPr>
        <a:xfrm>
          <a:off x="0" y="0"/>
          <a:ext cx="0" cy="0"/>
          <a:chOff x="0" y="0"/>
          <a:chExt cx="0" cy="0"/>
        </a:xfrm>
      </p:grpSpPr>
      <p:sp>
        <p:nvSpPr>
          <p:cNvPr id="315" name="Google Shape;315;g4eabbc2e14_1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6" name="Google Shape;316;g4eabbc2e14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1" name="Shape 321"/>
        <p:cNvGrpSpPr/>
        <p:nvPr/>
      </p:nvGrpSpPr>
      <p:grpSpPr>
        <a:xfrm>
          <a:off x="0" y="0"/>
          <a:ext cx="0" cy="0"/>
          <a:chOff x="0" y="0"/>
          <a:chExt cx="0" cy="0"/>
        </a:xfrm>
      </p:grpSpPr>
      <p:sp>
        <p:nvSpPr>
          <p:cNvPr id="322" name="Google Shape;322;g4eabbc2e14_1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3" name="Google Shape;323;g4eabbc2e14_1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6" name="Shape 326"/>
        <p:cNvGrpSpPr/>
        <p:nvPr/>
      </p:nvGrpSpPr>
      <p:grpSpPr>
        <a:xfrm>
          <a:off x="0" y="0"/>
          <a:ext cx="0" cy="0"/>
          <a:chOff x="0" y="0"/>
          <a:chExt cx="0" cy="0"/>
        </a:xfrm>
      </p:grpSpPr>
      <p:sp>
        <p:nvSpPr>
          <p:cNvPr id="327" name="Google Shape;327;g4eabbc2e14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8" name="Google Shape;328;g4eabbc2e14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 name="Shape 81"/>
        <p:cNvGrpSpPr/>
        <p:nvPr/>
      </p:nvGrpSpPr>
      <p:grpSpPr>
        <a:xfrm>
          <a:off x="0" y="0"/>
          <a:ext cx="0" cy="0"/>
          <a:chOff x="0" y="0"/>
          <a:chExt cx="0" cy="0"/>
        </a:xfrm>
      </p:grpSpPr>
      <p:sp>
        <p:nvSpPr>
          <p:cNvPr id="82" name="Google Shape;82;g4eabbc2e14_0_1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4eabbc2e14_0_1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8" name="Shape 88"/>
        <p:cNvGrpSpPr/>
        <p:nvPr/>
      </p:nvGrpSpPr>
      <p:grpSpPr>
        <a:xfrm>
          <a:off x="0" y="0"/>
          <a:ext cx="0" cy="0"/>
          <a:chOff x="0" y="0"/>
          <a:chExt cx="0" cy="0"/>
        </a:xfrm>
      </p:grpSpPr>
      <p:sp>
        <p:nvSpPr>
          <p:cNvPr id="89" name="Google Shape;89;g4eabbc2e14_1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4eabbc2e14_1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 name="Shape 93"/>
        <p:cNvGrpSpPr/>
        <p:nvPr/>
      </p:nvGrpSpPr>
      <p:grpSpPr>
        <a:xfrm>
          <a:off x="0" y="0"/>
          <a:ext cx="0" cy="0"/>
          <a:chOff x="0" y="0"/>
          <a:chExt cx="0" cy="0"/>
        </a:xfrm>
      </p:grpSpPr>
      <p:sp>
        <p:nvSpPr>
          <p:cNvPr id="94" name="Google Shape;94;g4ef84d434f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 name="Google Shape;95;g4ef84d434f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 name="Shape 100"/>
        <p:cNvGrpSpPr/>
        <p:nvPr/>
      </p:nvGrpSpPr>
      <p:grpSpPr>
        <a:xfrm>
          <a:off x="0" y="0"/>
          <a:ext cx="0" cy="0"/>
          <a:chOff x="0" y="0"/>
          <a:chExt cx="0" cy="0"/>
        </a:xfrm>
      </p:grpSpPr>
      <p:sp>
        <p:nvSpPr>
          <p:cNvPr id="101" name="Google Shape;101;g4ef84d434f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4ef84d434f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6" name="Shape 106"/>
        <p:cNvGrpSpPr/>
        <p:nvPr/>
      </p:nvGrpSpPr>
      <p:grpSpPr>
        <a:xfrm>
          <a:off x="0" y="0"/>
          <a:ext cx="0" cy="0"/>
          <a:chOff x="0" y="0"/>
          <a:chExt cx="0" cy="0"/>
        </a:xfrm>
      </p:grpSpPr>
      <p:sp>
        <p:nvSpPr>
          <p:cNvPr id="107" name="Google Shape;107;g4ef84d434f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4ef84d434f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a:off x="2744013" y="756700"/>
            <a:ext cx="1081625" cy="1124950"/>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11" name="Google Shape;11;p2"/>
          <p:cNvSpPr/>
          <p:nvPr/>
        </p:nvSpPr>
        <p:spPr>
          <a:xfrm rot="10800000">
            <a:off x="5318350" y="3266725"/>
            <a:ext cx="1081625" cy="1124950"/>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12" name="Google Shape;12;p2"/>
          <p:cNvSpPr txBox="1"/>
          <p:nvPr>
            <p:ph type="ctrTitle"/>
          </p:nvPr>
        </p:nvSpPr>
        <p:spPr>
          <a:xfrm>
            <a:off x="3044700" y="1444255"/>
            <a:ext cx="3054600" cy="1537200"/>
          </a:xfrm>
          <a:prstGeom prst="rect">
            <a:avLst/>
          </a:prstGeom>
        </p:spPr>
        <p:txBody>
          <a:bodyPr anchorCtr="0" anchor="b" bIns="91425" lIns="91425" spcFirstLastPara="1" rIns="91425" wrap="square" tIns="91425"/>
          <a:lstStyle>
            <a:lvl1pPr lvl="0" algn="ctr">
              <a:spcBef>
                <a:spcPts val="0"/>
              </a:spcBef>
              <a:spcAft>
                <a:spcPts val="0"/>
              </a:spcAft>
              <a:buSzPts val="4200"/>
              <a:buNone/>
              <a:defRPr/>
            </a:lvl1pPr>
            <a:lvl2pPr lvl="1" algn="ctr">
              <a:spcBef>
                <a:spcPts val="0"/>
              </a:spcBef>
              <a:spcAft>
                <a:spcPts val="0"/>
              </a:spcAft>
              <a:buSzPts val="4200"/>
              <a:buNone/>
              <a:defRPr/>
            </a:lvl2pPr>
            <a:lvl3pPr lvl="2" algn="ctr">
              <a:spcBef>
                <a:spcPts val="0"/>
              </a:spcBef>
              <a:spcAft>
                <a:spcPts val="0"/>
              </a:spcAft>
              <a:buSzPts val="4200"/>
              <a:buNone/>
              <a:defRPr/>
            </a:lvl3pPr>
            <a:lvl4pPr lvl="3" algn="ctr">
              <a:spcBef>
                <a:spcPts val="0"/>
              </a:spcBef>
              <a:spcAft>
                <a:spcPts val="0"/>
              </a:spcAft>
              <a:buSzPts val="4200"/>
              <a:buNone/>
              <a:defRPr/>
            </a:lvl4pPr>
            <a:lvl5pPr lvl="4" algn="ctr">
              <a:spcBef>
                <a:spcPts val="0"/>
              </a:spcBef>
              <a:spcAft>
                <a:spcPts val="0"/>
              </a:spcAft>
              <a:buSzPts val="4200"/>
              <a:buNone/>
              <a:defRPr/>
            </a:lvl5pPr>
            <a:lvl6pPr lvl="5" algn="ctr">
              <a:spcBef>
                <a:spcPts val="0"/>
              </a:spcBef>
              <a:spcAft>
                <a:spcPts val="0"/>
              </a:spcAft>
              <a:buSzPts val="4200"/>
              <a:buNone/>
              <a:defRPr/>
            </a:lvl6pPr>
            <a:lvl7pPr lvl="6" algn="ctr">
              <a:spcBef>
                <a:spcPts val="0"/>
              </a:spcBef>
              <a:spcAft>
                <a:spcPts val="0"/>
              </a:spcAft>
              <a:buSzPts val="4200"/>
              <a:buNone/>
              <a:defRPr/>
            </a:lvl7pPr>
            <a:lvl8pPr lvl="7" algn="ctr">
              <a:spcBef>
                <a:spcPts val="0"/>
              </a:spcBef>
              <a:spcAft>
                <a:spcPts val="0"/>
              </a:spcAft>
              <a:buSzPts val="4200"/>
              <a:buNone/>
              <a:defRPr/>
            </a:lvl8pPr>
            <a:lvl9pPr lvl="8" algn="ctr">
              <a:spcBef>
                <a:spcPts val="0"/>
              </a:spcBef>
              <a:spcAft>
                <a:spcPts val="0"/>
              </a:spcAft>
              <a:buSzPts val="4200"/>
              <a:buNone/>
              <a:defRPr/>
            </a:lvl9pPr>
          </a:lstStyle>
          <a:p/>
        </p:txBody>
      </p:sp>
      <p:sp>
        <p:nvSpPr>
          <p:cNvPr id="13" name="Google Shape;13;p2"/>
          <p:cNvSpPr txBox="1"/>
          <p:nvPr>
            <p:ph idx="1" type="subTitle"/>
          </p:nvPr>
        </p:nvSpPr>
        <p:spPr>
          <a:xfrm>
            <a:off x="3044700" y="3116580"/>
            <a:ext cx="3054600" cy="7014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p:txBody>
      </p:sp>
      <p:sp>
        <p:nvSpPr>
          <p:cNvPr id="14" name="Google Shape;14;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51" name="Shape 51"/>
        <p:cNvGrpSpPr/>
        <p:nvPr/>
      </p:nvGrpSpPr>
      <p:grpSpPr>
        <a:xfrm>
          <a:off x="0" y="0"/>
          <a:ext cx="0" cy="0"/>
          <a:chOff x="0" y="0"/>
          <a:chExt cx="0" cy="0"/>
        </a:xfrm>
      </p:grpSpPr>
      <p:sp>
        <p:nvSpPr>
          <p:cNvPr id="52" name="Google Shape;52;p11"/>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11"/>
          <p:cNvSpPr txBox="1"/>
          <p:nvPr>
            <p:ph hasCustomPrompt="1" type="title"/>
          </p:nvPr>
        </p:nvSpPr>
        <p:spPr>
          <a:xfrm>
            <a:off x="311700" y="957125"/>
            <a:ext cx="8520600" cy="2128800"/>
          </a:xfrm>
          <a:prstGeom prst="rect">
            <a:avLst/>
          </a:prstGeom>
        </p:spPr>
        <p:txBody>
          <a:bodyPr anchorCtr="0" anchor="ctr" bIns="91425" lIns="91425" spcFirstLastPara="1" rIns="91425" wrap="square" tIns="91425"/>
          <a:lstStyle>
            <a:lvl1pPr lvl="0" algn="ctr">
              <a:spcBef>
                <a:spcPts val="0"/>
              </a:spcBef>
              <a:spcAft>
                <a:spcPts val="0"/>
              </a:spcAft>
              <a:buClr>
                <a:schemeClr val="lt2"/>
              </a:buClr>
              <a:buSzPts val="16000"/>
              <a:buNone/>
              <a:defRPr sz="16000">
                <a:solidFill>
                  <a:schemeClr val="lt2"/>
                </a:solidFill>
              </a:defRPr>
            </a:lvl1pPr>
            <a:lvl2pPr lvl="1" algn="ctr">
              <a:spcBef>
                <a:spcPts val="0"/>
              </a:spcBef>
              <a:spcAft>
                <a:spcPts val="0"/>
              </a:spcAft>
              <a:buClr>
                <a:schemeClr val="lt2"/>
              </a:buClr>
              <a:buSzPts val="16000"/>
              <a:buNone/>
              <a:defRPr sz="16000">
                <a:solidFill>
                  <a:schemeClr val="lt2"/>
                </a:solidFill>
              </a:defRPr>
            </a:lvl2pPr>
            <a:lvl3pPr lvl="2" algn="ctr">
              <a:spcBef>
                <a:spcPts val="0"/>
              </a:spcBef>
              <a:spcAft>
                <a:spcPts val="0"/>
              </a:spcAft>
              <a:buClr>
                <a:schemeClr val="lt2"/>
              </a:buClr>
              <a:buSzPts val="16000"/>
              <a:buNone/>
              <a:defRPr sz="16000">
                <a:solidFill>
                  <a:schemeClr val="lt2"/>
                </a:solidFill>
              </a:defRPr>
            </a:lvl3pPr>
            <a:lvl4pPr lvl="3" algn="ctr">
              <a:spcBef>
                <a:spcPts val="0"/>
              </a:spcBef>
              <a:spcAft>
                <a:spcPts val="0"/>
              </a:spcAft>
              <a:buClr>
                <a:schemeClr val="lt2"/>
              </a:buClr>
              <a:buSzPts val="16000"/>
              <a:buNone/>
              <a:defRPr sz="16000">
                <a:solidFill>
                  <a:schemeClr val="lt2"/>
                </a:solidFill>
              </a:defRPr>
            </a:lvl4pPr>
            <a:lvl5pPr lvl="4" algn="ctr">
              <a:spcBef>
                <a:spcPts val="0"/>
              </a:spcBef>
              <a:spcAft>
                <a:spcPts val="0"/>
              </a:spcAft>
              <a:buClr>
                <a:schemeClr val="lt2"/>
              </a:buClr>
              <a:buSzPts val="16000"/>
              <a:buNone/>
              <a:defRPr sz="16000">
                <a:solidFill>
                  <a:schemeClr val="lt2"/>
                </a:solidFill>
              </a:defRPr>
            </a:lvl5pPr>
            <a:lvl6pPr lvl="5" algn="ctr">
              <a:spcBef>
                <a:spcPts val="0"/>
              </a:spcBef>
              <a:spcAft>
                <a:spcPts val="0"/>
              </a:spcAft>
              <a:buClr>
                <a:schemeClr val="lt2"/>
              </a:buClr>
              <a:buSzPts val="16000"/>
              <a:buNone/>
              <a:defRPr sz="16000">
                <a:solidFill>
                  <a:schemeClr val="lt2"/>
                </a:solidFill>
              </a:defRPr>
            </a:lvl6pPr>
            <a:lvl7pPr lvl="6" algn="ctr">
              <a:spcBef>
                <a:spcPts val="0"/>
              </a:spcBef>
              <a:spcAft>
                <a:spcPts val="0"/>
              </a:spcAft>
              <a:buClr>
                <a:schemeClr val="lt2"/>
              </a:buClr>
              <a:buSzPts val="16000"/>
              <a:buNone/>
              <a:defRPr sz="16000">
                <a:solidFill>
                  <a:schemeClr val="lt2"/>
                </a:solidFill>
              </a:defRPr>
            </a:lvl7pPr>
            <a:lvl8pPr lvl="7" algn="ctr">
              <a:spcBef>
                <a:spcPts val="0"/>
              </a:spcBef>
              <a:spcAft>
                <a:spcPts val="0"/>
              </a:spcAft>
              <a:buClr>
                <a:schemeClr val="lt2"/>
              </a:buClr>
              <a:buSzPts val="16000"/>
              <a:buNone/>
              <a:defRPr sz="16000">
                <a:solidFill>
                  <a:schemeClr val="lt2"/>
                </a:solidFill>
              </a:defRPr>
            </a:lvl8pPr>
            <a:lvl9pPr lvl="8" algn="ctr">
              <a:spcBef>
                <a:spcPts val="0"/>
              </a:spcBef>
              <a:spcAft>
                <a:spcPts val="0"/>
              </a:spcAft>
              <a:buClr>
                <a:schemeClr val="lt2"/>
              </a:buClr>
              <a:buSzPts val="16000"/>
              <a:buNone/>
              <a:defRPr sz="16000">
                <a:solidFill>
                  <a:schemeClr val="lt2"/>
                </a:solidFill>
              </a:defRPr>
            </a:lvl9pPr>
          </a:lstStyle>
          <a:p>
            <a:r>
              <a:t>xx%</a:t>
            </a:r>
          </a:p>
        </p:txBody>
      </p:sp>
      <p:sp>
        <p:nvSpPr>
          <p:cNvPr id="54" name="Google Shape;54;p11"/>
          <p:cNvSpPr txBox="1"/>
          <p:nvPr>
            <p:ph idx="1" type="body"/>
          </p:nvPr>
        </p:nvSpPr>
        <p:spPr>
          <a:xfrm>
            <a:off x="311700" y="3162000"/>
            <a:ext cx="8520600" cy="10716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55" name="Google Shape;55;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6" name="Shape 56"/>
        <p:cNvGrpSpPr/>
        <p:nvPr/>
      </p:nvGrpSpPr>
      <p:grpSpPr>
        <a:xfrm>
          <a:off x="0" y="0"/>
          <a:ext cx="0" cy="0"/>
          <a:chOff x="0" y="0"/>
          <a:chExt cx="0" cy="0"/>
        </a:xfrm>
      </p:grpSpPr>
      <p:sp>
        <p:nvSpPr>
          <p:cNvPr id="57" name="Google Shape;57;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flipH="1">
            <a:off x="7595938" y="460225"/>
            <a:ext cx="1081625" cy="1124950"/>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17" name="Google Shape;17;p3"/>
          <p:cNvSpPr/>
          <p:nvPr/>
        </p:nvSpPr>
        <p:spPr>
          <a:xfrm flipH="1" rot="10800000">
            <a:off x="466425" y="3558325"/>
            <a:ext cx="1081625" cy="1124950"/>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18" name="Google Shape;18;p3"/>
          <p:cNvSpPr txBox="1"/>
          <p:nvPr>
            <p:ph type="title"/>
          </p:nvPr>
        </p:nvSpPr>
        <p:spPr>
          <a:xfrm>
            <a:off x="773700" y="1806450"/>
            <a:ext cx="7596600" cy="1530600"/>
          </a:xfrm>
          <a:prstGeom prst="rect">
            <a:avLst/>
          </a:prstGeom>
        </p:spPr>
        <p:txBody>
          <a:bodyPr anchorCtr="0" anchor="ctr" bIns="91425" lIns="91425" spcFirstLastPara="1" rIns="91425" wrap="square" tIns="91425"/>
          <a:lstStyle>
            <a:lvl1pPr lvl="0" algn="ctr">
              <a:spcBef>
                <a:spcPts val="0"/>
              </a:spcBef>
              <a:spcAft>
                <a:spcPts val="0"/>
              </a:spcAft>
              <a:buSzPts val="4200"/>
              <a:buNone/>
              <a:defRPr/>
            </a:lvl1pPr>
            <a:lvl2pPr lvl="1" algn="ctr">
              <a:spcBef>
                <a:spcPts val="0"/>
              </a:spcBef>
              <a:spcAft>
                <a:spcPts val="0"/>
              </a:spcAft>
              <a:buSzPts val="4200"/>
              <a:buNone/>
              <a:defRPr/>
            </a:lvl2pPr>
            <a:lvl3pPr lvl="2" algn="ctr">
              <a:spcBef>
                <a:spcPts val="0"/>
              </a:spcBef>
              <a:spcAft>
                <a:spcPts val="0"/>
              </a:spcAft>
              <a:buSzPts val="4200"/>
              <a:buNone/>
              <a:defRPr/>
            </a:lvl3pPr>
            <a:lvl4pPr lvl="3" algn="ctr">
              <a:spcBef>
                <a:spcPts val="0"/>
              </a:spcBef>
              <a:spcAft>
                <a:spcPts val="0"/>
              </a:spcAft>
              <a:buSzPts val="4200"/>
              <a:buNone/>
              <a:defRPr/>
            </a:lvl4pPr>
            <a:lvl5pPr lvl="4" algn="ctr">
              <a:spcBef>
                <a:spcPts val="0"/>
              </a:spcBef>
              <a:spcAft>
                <a:spcPts val="0"/>
              </a:spcAft>
              <a:buSzPts val="4200"/>
              <a:buNone/>
              <a:defRPr/>
            </a:lvl5pPr>
            <a:lvl6pPr lvl="5" algn="ctr">
              <a:spcBef>
                <a:spcPts val="0"/>
              </a:spcBef>
              <a:spcAft>
                <a:spcPts val="0"/>
              </a:spcAft>
              <a:buSzPts val="4200"/>
              <a:buNone/>
              <a:defRPr/>
            </a:lvl6pPr>
            <a:lvl7pPr lvl="6" algn="ctr">
              <a:spcBef>
                <a:spcPts val="0"/>
              </a:spcBef>
              <a:spcAft>
                <a:spcPts val="0"/>
              </a:spcAft>
              <a:buSzPts val="4200"/>
              <a:buNone/>
              <a:defRPr/>
            </a:lvl7pPr>
            <a:lvl8pPr lvl="7" algn="ctr">
              <a:spcBef>
                <a:spcPts val="0"/>
              </a:spcBef>
              <a:spcAft>
                <a:spcPts val="0"/>
              </a:spcAft>
              <a:buSzPts val="4200"/>
              <a:buNone/>
              <a:defRPr/>
            </a:lvl8pPr>
            <a:lvl9pPr lvl="8" algn="ctr">
              <a:spcBef>
                <a:spcPts val="0"/>
              </a:spcBef>
              <a:spcAft>
                <a:spcPts val="0"/>
              </a:spcAft>
              <a:buSzPts val="4200"/>
              <a:buNone/>
              <a:defRPr/>
            </a:lvl9pPr>
          </a:lstStyle>
          <a:p/>
        </p:txBody>
      </p:sp>
      <p:sp>
        <p:nvSpPr>
          <p:cNvPr id="19" name="Google Shape;19;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0" name="Shape 20"/>
        <p:cNvGrpSpPr/>
        <p:nvPr/>
      </p:nvGrpSpPr>
      <p:grpSpPr>
        <a:xfrm>
          <a:off x="0" y="0"/>
          <a:ext cx="0" cy="0"/>
          <a:chOff x="0" y="0"/>
          <a:chExt cx="0" cy="0"/>
        </a:xfrm>
      </p:grpSpPr>
      <p:sp>
        <p:nvSpPr>
          <p:cNvPr id="21" name="Google Shape;21;p4"/>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4"/>
          <p:cNvSpPr txBox="1"/>
          <p:nvPr>
            <p:ph type="title"/>
          </p:nvPr>
        </p:nvSpPr>
        <p:spPr>
          <a:xfrm>
            <a:off x="311700" y="315925"/>
            <a:ext cx="8520600" cy="831300"/>
          </a:xfrm>
          <a:prstGeom prst="rect">
            <a:avLst/>
          </a:prstGeom>
        </p:spPr>
        <p:txBody>
          <a:bodyPr anchorCtr="0" anchor="b" bIns="91425" lIns="91425" spcFirstLastPara="1" rIns="91425" wrap="square" tIns="91425"/>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23" name="Google Shape;23;p4"/>
          <p:cNvSpPr txBox="1"/>
          <p:nvPr>
            <p:ph idx="1" type="body"/>
          </p:nvPr>
        </p:nvSpPr>
        <p:spPr>
          <a:xfrm>
            <a:off x="311700" y="1225225"/>
            <a:ext cx="8520600" cy="33540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4" name="Google Shape;24;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5" name="Shape 25"/>
        <p:cNvGrpSpPr/>
        <p:nvPr/>
      </p:nvGrpSpPr>
      <p:grpSpPr>
        <a:xfrm>
          <a:off x="0" y="0"/>
          <a:ext cx="0" cy="0"/>
          <a:chOff x="0" y="0"/>
          <a:chExt cx="0" cy="0"/>
        </a:xfrm>
      </p:grpSpPr>
      <p:sp>
        <p:nvSpPr>
          <p:cNvPr id="26" name="Google Shape;26;p5"/>
          <p:cNvSpPr txBox="1"/>
          <p:nvPr>
            <p:ph type="title"/>
          </p:nvPr>
        </p:nvSpPr>
        <p:spPr>
          <a:xfrm>
            <a:off x="311700" y="315925"/>
            <a:ext cx="8520600" cy="831300"/>
          </a:xfrm>
          <a:prstGeom prst="rect">
            <a:avLst/>
          </a:prstGeom>
        </p:spPr>
        <p:txBody>
          <a:bodyPr anchorCtr="0" anchor="b" bIns="91425" lIns="91425" spcFirstLastPara="1" rIns="91425" wrap="square" tIns="91425"/>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27" name="Google Shape;27;p5"/>
          <p:cNvSpPr txBox="1"/>
          <p:nvPr>
            <p:ph idx="1" type="body"/>
          </p:nvPr>
        </p:nvSpPr>
        <p:spPr>
          <a:xfrm>
            <a:off x="311700" y="1225225"/>
            <a:ext cx="3999900" cy="33540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8" name="Google Shape;28;p5"/>
          <p:cNvSpPr txBox="1"/>
          <p:nvPr>
            <p:ph idx="2" type="body"/>
          </p:nvPr>
        </p:nvSpPr>
        <p:spPr>
          <a:xfrm>
            <a:off x="4832400" y="1225225"/>
            <a:ext cx="3999900" cy="33540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9" name="Google Shape;29;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0" name="Shape 30"/>
        <p:cNvGrpSpPr/>
        <p:nvPr/>
      </p:nvGrpSpPr>
      <p:grpSpPr>
        <a:xfrm>
          <a:off x="0" y="0"/>
          <a:ext cx="0" cy="0"/>
          <a:chOff x="0" y="0"/>
          <a:chExt cx="0" cy="0"/>
        </a:xfrm>
      </p:grpSpPr>
      <p:sp>
        <p:nvSpPr>
          <p:cNvPr id="31" name="Google Shape;31;p6"/>
          <p:cNvSpPr txBox="1"/>
          <p:nvPr>
            <p:ph type="title"/>
          </p:nvPr>
        </p:nvSpPr>
        <p:spPr>
          <a:xfrm>
            <a:off x="311700" y="315925"/>
            <a:ext cx="8520600" cy="831300"/>
          </a:xfrm>
          <a:prstGeom prst="rect">
            <a:avLst/>
          </a:prstGeom>
        </p:spPr>
        <p:txBody>
          <a:bodyPr anchorCtr="0" anchor="b" bIns="91425" lIns="91425" spcFirstLastPara="1" rIns="91425" wrap="square" tIns="91425"/>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32" name="Google Shape;32;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3" name="Shape 33"/>
        <p:cNvGrpSpPr/>
        <p:nvPr/>
      </p:nvGrpSpPr>
      <p:grpSpPr>
        <a:xfrm>
          <a:off x="0" y="0"/>
          <a:ext cx="0" cy="0"/>
          <a:chOff x="0" y="0"/>
          <a:chExt cx="0" cy="0"/>
        </a:xfrm>
      </p:grpSpPr>
      <p:sp>
        <p:nvSpPr>
          <p:cNvPr id="34" name="Google Shape;34;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35" name="Google Shape;35;p7"/>
          <p:cNvSpPr txBox="1"/>
          <p:nvPr>
            <p:ph idx="1" type="body"/>
          </p:nvPr>
        </p:nvSpPr>
        <p:spPr>
          <a:xfrm>
            <a:off x="311700" y="1399400"/>
            <a:ext cx="2808000" cy="27849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6" name="Google Shape;36;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7" name="Shape 37"/>
        <p:cNvGrpSpPr/>
        <p:nvPr/>
      </p:nvGrpSpPr>
      <p:grpSpPr>
        <a:xfrm>
          <a:off x="0" y="0"/>
          <a:ext cx="0" cy="0"/>
          <a:chOff x="0" y="0"/>
          <a:chExt cx="0" cy="0"/>
        </a:xfrm>
      </p:grpSpPr>
      <p:sp>
        <p:nvSpPr>
          <p:cNvPr id="38" name="Google Shape;38;p8"/>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8"/>
          <p:cNvSpPr txBox="1"/>
          <p:nvPr>
            <p:ph type="title"/>
          </p:nvPr>
        </p:nvSpPr>
        <p:spPr>
          <a:xfrm>
            <a:off x="490250" y="450150"/>
            <a:ext cx="5878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40" name="Google Shape;40;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41" name="Shape 41"/>
        <p:cNvGrpSpPr/>
        <p:nvPr/>
      </p:nvGrpSpPr>
      <p:grpSpPr>
        <a:xfrm>
          <a:off x="0" y="0"/>
          <a:ext cx="0" cy="0"/>
          <a:chOff x="0" y="0"/>
          <a:chExt cx="0" cy="0"/>
        </a:xfrm>
      </p:grpSpPr>
      <p:sp>
        <p:nvSpPr>
          <p:cNvPr id="42" name="Google Shape;42;p9"/>
          <p:cNvSpPr/>
          <p:nvPr/>
        </p:nvSpPr>
        <p:spPr>
          <a:xfrm>
            <a:off x="4572000" y="-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3" name="Google Shape;43;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4" name="Google Shape;44;p9"/>
          <p:cNvSpPr txBox="1"/>
          <p:nvPr>
            <p:ph type="title"/>
          </p:nvPr>
        </p:nvSpPr>
        <p:spPr>
          <a:xfrm>
            <a:off x="265500" y="929275"/>
            <a:ext cx="4045200" cy="1786200"/>
          </a:xfrm>
          <a:prstGeom prst="rect">
            <a:avLst/>
          </a:prstGeom>
        </p:spPr>
        <p:txBody>
          <a:bodyPr anchorCtr="0" anchor="b" bIns="91425" lIns="91425" spcFirstLastPara="1" rIns="91425" wrap="square" tIns="91425"/>
          <a:lstStyle>
            <a:lvl1pPr lvl="0" algn="ctr">
              <a:spcBef>
                <a:spcPts val="0"/>
              </a:spcBef>
              <a:spcAft>
                <a:spcPts val="0"/>
              </a:spcAft>
              <a:buClr>
                <a:schemeClr val="lt2"/>
              </a:buClr>
              <a:buSzPts val="4200"/>
              <a:buNone/>
              <a:defRPr>
                <a:solidFill>
                  <a:schemeClr val="lt2"/>
                </a:solidFill>
              </a:defRPr>
            </a:lvl1pPr>
            <a:lvl2pPr lvl="1" algn="ctr">
              <a:spcBef>
                <a:spcPts val="0"/>
              </a:spcBef>
              <a:spcAft>
                <a:spcPts val="0"/>
              </a:spcAft>
              <a:buClr>
                <a:schemeClr val="lt2"/>
              </a:buClr>
              <a:buSzPts val="4200"/>
              <a:buNone/>
              <a:defRPr>
                <a:solidFill>
                  <a:schemeClr val="lt2"/>
                </a:solidFill>
              </a:defRPr>
            </a:lvl2pPr>
            <a:lvl3pPr lvl="2" algn="ctr">
              <a:spcBef>
                <a:spcPts val="0"/>
              </a:spcBef>
              <a:spcAft>
                <a:spcPts val="0"/>
              </a:spcAft>
              <a:buClr>
                <a:schemeClr val="lt2"/>
              </a:buClr>
              <a:buSzPts val="4200"/>
              <a:buNone/>
              <a:defRPr>
                <a:solidFill>
                  <a:schemeClr val="lt2"/>
                </a:solidFill>
              </a:defRPr>
            </a:lvl3pPr>
            <a:lvl4pPr lvl="3" algn="ctr">
              <a:spcBef>
                <a:spcPts val="0"/>
              </a:spcBef>
              <a:spcAft>
                <a:spcPts val="0"/>
              </a:spcAft>
              <a:buClr>
                <a:schemeClr val="lt2"/>
              </a:buClr>
              <a:buSzPts val="4200"/>
              <a:buNone/>
              <a:defRPr>
                <a:solidFill>
                  <a:schemeClr val="lt2"/>
                </a:solidFill>
              </a:defRPr>
            </a:lvl4pPr>
            <a:lvl5pPr lvl="4" algn="ctr">
              <a:spcBef>
                <a:spcPts val="0"/>
              </a:spcBef>
              <a:spcAft>
                <a:spcPts val="0"/>
              </a:spcAft>
              <a:buClr>
                <a:schemeClr val="lt2"/>
              </a:buClr>
              <a:buSzPts val="4200"/>
              <a:buNone/>
              <a:defRPr>
                <a:solidFill>
                  <a:schemeClr val="lt2"/>
                </a:solidFill>
              </a:defRPr>
            </a:lvl5pPr>
            <a:lvl6pPr lvl="5" algn="ctr">
              <a:spcBef>
                <a:spcPts val="0"/>
              </a:spcBef>
              <a:spcAft>
                <a:spcPts val="0"/>
              </a:spcAft>
              <a:buClr>
                <a:schemeClr val="lt2"/>
              </a:buClr>
              <a:buSzPts val="4200"/>
              <a:buNone/>
              <a:defRPr>
                <a:solidFill>
                  <a:schemeClr val="lt2"/>
                </a:solidFill>
              </a:defRPr>
            </a:lvl6pPr>
            <a:lvl7pPr lvl="6" algn="ctr">
              <a:spcBef>
                <a:spcPts val="0"/>
              </a:spcBef>
              <a:spcAft>
                <a:spcPts val="0"/>
              </a:spcAft>
              <a:buClr>
                <a:schemeClr val="lt2"/>
              </a:buClr>
              <a:buSzPts val="4200"/>
              <a:buNone/>
              <a:defRPr>
                <a:solidFill>
                  <a:schemeClr val="lt2"/>
                </a:solidFill>
              </a:defRPr>
            </a:lvl7pPr>
            <a:lvl8pPr lvl="7" algn="ctr">
              <a:spcBef>
                <a:spcPts val="0"/>
              </a:spcBef>
              <a:spcAft>
                <a:spcPts val="0"/>
              </a:spcAft>
              <a:buClr>
                <a:schemeClr val="lt2"/>
              </a:buClr>
              <a:buSzPts val="4200"/>
              <a:buNone/>
              <a:defRPr>
                <a:solidFill>
                  <a:schemeClr val="lt2"/>
                </a:solidFill>
              </a:defRPr>
            </a:lvl8pPr>
            <a:lvl9pPr lvl="8" algn="ctr">
              <a:spcBef>
                <a:spcPts val="0"/>
              </a:spcBef>
              <a:spcAft>
                <a:spcPts val="0"/>
              </a:spcAft>
              <a:buClr>
                <a:schemeClr val="lt2"/>
              </a:buClr>
              <a:buSzPts val="4200"/>
              <a:buNone/>
              <a:defRPr>
                <a:solidFill>
                  <a:schemeClr val="lt2"/>
                </a:solidFill>
              </a:defRPr>
            </a:lvl9pPr>
          </a:lstStyle>
          <a:p/>
        </p:txBody>
      </p:sp>
      <p:sp>
        <p:nvSpPr>
          <p:cNvPr id="45" name="Google Shape;45;p9"/>
          <p:cNvSpPr txBox="1"/>
          <p:nvPr>
            <p:ph idx="1" type="subTitle"/>
          </p:nvPr>
        </p:nvSpPr>
        <p:spPr>
          <a:xfrm>
            <a:off x="265500" y="2769001"/>
            <a:ext cx="4045200" cy="1574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p:txBody>
      </p:sp>
      <p:sp>
        <p:nvSpPr>
          <p:cNvPr id="46" name="Google Shape;46;p9"/>
          <p:cNvSpPr txBox="1"/>
          <p:nvPr>
            <p:ph idx="2" type="body"/>
          </p:nvPr>
        </p:nvSpPr>
        <p:spPr>
          <a:xfrm>
            <a:off x="4939500" y="724200"/>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47" name="Google Shape;47;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8" name="Shape 48"/>
        <p:cNvGrpSpPr/>
        <p:nvPr/>
      </p:nvGrpSpPr>
      <p:grpSpPr>
        <a:xfrm>
          <a:off x="0" y="0"/>
          <a:ext cx="0" cy="0"/>
          <a:chOff x="0" y="0"/>
          <a:chExt cx="0" cy="0"/>
        </a:xfrm>
      </p:grpSpPr>
      <p:sp>
        <p:nvSpPr>
          <p:cNvPr id="49" name="Google Shape;49;p10"/>
          <p:cNvSpPr txBox="1"/>
          <p:nvPr>
            <p:ph idx="1" type="body"/>
          </p:nvPr>
        </p:nvSpPr>
        <p:spPr>
          <a:xfrm>
            <a:off x="319500" y="4218925"/>
            <a:ext cx="5998800" cy="5988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p:txBody>
      </p:sp>
      <p:sp>
        <p:nvSpPr>
          <p:cNvPr id="50" name="Google Shape;50;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ux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315925"/>
            <a:ext cx="8520600" cy="831300"/>
          </a:xfrm>
          <a:prstGeom prst="rect">
            <a:avLst/>
          </a:prstGeom>
          <a:noFill/>
          <a:ln>
            <a:noFill/>
          </a:ln>
        </p:spPr>
        <p:txBody>
          <a:bodyPr anchorCtr="0" anchor="b" bIns="91425" lIns="91425" spcFirstLastPara="1" rIns="91425" wrap="square" tIns="91425"/>
          <a:lstStyle>
            <a:lvl1pPr lv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p:txBody>
      </p:sp>
      <p:sp>
        <p:nvSpPr>
          <p:cNvPr id="7" name="Google Shape;7;p1"/>
          <p:cNvSpPr txBox="1"/>
          <p:nvPr>
            <p:ph idx="1" type="body"/>
          </p:nvPr>
        </p:nvSpPr>
        <p:spPr>
          <a:xfrm>
            <a:off x="311700" y="1225225"/>
            <a:ext cx="8520600" cy="33540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indent="-317500" lvl="1" marL="9144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indent="-317500" lvl="2" marL="13716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indent="-317500" lvl="3" marL="18288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indent="-317500" lvl="4" marL="22860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indent="-317500" lvl="5" marL="27432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indent="-317500" lvl="6" marL="32004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indent="-317500" lvl="7" marL="36576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indent="-317500" lvl="8" marL="411480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1"/>
                </a:solidFill>
                <a:latin typeface="Economica"/>
                <a:ea typeface="Economica"/>
                <a:cs typeface="Economica"/>
                <a:sym typeface="Economica"/>
              </a:defRPr>
            </a:lvl1pPr>
            <a:lvl2pPr lvl="1" algn="r">
              <a:buNone/>
              <a:defRPr sz="1000">
                <a:solidFill>
                  <a:schemeClr val="dk1"/>
                </a:solidFill>
                <a:latin typeface="Economica"/>
                <a:ea typeface="Economica"/>
                <a:cs typeface="Economica"/>
                <a:sym typeface="Economica"/>
              </a:defRPr>
            </a:lvl2pPr>
            <a:lvl3pPr lvl="2" algn="r">
              <a:buNone/>
              <a:defRPr sz="1000">
                <a:solidFill>
                  <a:schemeClr val="dk1"/>
                </a:solidFill>
                <a:latin typeface="Economica"/>
                <a:ea typeface="Economica"/>
                <a:cs typeface="Economica"/>
                <a:sym typeface="Economica"/>
              </a:defRPr>
            </a:lvl3pPr>
            <a:lvl4pPr lvl="3" algn="r">
              <a:buNone/>
              <a:defRPr sz="1000">
                <a:solidFill>
                  <a:schemeClr val="dk1"/>
                </a:solidFill>
                <a:latin typeface="Economica"/>
                <a:ea typeface="Economica"/>
                <a:cs typeface="Economica"/>
                <a:sym typeface="Economica"/>
              </a:defRPr>
            </a:lvl4pPr>
            <a:lvl5pPr lvl="4" algn="r">
              <a:buNone/>
              <a:defRPr sz="1000">
                <a:solidFill>
                  <a:schemeClr val="dk1"/>
                </a:solidFill>
                <a:latin typeface="Economica"/>
                <a:ea typeface="Economica"/>
                <a:cs typeface="Economica"/>
                <a:sym typeface="Economica"/>
              </a:defRPr>
            </a:lvl5pPr>
            <a:lvl6pPr lvl="5" algn="r">
              <a:buNone/>
              <a:defRPr sz="1000">
                <a:solidFill>
                  <a:schemeClr val="dk1"/>
                </a:solidFill>
                <a:latin typeface="Economica"/>
                <a:ea typeface="Economica"/>
                <a:cs typeface="Economica"/>
                <a:sym typeface="Economica"/>
              </a:defRPr>
            </a:lvl6pPr>
            <a:lvl7pPr lvl="6" algn="r">
              <a:buNone/>
              <a:defRPr sz="1000">
                <a:solidFill>
                  <a:schemeClr val="dk1"/>
                </a:solidFill>
                <a:latin typeface="Economica"/>
                <a:ea typeface="Economica"/>
                <a:cs typeface="Economica"/>
                <a:sym typeface="Economica"/>
              </a:defRPr>
            </a:lvl7pPr>
            <a:lvl8pPr lvl="7" algn="r">
              <a:buNone/>
              <a:defRPr sz="1000">
                <a:solidFill>
                  <a:schemeClr val="dk1"/>
                </a:solidFill>
                <a:latin typeface="Economica"/>
                <a:ea typeface="Economica"/>
                <a:cs typeface="Economica"/>
                <a:sym typeface="Economica"/>
              </a:defRPr>
            </a:lvl8pPr>
            <a:lvl9pPr lvl="8" algn="r">
              <a:buNone/>
              <a:defRPr sz="10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34.jpg"/><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2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8.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1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image" Target="../media/image9.jpg"/><Relationship Id="rId4" Type="http://schemas.openxmlformats.org/officeDocument/2006/relationships/image" Target="../media/image1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hyperlink" Target="https://www.architectmagazine.com/author/chelsea-blahut" TargetMode="External"/><Relationship Id="rId4" Type="http://schemas.openxmlformats.org/officeDocument/2006/relationships/image" Target="../media/image3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 Id="rId3" Type="http://schemas.openxmlformats.org/officeDocument/2006/relationships/image" Target="../media/image4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xml"/><Relationship Id="rId3" Type="http://schemas.openxmlformats.org/officeDocument/2006/relationships/image" Target="../media/image42.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xml"/><Relationship Id="rId3" Type="http://schemas.openxmlformats.org/officeDocument/2006/relationships/image" Target="../media/image38.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xml"/><Relationship Id="rId3" Type="http://schemas.openxmlformats.org/officeDocument/2006/relationships/image" Target="../media/image40.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 Id="rId3" Type="http://schemas.openxmlformats.org/officeDocument/2006/relationships/image" Target="../media/image16.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xml"/><Relationship Id="rId3" Type="http://schemas.openxmlformats.org/officeDocument/2006/relationships/image" Target="../media/image24.jpg"/><Relationship Id="rId4" Type="http://schemas.openxmlformats.org/officeDocument/2006/relationships/image" Target="../media/image18.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xml"/><Relationship Id="rId3" Type="http://schemas.openxmlformats.org/officeDocument/2006/relationships/image" Target="../media/image44.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 Id="rId3" Type="http://schemas.openxmlformats.org/officeDocument/2006/relationships/image" Target="../media/image14.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8.xml"/><Relationship Id="rId3" Type="http://schemas.openxmlformats.org/officeDocument/2006/relationships/image" Target="../media/image12.jpg"/><Relationship Id="rId4" Type="http://schemas.openxmlformats.org/officeDocument/2006/relationships/image" Target="../media/image13.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9.xml"/><Relationship Id="rId3" Type="http://schemas.openxmlformats.org/officeDocument/2006/relationships/image" Target="../media/image3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0.xml"/><Relationship Id="rId3" Type="http://schemas.openxmlformats.org/officeDocument/2006/relationships/image" Target="../media/image37.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1.xml"/><Relationship Id="rId3" Type="http://schemas.openxmlformats.org/officeDocument/2006/relationships/image" Target="../media/image32.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2.xml"/><Relationship Id="rId3" Type="http://schemas.openxmlformats.org/officeDocument/2006/relationships/image" Target="../media/image20.jpg"/><Relationship Id="rId4" Type="http://schemas.openxmlformats.org/officeDocument/2006/relationships/image" Target="../media/image23.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3.xml"/><Relationship Id="rId3" Type="http://schemas.openxmlformats.org/officeDocument/2006/relationships/image" Target="../media/image30.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4.xml"/><Relationship Id="rId3" Type="http://schemas.openxmlformats.org/officeDocument/2006/relationships/image" Target="../media/image19.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5.xml"/><Relationship Id="rId3" Type="http://schemas.openxmlformats.org/officeDocument/2006/relationships/image" Target="../media/image28.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6.xml"/><Relationship Id="rId3" Type="http://schemas.openxmlformats.org/officeDocument/2006/relationships/image" Target="../media/image27.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7.xml"/><Relationship Id="rId3" Type="http://schemas.openxmlformats.org/officeDocument/2006/relationships/image" Target="../media/image25.jpg"/><Relationship Id="rId4" Type="http://schemas.openxmlformats.org/officeDocument/2006/relationships/image" Target="../media/image22.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8.xml"/><Relationship Id="rId3" Type="http://schemas.openxmlformats.org/officeDocument/2006/relationships/image" Target="../media/image26.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9.xml"/><Relationship Id="rId3" Type="http://schemas.openxmlformats.org/officeDocument/2006/relationships/image" Target="../media/image3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0.xml"/><Relationship Id="rId3" Type="http://schemas.openxmlformats.org/officeDocument/2006/relationships/image" Target="../media/image35.jpg"/><Relationship Id="rId4" Type="http://schemas.openxmlformats.org/officeDocument/2006/relationships/image" Target="../media/image29.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41.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 name="Shape 61"/>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 name="Shape 115"/>
        <p:cNvGrpSpPr/>
        <p:nvPr/>
      </p:nvGrpSpPr>
      <p:grpSpPr>
        <a:xfrm>
          <a:off x="0" y="0"/>
          <a:ext cx="0" cy="0"/>
          <a:chOff x="0" y="0"/>
          <a:chExt cx="0" cy="0"/>
        </a:xfrm>
      </p:grpSpPr>
      <p:pic>
        <p:nvPicPr>
          <p:cNvPr id="116" name="Google Shape;116;p22"/>
          <p:cNvPicPr preferRelativeResize="0"/>
          <p:nvPr/>
        </p:nvPicPr>
        <p:blipFill>
          <a:blip r:embed="rId3">
            <a:alphaModFix/>
          </a:blip>
          <a:stretch>
            <a:fillRect/>
          </a:stretch>
        </p:blipFill>
        <p:spPr>
          <a:xfrm>
            <a:off x="3414500" y="199300"/>
            <a:ext cx="4311526" cy="4311526"/>
          </a:xfrm>
          <a:prstGeom prst="rect">
            <a:avLst/>
          </a:prstGeom>
          <a:noFill/>
          <a:ln>
            <a:noFill/>
          </a:ln>
        </p:spPr>
      </p:pic>
      <p:sp>
        <p:nvSpPr>
          <p:cNvPr id="117" name="Google Shape;117;p22"/>
          <p:cNvSpPr txBox="1"/>
          <p:nvPr/>
        </p:nvSpPr>
        <p:spPr>
          <a:xfrm>
            <a:off x="5807825" y="3655500"/>
            <a:ext cx="3220500" cy="1488000"/>
          </a:xfrm>
          <a:prstGeom prst="rect">
            <a:avLst/>
          </a:prstGeom>
          <a:solidFill>
            <a:schemeClr val="lt2"/>
          </a:solidFill>
          <a:ln>
            <a:noFill/>
          </a:ln>
        </p:spPr>
        <p:txBody>
          <a:bodyPr anchorCtr="0" anchor="t" bIns="91425" lIns="91425" spcFirstLastPara="1" rIns="91425" wrap="square" tIns="91425">
            <a:noAutofit/>
          </a:bodyPr>
          <a:lstStyle/>
          <a:p>
            <a:pPr indent="457200" lvl="0" marL="0" rtl="0" algn="just">
              <a:lnSpc>
                <a:spcPct val="115000"/>
              </a:lnSpc>
              <a:spcBef>
                <a:spcPts val="0"/>
              </a:spcBef>
              <a:spcAft>
                <a:spcPts val="0"/>
              </a:spcAft>
              <a:buNone/>
            </a:pPr>
            <a:r>
              <a:rPr lang="en" sz="1800">
                <a:solidFill>
                  <a:srgbClr val="FFFFFF"/>
                </a:solidFill>
                <a:latin typeface="Economica"/>
                <a:ea typeface="Economica"/>
                <a:cs typeface="Economica"/>
                <a:sym typeface="Economica"/>
              </a:rPr>
              <a:t>Six concrete blades support the thin, prestressed concrete circular roof. The blades anchored 12 cables which held up a central cap to the roof.</a:t>
            </a:r>
            <a:endParaRPr sz="1800">
              <a:solidFill>
                <a:schemeClr val="dk1"/>
              </a:solidFill>
              <a:latin typeface="Economica"/>
              <a:ea typeface="Economica"/>
              <a:cs typeface="Economica"/>
              <a:sym typeface="Economica"/>
            </a:endParaRPr>
          </a:p>
        </p:txBody>
      </p:sp>
      <p:pic>
        <p:nvPicPr>
          <p:cNvPr id="118" name="Google Shape;118;p22"/>
          <p:cNvPicPr preferRelativeResize="0"/>
          <p:nvPr/>
        </p:nvPicPr>
        <p:blipFill>
          <a:blip r:embed="rId4">
            <a:alphaModFix/>
          </a:blip>
          <a:stretch>
            <a:fillRect/>
          </a:stretch>
        </p:blipFill>
        <p:spPr>
          <a:xfrm>
            <a:off x="0" y="117300"/>
            <a:ext cx="3473000" cy="44755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pic>
        <p:nvPicPr>
          <p:cNvPr id="123" name="Google Shape;123;p23"/>
          <p:cNvPicPr preferRelativeResize="0"/>
          <p:nvPr/>
        </p:nvPicPr>
        <p:blipFill>
          <a:blip r:embed="rId3">
            <a:alphaModFix/>
          </a:blip>
          <a:stretch>
            <a:fillRect/>
          </a:stretch>
        </p:blipFill>
        <p:spPr>
          <a:xfrm>
            <a:off x="480450" y="152400"/>
            <a:ext cx="6760365" cy="4701851"/>
          </a:xfrm>
          <a:prstGeom prst="rect">
            <a:avLst/>
          </a:prstGeom>
          <a:noFill/>
          <a:ln>
            <a:noFill/>
          </a:ln>
        </p:spPr>
      </p:pic>
      <p:sp>
        <p:nvSpPr>
          <p:cNvPr id="124" name="Google Shape;124;p23"/>
          <p:cNvSpPr txBox="1"/>
          <p:nvPr/>
        </p:nvSpPr>
        <p:spPr>
          <a:xfrm>
            <a:off x="5973875" y="3603600"/>
            <a:ext cx="3170100" cy="1539900"/>
          </a:xfrm>
          <a:prstGeom prst="rect">
            <a:avLst/>
          </a:prstGeom>
          <a:solidFill>
            <a:schemeClr val="lt2"/>
          </a:solidFill>
          <a:ln>
            <a:noFill/>
          </a:ln>
        </p:spPr>
        <p:txBody>
          <a:bodyPr anchorCtr="0" anchor="t" bIns="91425" lIns="91425" spcFirstLastPara="1" rIns="91425" wrap="square" tIns="91425">
            <a:noAutofit/>
          </a:bodyPr>
          <a:lstStyle/>
          <a:p>
            <a:pPr indent="457200" lvl="0" marL="0" rtl="0" algn="just">
              <a:lnSpc>
                <a:spcPct val="115000"/>
              </a:lnSpc>
              <a:spcBef>
                <a:spcPts val="0"/>
              </a:spcBef>
              <a:spcAft>
                <a:spcPts val="0"/>
              </a:spcAft>
              <a:buClr>
                <a:schemeClr val="dk1"/>
              </a:buClr>
              <a:buSzPts val="1100"/>
              <a:buFont typeface="Arial"/>
              <a:buNone/>
            </a:pPr>
            <a:r>
              <a:rPr lang="en" sz="1800">
                <a:solidFill>
                  <a:schemeClr val="lt1"/>
                </a:solidFill>
                <a:latin typeface="Economica"/>
                <a:ea typeface="Economica"/>
                <a:cs typeface="Economica"/>
                <a:sym typeface="Economica"/>
              </a:rPr>
              <a:t>The building immediately confirmed Mendes da Rocha as an original force among the avant garde, and established so-called Paulista Brutalism.</a:t>
            </a:r>
            <a:endParaRPr sz="1800">
              <a:solidFill>
                <a:schemeClr val="dk1"/>
              </a:solidFill>
              <a:latin typeface="Economica"/>
              <a:ea typeface="Economica"/>
              <a:cs typeface="Economica"/>
              <a:sym typeface="Economica"/>
            </a:endParaRPr>
          </a:p>
          <a:p>
            <a:pPr indent="0" lvl="0" marL="0" rtl="0" algn="just">
              <a:lnSpc>
                <a:spcPct val="115000"/>
              </a:lnSpc>
              <a:spcBef>
                <a:spcPts val="0"/>
              </a:spcBef>
              <a:spcAft>
                <a:spcPts val="0"/>
              </a:spcAft>
              <a:buNone/>
            </a:pPr>
            <a:r>
              <a:t/>
            </a:r>
            <a:endParaRPr sz="1450">
              <a:solidFill>
                <a:srgbClr val="FFFFFF"/>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 name="Shape 128"/>
        <p:cNvGrpSpPr/>
        <p:nvPr/>
      </p:nvGrpSpPr>
      <p:grpSpPr>
        <a:xfrm>
          <a:off x="0" y="0"/>
          <a:ext cx="0" cy="0"/>
          <a:chOff x="0" y="0"/>
          <a:chExt cx="0" cy="0"/>
        </a:xfrm>
      </p:grpSpPr>
      <p:sp>
        <p:nvSpPr>
          <p:cNvPr id="129" name="Google Shape;129;p24"/>
          <p:cNvSpPr txBox="1"/>
          <p:nvPr>
            <p:ph type="title"/>
          </p:nvPr>
        </p:nvSpPr>
        <p:spPr>
          <a:xfrm>
            <a:off x="70550" y="694600"/>
            <a:ext cx="7896300" cy="532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chemeClr val="lt2"/>
                </a:solidFill>
              </a:rPr>
              <a:t>Further Contribution</a:t>
            </a:r>
            <a:endParaRPr>
              <a:solidFill>
                <a:schemeClr val="lt2"/>
              </a:solidFill>
            </a:endParaRPr>
          </a:p>
        </p:txBody>
      </p:sp>
      <p:sp>
        <p:nvSpPr>
          <p:cNvPr id="130" name="Google Shape;130;p24"/>
          <p:cNvSpPr txBox="1"/>
          <p:nvPr/>
        </p:nvSpPr>
        <p:spPr>
          <a:xfrm>
            <a:off x="0" y="1298450"/>
            <a:ext cx="4079100" cy="3321600"/>
          </a:xfrm>
          <a:prstGeom prst="rect">
            <a:avLst/>
          </a:prstGeom>
          <a:solidFill>
            <a:schemeClr val="lt2"/>
          </a:solidFill>
          <a:ln>
            <a:noFill/>
          </a:ln>
        </p:spPr>
        <p:txBody>
          <a:bodyPr anchorCtr="0" anchor="t" bIns="91425" lIns="91425" spcFirstLastPara="1" rIns="91425" wrap="square" tIns="91425">
            <a:noAutofit/>
          </a:bodyPr>
          <a:lstStyle/>
          <a:p>
            <a:pPr indent="457200" lvl="0" marL="0" rtl="0" algn="just">
              <a:lnSpc>
                <a:spcPct val="115000"/>
              </a:lnSpc>
              <a:spcBef>
                <a:spcPts val="0"/>
              </a:spcBef>
              <a:spcAft>
                <a:spcPts val="0"/>
              </a:spcAft>
              <a:buNone/>
            </a:pPr>
            <a:r>
              <a:rPr lang="en" sz="1800">
                <a:solidFill>
                  <a:schemeClr val="lt1"/>
                </a:solidFill>
                <a:latin typeface="Economica"/>
                <a:ea typeface="Economica"/>
                <a:cs typeface="Economica"/>
                <a:sym typeface="Economica"/>
              </a:rPr>
              <a:t>In the imaginative modernist spirit that marks his buildings, Mendes da Rocha designed the Paulistano Armchair (1957) to be part of the living rooms of the Athletic Club of São Paulo. </a:t>
            </a:r>
            <a:endParaRPr sz="1800">
              <a:solidFill>
                <a:schemeClr val="lt1"/>
              </a:solidFill>
              <a:latin typeface="Economica"/>
              <a:ea typeface="Economica"/>
              <a:cs typeface="Economica"/>
              <a:sym typeface="Economica"/>
            </a:endParaRPr>
          </a:p>
          <a:p>
            <a:pPr indent="457200" lvl="0" marL="0" rtl="0" algn="just">
              <a:lnSpc>
                <a:spcPct val="115000"/>
              </a:lnSpc>
              <a:spcBef>
                <a:spcPts val="800"/>
              </a:spcBef>
              <a:spcAft>
                <a:spcPts val="0"/>
              </a:spcAft>
              <a:buNone/>
            </a:pPr>
            <a:r>
              <a:rPr lang="en" sz="1800">
                <a:solidFill>
                  <a:schemeClr val="lt1"/>
                </a:solidFill>
                <a:latin typeface="Economica"/>
                <a:ea typeface="Economica"/>
                <a:cs typeface="Economica"/>
                <a:sym typeface="Economica"/>
              </a:rPr>
              <a:t>Made by bending a single steel bar and attaching a leather seat and back, the elegant sling chair pushes the limits of structural form, yet remains completely comfortable and functional.</a:t>
            </a:r>
            <a:endParaRPr sz="1800">
              <a:solidFill>
                <a:schemeClr val="lt1"/>
              </a:solidFill>
              <a:latin typeface="Economica"/>
              <a:ea typeface="Economica"/>
              <a:cs typeface="Economica"/>
              <a:sym typeface="Economica"/>
            </a:endParaRPr>
          </a:p>
          <a:p>
            <a:pPr indent="0" lvl="0" marL="0" rtl="0" algn="l">
              <a:spcBef>
                <a:spcPts val="800"/>
              </a:spcBef>
              <a:spcAft>
                <a:spcPts val="0"/>
              </a:spcAft>
              <a:buNone/>
            </a:pPr>
            <a:r>
              <a:t/>
            </a:r>
            <a:endParaRPr sz="1800">
              <a:latin typeface="Open Sans"/>
              <a:ea typeface="Open Sans"/>
              <a:cs typeface="Open Sans"/>
              <a:sym typeface="Open Sans"/>
            </a:endParaRPr>
          </a:p>
        </p:txBody>
      </p:sp>
      <p:pic>
        <p:nvPicPr>
          <p:cNvPr id="131" name="Google Shape;131;p24"/>
          <p:cNvPicPr preferRelativeResize="0"/>
          <p:nvPr/>
        </p:nvPicPr>
        <p:blipFill>
          <a:blip r:embed="rId3">
            <a:alphaModFix/>
          </a:blip>
          <a:stretch>
            <a:fillRect/>
          </a:stretch>
        </p:blipFill>
        <p:spPr>
          <a:xfrm>
            <a:off x="4691325" y="600900"/>
            <a:ext cx="3533600" cy="35336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5" name="Shape 135"/>
        <p:cNvGrpSpPr/>
        <p:nvPr/>
      </p:nvGrpSpPr>
      <p:grpSpPr>
        <a:xfrm>
          <a:off x="0" y="0"/>
          <a:ext cx="0" cy="0"/>
          <a:chOff x="0" y="0"/>
          <a:chExt cx="0" cy="0"/>
        </a:xfrm>
      </p:grpSpPr>
      <p:sp>
        <p:nvSpPr>
          <p:cNvPr id="136" name="Google Shape;136;p25"/>
          <p:cNvSpPr txBox="1"/>
          <p:nvPr>
            <p:ph type="title"/>
          </p:nvPr>
        </p:nvSpPr>
        <p:spPr>
          <a:xfrm>
            <a:off x="6675900" y="434625"/>
            <a:ext cx="2263500" cy="1455600"/>
          </a:xfrm>
          <a:prstGeom prst="rect">
            <a:avLst/>
          </a:prstGeom>
        </p:spPr>
        <p:txBody>
          <a:bodyPr anchorCtr="0" anchor="b"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b="1" sz="2400">
              <a:solidFill>
                <a:srgbClr val="000000"/>
              </a:solidFill>
            </a:endParaRPr>
          </a:p>
          <a:p>
            <a:pPr indent="0" lvl="0" marL="0" rtl="0" algn="l">
              <a:lnSpc>
                <a:spcPct val="122727"/>
              </a:lnSpc>
              <a:spcBef>
                <a:spcPts val="0"/>
              </a:spcBef>
              <a:spcAft>
                <a:spcPts val="0"/>
              </a:spcAft>
              <a:buClr>
                <a:schemeClr val="dk1"/>
              </a:buClr>
              <a:buSzPts val="1100"/>
              <a:buFont typeface="Arial"/>
              <a:buNone/>
            </a:pPr>
            <a:r>
              <a:t/>
            </a:r>
            <a:endParaRPr sz="2400">
              <a:solidFill>
                <a:srgbClr val="000000"/>
              </a:solidFill>
            </a:endParaRPr>
          </a:p>
          <a:p>
            <a:pPr indent="0" lvl="0" marL="0" rtl="0" algn="l">
              <a:lnSpc>
                <a:spcPct val="122727"/>
              </a:lnSpc>
              <a:spcBef>
                <a:spcPts val="0"/>
              </a:spcBef>
              <a:spcAft>
                <a:spcPts val="0"/>
              </a:spcAft>
              <a:buClr>
                <a:schemeClr val="dk1"/>
              </a:buClr>
              <a:buSzPts val="1100"/>
              <a:buFont typeface="Arial"/>
              <a:buNone/>
            </a:pPr>
            <a:r>
              <a:rPr lang="en" sz="2400">
                <a:solidFill>
                  <a:srgbClr val="000000"/>
                </a:solidFill>
              </a:rPr>
              <a:t>“Mendes da Rocha House”</a:t>
            </a:r>
            <a:endParaRPr sz="2400">
              <a:solidFill>
                <a:srgbClr val="000000"/>
              </a:solidFill>
            </a:endParaRPr>
          </a:p>
          <a:p>
            <a:pPr indent="0" lvl="0" marL="0" rtl="0" algn="l">
              <a:lnSpc>
                <a:spcPct val="122727"/>
              </a:lnSpc>
              <a:spcBef>
                <a:spcPts val="0"/>
              </a:spcBef>
              <a:spcAft>
                <a:spcPts val="0"/>
              </a:spcAft>
              <a:buClr>
                <a:schemeClr val="dk1"/>
              </a:buClr>
              <a:buSzPts val="1100"/>
              <a:buFont typeface="Arial"/>
              <a:buNone/>
            </a:pPr>
            <a:r>
              <a:t/>
            </a:r>
            <a:endParaRPr sz="2400">
              <a:solidFill>
                <a:srgbClr val="000000"/>
              </a:solidFill>
            </a:endParaRPr>
          </a:p>
        </p:txBody>
      </p:sp>
      <p:sp>
        <p:nvSpPr>
          <p:cNvPr id="137" name="Google Shape;137;p25"/>
          <p:cNvSpPr txBox="1"/>
          <p:nvPr>
            <p:ph idx="1" type="body"/>
          </p:nvPr>
        </p:nvSpPr>
        <p:spPr>
          <a:xfrm>
            <a:off x="6731400" y="1459400"/>
            <a:ext cx="2152500" cy="2056200"/>
          </a:xfrm>
          <a:prstGeom prst="rect">
            <a:avLst/>
          </a:prstGeom>
        </p:spPr>
        <p:txBody>
          <a:bodyPr anchorCtr="0" anchor="t" bIns="91425" lIns="91425" spcFirstLastPara="1" rIns="91425" wrap="square" tIns="91425">
            <a:noAutofit/>
          </a:bodyPr>
          <a:lstStyle/>
          <a:p>
            <a:pPr indent="0" lvl="0" marL="0" rtl="0" algn="l">
              <a:lnSpc>
                <a:spcPct val="122727"/>
              </a:lnSpc>
              <a:spcBef>
                <a:spcPts val="0"/>
              </a:spcBef>
              <a:spcAft>
                <a:spcPts val="0"/>
              </a:spcAft>
              <a:buClr>
                <a:schemeClr val="dk1"/>
              </a:buClr>
              <a:buSzPts val="1100"/>
              <a:buFont typeface="Arial"/>
              <a:buNone/>
            </a:pPr>
            <a:r>
              <a:t/>
            </a:r>
            <a:endParaRPr sz="1400">
              <a:latin typeface="Economica"/>
              <a:ea typeface="Economica"/>
              <a:cs typeface="Economica"/>
              <a:sym typeface="Economica"/>
            </a:endParaRPr>
          </a:p>
          <a:p>
            <a:pPr indent="0" lvl="0" marL="0" rtl="0" algn="l">
              <a:spcBef>
                <a:spcPts val="0"/>
              </a:spcBef>
              <a:spcAft>
                <a:spcPts val="0"/>
              </a:spcAft>
              <a:buClr>
                <a:schemeClr val="dk1"/>
              </a:buClr>
              <a:buSzPts val="1100"/>
              <a:buFont typeface="Arial"/>
              <a:buNone/>
            </a:pPr>
            <a:r>
              <a:rPr b="1" lang="en" sz="1400">
                <a:solidFill>
                  <a:srgbClr val="989898"/>
                </a:solidFill>
                <a:latin typeface="Economica"/>
                <a:ea typeface="Economica"/>
                <a:cs typeface="Economica"/>
                <a:sym typeface="Economica"/>
              </a:rPr>
              <a:t>Date</a:t>
            </a:r>
            <a:endParaRPr b="1" sz="1400">
              <a:solidFill>
                <a:srgbClr val="989898"/>
              </a:solidFill>
              <a:latin typeface="Economica"/>
              <a:ea typeface="Economica"/>
              <a:cs typeface="Economica"/>
              <a:sym typeface="Economica"/>
            </a:endParaRPr>
          </a:p>
          <a:p>
            <a:pPr indent="0" lvl="0" marL="0" rtl="0" algn="l">
              <a:lnSpc>
                <a:spcPct val="122727"/>
              </a:lnSpc>
              <a:spcBef>
                <a:spcPts val="0"/>
              </a:spcBef>
              <a:spcAft>
                <a:spcPts val="0"/>
              </a:spcAft>
              <a:buClr>
                <a:schemeClr val="dk1"/>
              </a:buClr>
              <a:buSzPts val="1100"/>
              <a:buFont typeface="Arial"/>
              <a:buNone/>
            </a:pPr>
            <a:r>
              <a:rPr lang="en" sz="1400">
                <a:latin typeface="Economica"/>
                <a:ea typeface="Economica"/>
                <a:cs typeface="Economica"/>
                <a:sym typeface="Economica"/>
              </a:rPr>
              <a:t>1964</a:t>
            </a:r>
            <a:endParaRPr sz="1400">
              <a:latin typeface="Economica"/>
              <a:ea typeface="Economica"/>
              <a:cs typeface="Economica"/>
              <a:sym typeface="Economica"/>
            </a:endParaRPr>
          </a:p>
          <a:p>
            <a:pPr indent="0" lvl="0" marL="0" rtl="0" algn="l">
              <a:spcBef>
                <a:spcPts val="0"/>
              </a:spcBef>
              <a:spcAft>
                <a:spcPts val="0"/>
              </a:spcAft>
              <a:buClr>
                <a:schemeClr val="dk1"/>
              </a:buClr>
              <a:buSzPts val="1100"/>
              <a:buFont typeface="Arial"/>
              <a:buNone/>
            </a:pPr>
            <a:r>
              <a:rPr b="1" lang="en" sz="1400">
                <a:solidFill>
                  <a:srgbClr val="989898"/>
                </a:solidFill>
                <a:latin typeface="Economica"/>
                <a:ea typeface="Economica"/>
                <a:cs typeface="Economica"/>
                <a:sym typeface="Economica"/>
              </a:rPr>
              <a:t>Location</a:t>
            </a:r>
            <a:endParaRPr b="1" sz="1400">
              <a:solidFill>
                <a:srgbClr val="989898"/>
              </a:solidFill>
              <a:latin typeface="Economica"/>
              <a:ea typeface="Economica"/>
              <a:cs typeface="Economica"/>
              <a:sym typeface="Economica"/>
            </a:endParaRPr>
          </a:p>
          <a:p>
            <a:pPr indent="0" lvl="0" marL="0" rtl="0" algn="l">
              <a:lnSpc>
                <a:spcPct val="122727"/>
              </a:lnSpc>
              <a:spcBef>
                <a:spcPts val="0"/>
              </a:spcBef>
              <a:spcAft>
                <a:spcPts val="0"/>
              </a:spcAft>
              <a:buClr>
                <a:schemeClr val="dk1"/>
              </a:buClr>
              <a:buSzPts val="1100"/>
              <a:buFont typeface="Arial"/>
              <a:buNone/>
            </a:pPr>
            <a:r>
              <a:rPr lang="en" sz="1400">
                <a:latin typeface="Economica"/>
                <a:ea typeface="Economica"/>
                <a:cs typeface="Economica"/>
                <a:sym typeface="Economica"/>
              </a:rPr>
              <a:t>Sao Paulo, Brazil</a:t>
            </a:r>
            <a:endParaRPr sz="1400">
              <a:latin typeface="Economica"/>
              <a:ea typeface="Economica"/>
              <a:cs typeface="Economica"/>
              <a:sym typeface="Economica"/>
            </a:endParaRPr>
          </a:p>
          <a:p>
            <a:pPr indent="0" lvl="0" marL="0" rtl="0" algn="l">
              <a:spcBef>
                <a:spcPts val="0"/>
              </a:spcBef>
              <a:spcAft>
                <a:spcPts val="0"/>
              </a:spcAft>
              <a:buClr>
                <a:schemeClr val="dk1"/>
              </a:buClr>
              <a:buSzPts val="1100"/>
              <a:buFont typeface="Arial"/>
              <a:buNone/>
            </a:pPr>
            <a:r>
              <a:rPr b="1" lang="en" sz="1400">
                <a:solidFill>
                  <a:srgbClr val="989898"/>
                </a:solidFill>
                <a:latin typeface="Economica"/>
                <a:ea typeface="Economica"/>
                <a:cs typeface="Economica"/>
                <a:sym typeface="Economica"/>
              </a:rPr>
              <a:t>Project Type</a:t>
            </a:r>
            <a:endParaRPr b="1" sz="1400">
              <a:solidFill>
                <a:srgbClr val="989898"/>
              </a:solidFill>
              <a:latin typeface="Economica"/>
              <a:ea typeface="Economica"/>
              <a:cs typeface="Economica"/>
              <a:sym typeface="Economica"/>
            </a:endParaRPr>
          </a:p>
          <a:p>
            <a:pPr indent="0" lvl="0" marL="0" rtl="0" algn="l">
              <a:lnSpc>
                <a:spcPct val="122727"/>
              </a:lnSpc>
              <a:spcBef>
                <a:spcPts val="0"/>
              </a:spcBef>
              <a:spcAft>
                <a:spcPts val="0"/>
              </a:spcAft>
              <a:buClr>
                <a:schemeClr val="dk1"/>
              </a:buClr>
              <a:buSzPts val="1100"/>
              <a:buFont typeface="Arial"/>
              <a:buNone/>
            </a:pPr>
            <a:r>
              <a:rPr lang="en" sz="1400">
                <a:latin typeface="Economica"/>
                <a:ea typeface="Economica"/>
                <a:cs typeface="Economica"/>
                <a:sym typeface="Economica"/>
              </a:rPr>
              <a:t>Residential</a:t>
            </a:r>
            <a:endParaRPr b="1" sz="1400">
              <a:solidFill>
                <a:srgbClr val="989898"/>
              </a:solidFill>
              <a:latin typeface="Economica"/>
              <a:ea typeface="Economica"/>
              <a:cs typeface="Economica"/>
              <a:sym typeface="Economica"/>
            </a:endParaRPr>
          </a:p>
          <a:p>
            <a:pPr indent="0" lvl="0" marL="0" rtl="0" algn="l">
              <a:spcBef>
                <a:spcPts val="0"/>
              </a:spcBef>
              <a:spcAft>
                <a:spcPts val="1600"/>
              </a:spcAft>
              <a:buNone/>
            </a:pPr>
            <a:r>
              <a:t/>
            </a:r>
            <a:endParaRPr/>
          </a:p>
        </p:txBody>
      </p:sp>
      <p:pic>
        <p:nvPicPr>
          <p:cNvPr id="138" name="Google Shape;138;p25"/>
          <p:cNvPicPr preferRelativeResize="0"/>
          <p:nvPr/>
        </p:nvPicPr>
        <p:blipFill>
          <a:blip r:embed="rId3">
            <a:alphaModFix/>
          </a:blip>
          <a:stretch>
            <a:fillRect/>
          </a:stretch>
        </p:blipFill>
        <p:spPr>
          <a:xfrm>
            <a:off x="446375" y="434625"/>
            <a:ext cx="6061549" cy="41057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2" name="Shape 142"/>
        <p:cNvGrpSpPr/>
        <p:nvPr/>
      </p:nvGrpSpPr>
      <p:grpSpPr>
        <a:xfrm>
          <a:off x="0" y="0"/>
          <a:ext cx="0" cy="0"/>
          <a:chOff x="0" y="0"/>
          <a:chExt cx="0" cy="0"/>
        </a:xfrm>
      </p:grpSpPr>
      <p:sp>
        <p:nvSpPr>
          <p:cNvPr id="143" name="Google Shape;143;p26"/>
          <p:cNvSpPr txBox="1"/>
          <p:nvPr>
            <p:ph type="title"/>
          </p:nvPr>
        </p:nvSpPr>
        <p:spPr>
          <a:xfrm>
            <a:off x="210050" y="261175"/>
            <a:ext cx="1166100" cy="1576500"/>
          </a:xfrm>
          <a:prstGeom prst="rect">
            <a:avLst/>
          </a:prstGeom>
          <a:solidFill>
            <a:schemeClr val="lt2"/>
          </a:solidFill>
        </p:spPr>
        <p:txBody>
          <a:bodyPr anchorCtr="0" anchor="b" bIns="91425" lIns="91425" spcFirstLastPara="1" rIns="91425" wrap="square" tIns="91425">
            <a:noAutofit/>
          </a:bodyPr>
          <a:lstStyle/>
          <a:p>
            <a:pPr indent="0" lvl="0" marL="0" rtl="0" algn="l">
              <a:lnSpc>
                <a:spcPct val="122727"/>
              </a:lnSpc>
              <a:spcBef>
                <a:spcPts val="0"/>
              </a:spcBef>
              <a:spcAft>
                <a:spcPts val="0"/>
              </a:spcAft>
              <a:buClr>
                <a:schemeClr val="dk1"/>
              </a:buClr>
              <a:buSzPts val="1100"/>
              <a:buFont typeface="Arial"/>
              <a:buNone/>
            </a:pPr>
            <a:r>
              <a:rPr lang="en" sz="2000">
                <a:solidFill>
                  <a:schemeClr val="lt1"/>
                </a:solidFill>
              </a:rPr>
              <a:t>Casa Gerassi</a:t>
            </a:r>
            <a:endParaRPr sz="2000">
              <a:solidFill>
                <a:schemeClr val="lt1"/>
              </a:solidFill>
            </a:endParaRPr>
          </a:p>
          <a:p>
            <a:pPr indent="0" lvl="0" marL="0" rtl="0" algn="l">
              <a:lnSpc>
                <a:spcPct val="122727"/>
              </a:lnSpc>
              <a:spcBef>
                <a:spcPts val="0"/>
              </a:spcBef>
              <a:spcAft>
                <a:spcPts val="0"/>
              </a:spcAft>
              <a:buClr>
                <a:schemeClr val="dk1"/>
              </a:buClr>
              <a:buSzPts val="1100"/>
              <a:buFont typeface="Arial"/>
              <a:buNone/>
            </a:pPr>
            <a:br>
              <a:rPr lang="en" sz="2000">
                <a:solidFill>
                  <a:schemeClr val="lt1"/>
                </a:solidFill>
              </a:rPr>
            </a:br>
            <a:r>
              <a:rPr lang="en" sz="2000">
                <a:solidFill>
                  <a:schemeClr val="lt1"/>
                </a:solidFill>
              </a:rPr>
              <a:t>Plan</a:t>
            </a:r>
            <a:endParaRPr sz="2000">
              <a:solidFill>
                <a:schemeClr val="lt1"/>
              </a:solidFill>
            </a:endParaRPr>
          </a:p>
        </p:txBody>
      </p:sp>
      <p:pic>
        <p:nvPicPr>
          <p:cNvPr id="144" name="Google Shape;144;p26"/>
          <p:cNvPicPr preferRelativeResize="0"/>
          <p:nvPr/>
        </p:nvPicPr>
        <p:blipFill>
          <a:blip r:embed="rId3">
            <a:alphaModFix/>
          </a:blip>
          <a:stretch>
            <a:fillRect/>
          </a:stretch>
        </p:blipFill>
        <p:spPr>
          <a:xfrm>
            <a:off x="1883150" y="351425"/>
            <a:ext cx="5377700" cy="44406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pic>
        <p:nvPicPr>
          <p:cNvPr id="149" name="Google Shape;149;p27"/>
          <p:cNvPicPr preferRelativeResize="0"/>
          <p:nvPr/>
        </p:nvPicPr>
        <p:blipFill>
          <a:blip r:embed="rId3">
            <a:alphaModFix/>
          </a:blip>
          <a:stretch>
            <a:fillRect/>
          </a:stretch>
        </p:blipFill>
        <p:spPr>
          <a:xfrm>
            <a:off x="1677500" y="-49303"/>
            <a:ext cx="5627850" cy="4029553"/>
          </a:xfrm>
          <a:prstGeom prst="rect">
            <a:avLst/>
          </a:prstGeom>
          <a:noFill/>
          <a:ln>
            <a:noFill/>
          </a:ln>
        </p:spPr>
      </p:pic>
      <p:sp>
        <p:nvSpPr>
          <p:cNvPr id="150" name="Google Shape;150;p27"/>
          <p:cNvSpPr txBox="1"/>
          <p:nvPr>
            <p:ph type="title"/>
          </p:nvPr>
        </p:nvSpPr>
        <p:spPr>
          <a:xfrm>
            <a:off x="231125" y="452075"/>
            <a:ext cx="1265700" cy="1747500"/>
          </a:xfrm>
          <a:prstGeom prst="rect">
            <a:avLst/>
          </a:prstGeom>
          <a:solidFill>
            <a:schemeClr val="lt2"/>
          </a:solidFill>
        </p:spPr>
        <p:txBody>
          <a:bodyPr anchorCtr="0" anchor="b" bIns="91425" lIns="91425" spcFirstLastPara="1" rIns="91425" wrap="square" tIns="91425">
            <a:noAutofit/>
          </a:bodyPr>
          <a:lstStyle/>
          <a:p>
            <a:pPr indent="0" lvl="0" marL="0" rtl="0" algn="l">
              <a:lnSpc>
                <a:spcPct val="122727"/>
              </a:lnSpc>
              <a:spcBef>
                <a:spcPts val="0"/>
              </a:spcBef>
              <a:spcAft>
                <a:spcPts val="0"/>
              </a:spcAft>
              <a:buClr>
                <a:schemeClr val="dk1"/>
              </a:buClr>
              <a:buSzPts val="1100"/>
              <a:buFont typeface="Arial"/>
              <a:buNone/>
            </a:pPr>
            <a:r>
              <a:rPr lang="en" sz="2000">
                <a:solidFill>
                  <a:schemeClr val="lt1"/>
                </a:solidFill>
              </a:rPr>
              <a:t>Casa Gerassi</a:t>
            </a:r>
            <a:endParaRPr sz="2000">
              <a:solidFill>
                <a:schemeClr val="lt1"/>
              </a:solidFill>
            </a:endParaRPr>
          </a:p>
          <a:p>
            <a:pPr indent="0" lvl="0" marL="0" rtl="0" algn="l">
              <a:lnSpc>
                <a:spcPct val="122727"/>
              </a:lnSpc>
              <a:spcBef>
                <a:spcPts val="0"/>
              </a:spcBef>
              <a:spcAft>
                <a:spcPts val="0"/>
              </a:spcAft>
              <a:buClr>
                <a:schemeClr val="dk1"/>
              </a:buClr>
              <a:buSzPts val="1100"/>
              <a:buFont typeface="Arial"/>
              <a:buNone/>
            </a:pPr>
            <a:r>
              <a:t/>
            </a:r>
            <a:endParaRPr sz="2000">
              <a:solidFill>
                <a:schemeClr val="lt1"/>
              </a:solidFill>
            </a:endParaRPr>
          </a:p>
          <a:p>
            <a:pPr indent="0" lvl="0" marL="0" rtl="0" algn="l">
              <a:lnSpc>
                <a:spcPct val="122727"/>
              </a:lnSpc>
              <a:spcBef>
                <a:spcPts val="0"/>
              </a:spcBef>
              <a:spcAft>
                <a:spcPts val="0"/>
              </a:spcAft>
              <a:buClr>
                <a:schemeClr val="dk1"/>
              </a:buClr>
              <a:buSzPts val="1100"/>
              <a:buFont typeface="Arial"/>
              <a:buNone/>
            </a:pPr>
            <a:r>
              <a:rPr lang="en" sz="2000">
                <a:solidFill>
                  <a:schemeClr val="lt1"/>
                </a:solidFill>
              </a:rPr>
              <a:t>Sections</a:t>
            </a:r>
            <a:endParaRPr sz="2000">
              <a:solidFill>
                <a:schemeClr val="lt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 name="Shape 154"/>
        <p:cNvGrpSpPr/>
        <p:nvPr/>
      </p:nvGrpSpPr>
      <p:grpSpPr>
        <a:xfrm>
          <a:off x="0" y="0"/>
          <a:ext cx="0" cy="0"/>
          <a:chOff x="0" y="0"/>
          <a:chExt cx="0" cy="0"/>
        </a:xfrm>
      </p:grpSpPr>
      <p:pic>
        <p:nvPicPr>
          <p:cNvPr id="155" name="Google Shape;155;p28"/>
          <p:cNvPicPr preferRelativeResize="0"/>
          <p:nvPr/>
        </p:nvPicPr>
        <p:blipFill>
          <a:blip r:embed="rId3">
            <a:alphaModFix/>
          </a:blip>
          <a:stretch>
            <a:fillRect/>
          </a:stretch>
        </p:blipFill>
        <p:spPr>
          <a:xfrm>
            <a:off x="173000" y="197025"/>
            <a:ext cx="6357975" cy="4497375"/>
          </a:xfrm>
          <a:prstGeom prst="rect">
            <a:avLst/>
          </a:prstGeom>
          <a:noFill/>
          <a:ln>
            <a:noFill/>
          </a:ln>
        </p:spPr>
      </p:pic>
      <p:sp>
        <p:nvSpPr>
          <p:cNvPr id="156" name="Google Shape;156;p28"/>
          <p:cNvSpPr txBox="1"/>
          <p:nvPr/>
        </p:nvSpPr>
        <p:spPr>
          <a:xfrm>
            <a:off x="6077775" y="3706925"/>
            <a:ext cx="2870100" cy="1356300"/>
          </a:xfrm>
          <a:prstGeom prst="rect">
            <a:avLst/>
          </a:prstGeom>
          <a:solidFill>
            <a:schemeClr val="lt2"/>
          </a:solidFill>
          <a:ln>
            <a:noFill/>
          </a:ln>
        </p:spPr>
        <p:txBody>
          <a:bodyPr anchorCtr="0" anchor="t" bIns="91425" lIns="91425" spcFirstLastPara="1" rIns="91425" wrap="square" tIns="91425">
            <a:noAutofit/>
          </a:bodyPr>
          <a:lstStyle/>
          <a:p>
            <a:pPr indent="457200" lvl="0" marL="0" rtl="0" algn="just">
              <a:lnSpc>
                <a:spcPct val="115000"/>
              </a:lnSpc>
              <a:spcBef>
                <a:spcPts val="0"/>
              </a:spcBef>
              <a:spcAft>
                <a:spcPts val="0"/>
              </a:spcAft>
              <a:buNone/>
            </a:pPr>
            <a:r>
              <a:rPr lang="en" sz="1800">
                <a:solidFill>
                  <a:schemeClr val="lt1"/>
                </a:solidFill>
                <a:latin typeface="Economica"/>
                <a:ea typeface="Economica"/>
                <a:cs typeface="Economica"/>
                <a:sym typeface="Economica"/>
              </a:rPr>
              <a:t>The project consists of two almost identical twin houses built next to each other for Rocha himself and his sister. </a:t>
            </a:r>
            <a:endParaRPr sz="1800">
              <a:solidFill>
                <a:schemeClr val="lt1"/>
              </a:solidFill>
              <a:latin typeface="Economica"/>
              <a:ea typeface="Economica"/>
              <a:cs typeface="Economica"/>
              <a:sym typeface="Economica"/>
            </a:endParaRPr>
          </a:p>
          <a:p>
            <a:pPr indent="0" lvl="0" marL="0" rtl="0" algn="l">
              <a:lnSpc>
                <a:spcPct val="115000"/>
              </a:lnSpc>
              <a:spcBef>
                <a:spcPts val="0"/>
              </a:spcBef>
              <a:spcAft>
                <a:spcPts val="0"/>
              </a:spcAft>
              <a:buNone/>
            </a:pPr>
            <a:r>
              <a:t/>
            </a:r>
            <a:endParaRPr sz="1350">
              <a:solidFill>
                <a:schemeClr val="dk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0" name="Shape 160"/>
        <p:cNvGrpSpPr/>
        <p:nvPr/>
      </p:nvGrpSpPr>
      <p:grpSpPr>
        <a:xfrm>
          <a:off x="0" y="0"/>
          <a:ext cx="0" cy="0"/>
          <a:chOff x="0" y="0"/>
          <a:chExt cx="0" cy="0"/>
        </a:xfrm>
      </p:grpSpPr>
      <p:pic>
        <p:nvPicPr>
          <p:cNvPr id="161" name="Google Shape;161;p29"/>
          <p:cNvPicPr preferRelativeResize="0"/>
          <p:nvPr/>
        </p:nvPicPr>
        <p:blipFill>
          <a:blip r:embed="rId3">
            <a:alphaModFix/>
          </a:blip>
          <a:stretch>
            <a:fillRect/>
          </a:stretch>
        </p:blipFill>
        <p:spPr>
          <a:xfrm>
            <a:off x="311700" y="315925"/>
            <a:ext cx="5822849" cy="4369124"/>
          </a:xfrm>
          <a:prstGeom prst="rect">
            <a:avLst/>
          </a:prstGeom>
          <a:noFill/>
          <a:ln>
            <a:noFill/>
          </a:ln>
        </p:spPr>
      </p:pic>
      <p:sp>
        <p:nvSpPr>
          <p:cNvPr id="162" name="Google Shape;162;p29"/>
          <p:cNvSpPr txBox="1"/>
          <p:nvPr/>
        </p:nvSpPr>
        <p:spPr>
          <a:xfrm>
            <a:off x="5932900" y="3466750"/>
            <a:ext cx="3000000" cy="1387500"/>
          </a:xfrm>
          <a:prstGeom prst="rect">
            <a:avLst/>
          </a:prstGeom>
          <a:solidFill>
            <a:schemeClr val="lt2"/>
          </a:solidFill>
          <a:ln>
            <a:noFill/>
          </a:ln>
        </p:spPr>
        <p:txBody>
          <a:bodyPr anchorCtr="0" anchor="t" bIns="91425" lIns="91425" spcFirstLastPara="1" rIns="91425" wrap="square" tIns="91425">
            <a:noAutofit/>
          </a:bodyPr>
          <a:lstStyle/>
          <a:p>
            <a:pPr indent="0" lvl="0" marL="0" rtl="0" algn="just">
              <a:lnSpc>
                <a:spcPct val="115000"/>
              </a:lnSpc>
              <a:spcBef>
                <a:spcPts val="0"/>
              </a:spcBef>
              <a:spcAft>
                <a:spcPts val="0"/>
              </a:spcAft>
              <a:buNone/>
            </a:pPr>
            <a:r>
              <a:rPr lang="en" sz="1700">
                <a:solidFill>
                  <a:srgbClr val="FFFFFF"/>
                </a:solidFill>
                <a:latin typeface="Economica"/>
                <a:ea typeface="Economica"/>
                <a:cs typeface="Economica"/>
                <a:sym typeface="Economica"/>
              </a:rPr>
              <a:t>Communist</a:t>
            </a:r>
            <a:r>
              <a:rPr lang="en" sz="1700">
                <a:solidFill>
                  <a:srgbClr val="FFFFFF"/>
                </a:solidFill>
                <a:latin typeface="Economica"/>
                <a:ea typeface="Economica"/>
                <a:cs typeface="Economica"/>
                <a:sym typeface="Economica"/>
              </a:rPr>
              <a:t> da Rocha wished to create a design that flew in the face of the villas of the middle classes and therefore opted for a free layout and use of exposed concrete.</a:t>
            </a:r>
            <a:endParaRPr sz="1700">
              <a:solidFill>
                <a:srgbClr val="FFFFFF"/>
              </a:solidFill>
              <a:latin typeface="Economica"/>
              <a:ea typeface="Economica"/>
              <a:cs typeface="Economica"/>
              <a:sym typeface="Economica"/>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6" name="Shape 166"/>
        <p:cNvGrpSpPr/>
        <p:nvPr/>
      </p:nvGrpSpPr>
      <p:grpSpPr>
        <a:xfrm>
          <a:off x="0" y="0"/>
          <a:ext cx="0" cy="0"/>
          <a:chOff x="0" y="0"/>
          <a:chExt cx="0" cy="0"/>
        </a:xfrm>
      </p:grpSpPr>
      <p:sp>
        <p:nvSpPr>
          <p:cNvPr id="167" name="Google Shape;167;p30"/>
          <p:cNvSpPr txBox="1"/>
          <p:nvPr>
            <p:ph type="title"/>
          </p:nvPr>
        </p:nvSpPr>
        <p:spPr>
          <a:xfrm>
            <a:off x="212600" y="326050"/>
            <a:ext cx="8520600" cy="831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chemeClr val="lt2"/>
                </a:solidFill>
              </a:rPr>
              <a:t>Interior Details</a:t>
            </a:r>
            <a:endParaRPr>
              <a:solidFill>
                <a:schemeClr val="lt2"/>
              </a:solidFill>
            </a:endParaRPr>
          </a:p>
        </p:txBody>
      </p:sp>
      <p:pic>
        <p:nvPicPr>
          <p:cNvPr id="168" name="Google Shape;168;p30"/>
          <p:cNvPicPr preferRelativeResize="0"/>
          <p:nvPr/>
        </p:nvPicPr>
        <p:blipFill>
          <a:blip r:embed="rId3">
            <a:alphaModFix/>
          </a:blip>
          <a:stretch>
            <a:fillRect/>
          </a:stretch>
        </p:blipFill>
        <p:spPr>
          <a:xfrm>
            <a:off x="57075" y="1594600"/>
            <a:ext cx="4379725" cy="2919826"/>
          </a:xfrm>
          <a:prstGeom prst="rect">
            <a:avLst/>
          </a:prstGeom>
          <a:noFill/>
          <a:ln>
            <a:noFill/>
          </a:ln>
        </p:spPr>
      </p:pic>
      <p:pic>
        <p:nvPicPr>
          <p:cNvPr id="169" name="Google Shape;169;p30"/>
          <p:cNvPicPr preferRelativeResize="0"/>
          <p:nvPr/>
        </p:nvPicPr>
        <p:blipFill>
          <a:blip r:embed="rId4">
            <a:alphaModFix/>
          </a:blip>
          <a:stretch>
            <a:fillRect/>
          </a:stretch>
        </p:blipFill>
        <p:spPr>
          <a:xfrm>
            <a:off x="4648400" y="1554950"/>
            <a:ext cx="4426201" cy="28623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3" name="Shape 173"/>
        <p:cNvGrpSpPr/>
        <p:nvPr/>
      </p:nvGrpSpPr>
      <p:grpSpPr>
        <a:xfrm>
          <a:off x="0" y="0"/>
          <a:ext cx="0" cy="0"/>
          <a:chOff x="0" y="0"/>
          <a:chExt cx="0" cy="0"/>
        </a:xfrm>
      </p:grpSpPr>
      <p:sp>
        <p:nvSpPr>
          <p:cNvPr id="174" name="Google Shape;174;p31"/>
          <p:cNvSpPr txBox="1"/>
          <p:nvPr>
            <p:ph type="title"/>
          </p:nvPr>
        </p:nvSpPr>
        <p:spPr>
          <a:xfrm>
            <a:off x="6476425" y="0"/>
            <a:ext cx="2428200" cy="14010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t/>
            </a:r>
            <a:endParaRPr sz="2400"/>
          </a:p>
          <a:p>
            <a:pPr indent="0" lvl="0" marL="0" rtl="0" algn="l">
              <a:spcBef>
                <a:spcPts val="0"/>
              </a:spcBef>
              <a:spcAft>
                <a:spcPts val="0"/>
              </a:spcAft>
              <a:buNone/>
            </a:pPr>
            <a:r>
              <a:rPr lang="en" sz="2400"/>
              <a:t>Boa Vista Palace</a:t>
            </a:r>
            <a:endParaRPr sz="2400"/>
          </a:p>
          <a:p>
            <a:pPr indent="0" lvl="0" marL="0" rtl="0" algn="l">
              <a:spcBef>
                <a:spcPts val="0"/>
              </a:spcBef>
              <a:spcAft>
                <a:spcPts val="0"/>
              </a:spcAft>
              <a:buNone/>
            </a:pPr>
            <a:r>
              <a:rPr lang="en" sz="2400"/>
              <a:t>Capela de São Pedro</a:t>
            </a:r>
            <a:r>
              <a:rPr lang="en" sz="2800">
                <a:solidFill>
                  <a:srgbClr val="B7B7B7"/>
                </a:solidFill>
              </a:rPr>
              <a:t> </a:t>
            </a:r>
            <a:endParaRPr sz="2800">
              <a:solidFill>
                <a:srgbClr val="B7B7B7"/>
              </a:solidFill>
            </a:endParaRPr>
          </a:p>
        </p:txBody>
      </p:sp>
      <p:sp>
        <p:nvSpPr>
          <p:cNvPr id="175" name="Google Shape;175;p31"/>
          <p:cNvSpPr txBox="1"/>
          <p:nvPr/>
        </p:nvSpPr>
        <p:spPr>
          <a:xfrm>
            <a:off x="6586825" y="1679850"/>
            <a:ext cx="2207400" cy="2141400"/>
          </a:xfrm>
          <a:prstGeom prst="rect">
            <a:avLst/>
          </a:prstGeom>
          <a:noFill/>
          <a:ln>
            <a:noFill/>
          </a:ln>
        </p:spPr>
        <p:txBody>
          <a:bodyPr anchorCtr="0" anchor="t" bIns="91425" lIns="91425" spcFirstLastPara="1" rIns="91425" wrap="square" tIns="91425">
            <a:noAutofit/>
          </a:bodyPr>
          <a:lstStyle/>
          <a:p>
            <a:pPr indent="0" lvl="0" marL="0" marR="304800" rtl="0" algn="l">
              <a:lnSpc>
                <a:spcPct val="158636"/>
              </a:lnSpc>
              <a:spcBef>
                <a:spcPts val="0"/>
              </a:spcBef>
              <a:spcAft>
                <a:spcPts val="0"/>
              </a:spcAft>
              <a:buNone/>
            </a:pPr>
            <a:r>
              <a:rPr lang="en">
                <a:solidFill>
                  <a:schemeClr val="dk2"/>
                </a:solidFill>
                <a:latin typeface="Economica"/>
                <a:ea typeface="Economica"/>
                <a:cs typeface="Economica"/>
                <a:sym typeface="Economica"/>
              </a:rPr>
              <a:t>Date</a:t>
            </a:r>
            <a:endParaRPr>
              <a:solidFill>
                <a:schemeClr val="dk2"/>
              </a:solidFill>
              <a:latin typeface="Economica"/>
              <a:ea typeface="Economica"/>
              <a:cs typeface="Economica"/>
              <a:sym typeface="Economica"/>
            </a:endParaRPr>
          </a:p>
          <a:p>
            <a:pPr indent="0" lvl="0" marL="0" marR="304800" rtl="0" algn="l">
              <a:lnSpc>
                <a:spcPct val="158636"/>
              </a:lnSpc>
              <a:spcBef>
                <a:spcPts val="0"/>
              </a:spcBef>
              <a:spcAft>
                <a:spcPts val="0"/>
              </a:spcAft>
              <a:buNone/>
            </a:pPr>
            <a:r>
              <a:rPr lang="en">
                <a:solidFill>
                  <a:schemeClr val="dk1"/>
                </a:solidFill>
                <a:latin typeface="Economica"/>
                <a:ea typeface="Economica"/>
                <a:cs typeface="Economica"/>
                <a:sym typeface="Economica"/>
              </a:rPr>
              <a:t>1987</a:t>
            </a:r>
            <a:endParaRPr>
              <a:solidFill>
                <a:schemeClr val="dk1"/>
              </a:solidFill>
              <a:latin typeface="Economica"/>
              <a:ea typeface="Economica"/>
              <a:cs typeface="Economica"/>
              <a:sym typeface="Economica"/>
            </a:endParaRPr>
          </a:p>
          <a:p>
            <a:pPr indent="0" lvl="0" marL="0" rtl="0" algn="l">
              <a:lnSpc>
                <a:spcPct val="115000"/>
              </a:lnSpc>
              <a:spcBef>
                <a:spcPts val="0"/>
              </a:spcBef>
              <a:spcAft>
                <a:spcPts val="0"/>
              </a:spcAft>
              <a:buNone/>
            </a:pPr>
            <a:r>
              <a:rPr lang="en">
                <a:solidFill>
                  <a:schemeClr val="dk2"/>
                </a:solidFill>
                <a:latin typeface="Economica"/>
                <a:ea typeface="Economica"/>
                <a:cs typeface="Economica"/>
                <a:sym typeface="Economica"/>
              </a:rPr>
              <a:t>Location</a:t>
            </a:r>
            <a:endParaRPr>
              <a:solidFill>
                <a:schemeClr val="dk2"/>
              </a:solidFill>
              <a:latin typeface="Economica"/>
              <a:ea typeface="Economica"/>
              <a:cs typeface="Economica"/>
              <a:sym typeface="Economica"/>
            </a:endParaRPr>
          </a:p>
          <a:p>
            <a:pPr indent="0" lvl="0" marL="0" marR="304800" rtl="0" algn="l">
              <a:lnSpc>
                <a:spcPct val="158636"/>
              </a:lnSpc>
              <a:spcBef>
                <a:spcPts val="0"/>
              </a:spcBef>
              <a:spcAft>
                <a:spcPts val="0"/>
              </a:spcAft>
              <a:buNone/>
            </a:pPr>
            <a:r>
              <a:rPr lang="en">
                <a:latin typeface="Economica"/>
                <a:ea typeface="Economica"/>
                <a:cs typeface="Economica"/>
                <a:sym typeface="Economica"/>
              </a:rPr>
              <a:t>Campos de Jordão, </a:t>
            </a:r>
            <a:endParaRPr>
              <a:latin typeface="Economica"/>
              <a:ea typeface="Economica"/>
              <a:cs typeface="Economica"/>
              <a:sym typeface="Economica"/>
            </a:endParaRPr>
          </a:p>
          <a:p>
            <a:pPr indent="0" lvl="0" marL="0" marR="304800" rtl="0" algn="l">
              <a:lnSpc>
                <a:spcPct val="158636"/>
              </a:lnSpc>
              <a:spcBef>
                <a:spcPts val="0"/>
              </a:spcBef>
              <a:spcAft>
                <a:spcPts val="0"/>
              </a:spcAft>
              <a:buNone/>
            </a:pPr>
            <a:r>
              <a:rPr lang="en">
                <a:latin typeface="Economica"/>
                <a:ea typeface="Economica"/>
                <a:cs typeface="Economica"/>
                <a:sym typeface="Economica"/>
              </a:rPr>
              <a:t>São</a:t>
            </a:r>
            <a:r>
              <a:rPr lang="en">
                <a:latin typeface="Economica"/>
                <a:ea typeface="Economica"/>
                <a:cs typeface="Economica"/>
                <a:sym typeface="Economica"/>
              </a:rPr>
              <a:t> Paulo, Brazil</a:t>
            </a:r>
            <a:endParaRPr>
              <a:latin typeface="Economica"/>
              <a:ea typeface="Economica"/>
              <a:cs typeface="Economica"/>
              <a:sym typeface="Economica"/>
            </a:endParaRPr>
          </a:p>
          <a:p>
            <a:pPr indent="0" lvl="0" marL="0" rtl="0" algn="l">
              <a:lnSpc>
                <a:spcPct val="115000"/>
              </a:lnSpc>
              <a:spcBef>
                <a:spcPts val="0"/>
              </a:spcBef>
              <a:spcAft>
                <a:spcPts val="0"/>
              </a:spcAft>
              <a:buNone/>
            </a:pPr>
            <a:r>
              <a:rPr lang="en">
                <a:solidFill>
                  <a:schemeClr val="dk2"/>
                </a:solidFill>
                <a:latin typeface="Economica"/>
                <a:ea typeface="Economica"/>
                <a:cs typeface="Economica"/>
                <a:sym typeface="Economica"/>
              </a:rPr>
              <a:t>Project Type</a:t>
            </a:r>
            <a:endParaRPr>
              <a:solidFill>
                <a:schemeClr val="dk2"/>
              </a:solidFill>
              <a:latin typeface="Economica"/>
              <a:ea typeface="Economica"/>
              <a:cs typeface="Economica"/>
              <a:sym typeface="Economica"/>
            </a:endParaRPr>
          </a:p>
          <a:p>
            <a:pPr indent="0" lvl="0" marL="0" marR="304800" rtl="0" algn="l">
              <a:lnSpc>
                <a:spcPct val="158636"/>
              </a:lnSpc>
              <a:spcBef>
                <a:spcPts val="0"/>
              </a:spcBef>
              <a:spcAft>
                <a:spcPts val="0"/>
              </a:spcAft>
              <a:buNone/>
            </a:pPr>
            <a:r>
              <a:rPr lang="en">
                <a:latin typeface="Economica"/>
                <a:ea typeface="Economica"/>
                <a:cs typeface="Economica"/>
                <a:sym typeface="Economica"/>
              </a:rPr>
              <a:t>Religious Cultural </a:t>
            </a:r>
            <a:endParaRPr>
              <a:latin typeface="Economica"/>
              <a:ea typeface="Economica"/>
              <a:cs typeface="Economica"/>
              <a:sym typeface="Economica"/>
            </a:endParaRPr>
          </a:p>
          <a:p>
            <a:pPr indent="0" lvl="0" marL="0" rtl="0" algn="l">
              <a:lnSpc>
                <a:spcPct val="158636"/>
              </a:lnSpc>
              <a:spcBef>
                <a:spcPts val="0"/>
              </a:spcBef>
              <a:spcAft>
                <a:spcPts val="600"/>
              </a:spcAft>
              <a:buNone/>
            </a:pPr>
            <a:r>
              <a:t/>
            </a:r>
            <a:endParaRPr sz="1000" u="sng">
              <a:solidFill>
                <a:srgbClr val="00ACED"/>
              </a:solidFill>
              <a:latin typeface="Economica"/>
              <a:ea typeface="Economica"/>
              <a:cs typeface="Economica"/>
              <a:sym typeface="Economica"/>
              <a:hlinkClick r:id="rId3"/>
            </a:endParaRPr>
          </a:p>
        </p:txBody>
      </p:sp>
      <p:pic>
        <p:nvPicPr>
          <p:cNvPr id="176" name="Google Shape;176;p31"/>
          <p:cNvPicPr preferRelativeResize="0"/>
          <p:nvPr/>
        </p:nvPicPr>
        <p:blipFill>
          <a:blip r:embed="rId4">
            <a:alphaModFix/>
          </a:blip>
          <a:stretch>
            <a:fillRect/>
          </a:stretch>
        </p:blipFill>
        <p:spPr>
          <a:xfrm>
            <a:off x="243450" y="478625"/>
            <a:ext cx="6153152" cy="41004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 name="Shape 65"/>
        <p:cNvGrpSpPr/>
        <p:nvPr/>
      </p:nvGrpSpPr>
      <p:grpSpPr>
        <a:xfrm>
          <a:off x="0" y="0"/>
          <a:ext cx="0" cy="0"/>
          <a:chOff x="0" y="0"/>
          <a:chExt cx="0" cy="0"/>
        </a:xfrm>
      </p:grpSpPr>
      <p:sp>
        <p:nvSpPr>
          <p:cNvPr id="66" name="Google Shape;66;p14"/>
          <p:cNvSpPr txBox="1"/>
          <p:nvPr>
            <p:ph type="ctrTitle"/>
          </p:nvPr>
        </p:nvSpPr>
        <p:spPr>
          <a:xfrm>
            <a:off x="3044700" y="1444255"/>
            <a:ext cx="3054600" cy="1537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Paulo Mendes</a:t>
            </a:r>
            <a:endParaRPr/>
          </a:p>
          <a:p>
            <a:pPr indent="0" lvl="0" marL="0" rtl="0" algn="ctr">
              <a:spcBef>
                <a:spcPts val="0"/>
              </a:spcBef>
              <a:spcAft>
                <a:spcPts val="0"/>
              </a:spcAft>
              <a:buNone/>
            </a:pPr>
            <a:r>
              <a:rPr lang="en"/>
              <a:t> da Rocha</a:t>
            </a:r>
            <a:endParaRPr/>
          </a:p>
        </p:txBody>
      </p:sp>
      <p:sp>
        <p:nvSpPr>
          <p:cNvPr id="67" name="Google Shape;67;p14"/>
          <p:cNvSpPr txBox="1"/>
          <p:nvPr>
            <p:ph idx="1" type="subTitle"/>
          </p:nvPr>
        </p:nvSpPr>
        <p:spPr>
          <a:xfrm>
            <a:off x="3044700" y="3134480"/>
            <a:ext cx="3054600" cy="701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Espirito Santo, Brazil</a:t>
            </a:r>
            <a:endParaRPr/>
          </a:p>
          <a:p>
            <a:pPr indent="0" lvl="0" marL="0" rtl="0" algn="ctr">
              <a:spcBef>
                <a:spcPts val="0"/>
              </a:spcBef>
              <a:spcAft>
                <a:spcPts val="0"/>
              </a:spcAft>
              <a:buNone/>
            </a:pPr>
            <a:r>
              <a:rPr lang="en"/>
              <a:t>October 25th, 1928- Present</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0" name="Shape 180"/>
        <p:cNvGrpSpPr/>
        <p:nvPr/>
      </p:nvGrpSpPr>
      <p:grpSpPr>
        <a:xfrm>
          <a:off x="0" y="0"/>
          <a:ext cx="0" cy="0"/>
          <a:chOff x="0" y="0"/>
          <a:chExt cx="0" cy="0"/>
        </a:xfrm>
      </p:grpSpPr>
      <p:sp>
        <p:nvSpPr>
          <p:cNvPr id="181" name="Google Shape;181;p32"/>
          <p:cNvSpPr txBox="1"/>
          <p:nvPr>
            <p:ph type="title"/>
          </p:nvPr>
        </p:nvSpPr>
        <p:spPr>
          <a:xfrm>
            <a:off x="406075" y="652975"/>
            <a:ext cx="1035000" cy="1416000"/>
          </a:xfrm>
          <a:prstGeom prst="rect">
            <a:avLst/>
          </a:prstGeom>
          <a:solidFill>
            <a:schemeClr val="lt2"/>
          </a:solidFill>
        </p:spPr>
        <p:txBody>
          <a:bodyPr anchorCtr="0" anchor="b"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2000">
                <a:solidFill>
                  <a:schemeClr val="lt1"/>
                </a:solidFill>
              </a:rPr>
              <a:t>Boa Vista Palace</a:t>
            </a:r>
            <a:endParaRPr sz="2000">
              <a:solidFill>
                <a:schemeClr val="lt1"/>
              </a:solidFill>
            </a:endParaRPr>
          </a:p>
          <a:p>
            <a:pPr indent="0" lvl="0" marL="0" rtl="0" algn="l">
              <a:spcBef>
                <a:spcPts val="0"/>
              </a:spcBef>
              <a:spcAft>
                <a:spcPts val="0"/>
              </a:spcAft>
              <a:buClr>
                <a:schemeClr val="dk1"/>
              </a:buClr>
              <a:buSzPts val="1100"/>
              <a:buFont typeface="Arial"/>
              <a:buNone/>
            </a:pPr>
            <a:r>
              <a:t/>
            </a:r>
            <a:endParaRPr sz="2000">
              <a:solidFill>
                <a:schemeClr val="lt1"/>
              </a:solidFill>
            </a:endParaRPr>
          </a:p>
          <a:p>
            <a:pPr indent="0" lvl="0" marL="0" rtl="0" algn="l">
              <a:spcBef>
                <a:spcPts val="0"/>
              </a:spcBef>
              <a:spcAft>
                <a:spcPts val="0"/>
              </a:spcAft>
              <a:buClr>
                <a:schemeClr val="dk1"/>
              </a:buClr>
              <a:buSzPts val="1100"/>
              <a:buFont typeface="Arial"/>
              <a:buNone/>
            </a:pPr>
            <a:r>
              <a:rPr lang="en" sz="2000">
                <a:solidFill>
                  <a:schemeClr val="lt1"/>
                </a:solidFill>
              </a:rPr>
              <a:t>Plan</a:t>
            </a:r>
            <a:endParaRPr sz="2000">
              <a:solidFill>
                <a:schemeClr val="lt1"/>
              </a:solidFill>
            </a:endParaRPr>
          </a:p>
        </p:txBody>
      </p:sp>
      <p:pic>
        <p:nvPicPr>
          <p:cNvPr id="182" name="Google Shape;182;p32"/>
          <p:cNvPicPr preferRelativeResize="0"/>
          <p:nvPr/>
        </p:nvPicPr>
        <p:blipFill>
          <a:blip r:embed="rId3">
            <a:alphaModFix/>
          </a:blip>
          <a:stretch>
            <a:fillRect/>
          </a:stretch>
        </p:blipFill>
        <p:spPr>
          <a:xfrm>
            <a:off x="1752738" y="316338"/>
            <a:ext cx="5638525" cy="45108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 name="Shape 186"/>
        <p:cNvGrpSpPr/>
        <p:nvPr/>
      </p:nvGrpSpPr>
      <p:grpSpPr>
        <a:xfrm>
          <a:off x="0" y="0"/>
          <a:ext cx="0" cy="0"/>
          <a:chOff x="0" y="0"/>
          <a:chExt cx="0" cy="0"/>
        </a:xfrm>
      </p:grpSpPr>
      <p:sp>
        <p:nvSpPr>
          <p:cNvPr id="187" name="Google Shape;187;p33"/>
          <p:cNvSpPr txBox="1"/>
          <p:nvPr>
            <p:ph type="title"/>
          </p:nvPr>
        </p:nvSpPr>
        <p:spPr>
          <a:xfrm>
            <a:off x="347500" y="517600"/>
            <a:ext cx="1229100" cy="1691100"/>
          </a:xfrm>
          <a:prstGeom prst="rect">
            <a:avLst/>
          </a:prstGeom>
          <a:solidFill>
            <a:schemeClr val="lt2"/>
          </a:solidFill>
        </p:spPr>
        <p:txBody>
          <a:bodyPr anchorCtr="0" anchor="b"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2000">
                <a:solidFill>
                  <a:schemeClr val="lt1"/>
                </a:solidFill>
              </a:rPr>
              <a:t>Boa Vista Palace</a:t>
            </a:r>
            <a:endParaRPr sz="2000">
              <a:solidFill>
                <a:schemeClr val="lt1"/>
              </a:solidFill>
            </a:endParaRPr>
          </a:p>
          <a:p>
            <a:pPr indent="0" lvl="0" marL="0" rtl="0" algn="l">
              <a:spcBef>
                <a:spcPts val="0"/>
              </a:spcBef>
              <a:spcAft>
                <a:spcPts val="0"/>
              </a:spcAft>
              <a:buClr>
                <a:schemeClr val="dk1"/>
              </a:buClr>
              <a:buSzPts val="1100"/>
              <a:buFont typeface="Arial"/>
              <a:buNone/>
            </a:pPr>
            <a:r>
              <a:t/>
            </a:r>
            <a:endParaRPr sz="2000">
              <a:solidFill>
                <a:schemeClr val="lt1"/>
              </a:solidFill>
            </a:endParaRPr>
          </a:p>
          <a:p>
            <a:pPr indent="0" lvl="0" marL="0" rtl="0" algn="l">
              <a:spcBef>
                <a:spcPts val="0"/>
              </a:spcBef>
              <a:spcAft>
                <a:spcPts val="0"/>
              </a:spcAft>
              <a:buClr>
                <a:schemeClr val="dk1"/>
              </a:buClr>
              <a:buSzPts val="1100"/>
              <a:buFont typeface="Arial"/>
              <a:buNone/>
            </a:pPr>
            <a:r>
              <a:rPr lang="en" sz="2000">
                <a:solidFill>
                  <a:schemeClr val="lt1"/>
                </a:solidFill>
              </a:rPr>
              <a:t>Plan</a:t>
            </a:r>
            <a:endParaRPr sz="2000">
              <a:solidFill>
                <a:schemeClr val="lt1"/>
              </a:solidFill>
            </a:endParaRPr>
          </a:p>
          <a:p>
            <a:pPr indent="0" lvl="0" marL="0" rtl="0" algn="l">
              <a:spcBef>
                <a:spcPts val="0"/>
              </a:spcBef>
              <a:spcAft>
                <a:spcPts val="0"/>
              </a:spcAft>
              <a:buClr>
                <a:schemeClr val="dk1"/>
              </a:buClr>
              <a:buSzPts val="1100"/>
              <a:buFont typeface="Arial"/>
              <a:buNone/>
            </a:pPr>
            <a:r>
              <a:t/>
            </a:r>
            <a:endParaRPr sz="2000">
              <a:solidFill>
                <a:schemeClr val="lt1"/>
              </a:solidFill>
            </a:endParaRPr>
          </a:p>
        </p:txBody>
      </p:sp>
      <p:pic>
        <p:nvPicPr>
          <p:cNvPr id="188" name="Google Shape;188;p33"/>
          <p:cNvPicPr preferRelativeResize="0"/>
          <p:nvPr/>
        </p:nvPicPr>
        <p:blipFill>
          <a:blip r:embed="rId3">
            <a:alphaModFix/>
          </a:blip>
          <a:stretch>
            <a:fillRect/>
          </a:stretch>
        </p:blipFill>
        <p:spPr>
          <a:xfrm>
            <a:off x="1576600" y="299063"/>
            <a:ext cx="5990801" cy="45453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 name="Shape 192"/>
        <p:cNvGrpSpPr/>
        <p:nvPr/>
      </p:nvGrpSpPr>
      <p:grpSpPr>
        <a:xfrm>
          <a:off x="0" y="0"/>
          <a:ext cx="0" cy="0"/>
          <a:chOff x="0" y="0"/>
          <a:chExt cx="0" cy="0"/>
        </a:xfrm>
      </p:grpSpPr>
      <p:pic>
        <p:nvPicPr>
          <p:cNvPr id="193" name="Google Shape;193;p34"/>
          <p:cNvPicPr preferRelativeResize="0"/>
          <p:nvPr/>
        </p:nvPicPr>
        <p:blipFill>
          <a:blip r:embed="rId3">
            <a:alphaModFix/>
          </a:blip>
          <a:stretch>
            <a:fillRect/>
          </a:stretch>
        </p:blipFill>
        <p:spPr>
          <a:xfrm>
            <a:off x="152400" y="1043925"/>
            <a:ext cx="8839200" cy="2832790"/>
          </a:xfrm>
          <a:prstGeom prst="rect">
            <a:avLst/>
          </a:prstGeom>
          <a:noFill/>
          <a:ln>
            <a:noFill/>
          </a:ln>
        </p:spPr>
      </p:pic>
      <p:sp>
        <p:nvSpPr>
          <p:cNvPr id="194" name="Google Shape;194;p34"/>
          <p:cNvSpPr txBox="1"/>
          <p:nvPr/>
        </p:nvSpPr>
        <p:spPr>
          <a:xfrm>
            <a:off x="212675" y="425550"/>
            <a:ext cx="1093200" cy="1360200"/>
          </a:xfrm>
          <a:prstGeom prst="rect">
            <a:avLst/>
          </a:prstGeom>
          <a:solidFill>
            <a:schemeClr val="lt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lt1"/>
                </a:solidFill>
                <a:latin typeface="Economica"/>
                <a:ea typeface="Economica"/>
                <a:cs typeface="Economica"/>
                <a:sym typeface="Economica"/>
              </a:rPr>
              <a:t>Boa Vista </a:t>
            </a:r>
            <a:endParaRPr sz="2000">
              <a:solidFill>
                <a:schemeClr val="lt1"/>
              </a:solidFill>
              <a:latin typeface="Economica"/>
              <a:ea typeface="Economica"/>
              <a:cs typeface="Economica"/>
              <a:sym typeface="Economica"/>
            </a:endParaRPr>
          </a:p>
          <a:p>
            <a:pPr indent="0" lvl="0" marL="0" rtl="0" algn="l">
              <a:spcBef>
                <a:spcPts val="0"/>
              </a:spcBef>
              <a:spcAft>
                <a:spcPts val="0"/>
              </a:spcAft>
              <a:buNone/>
            </a:pPr>
            <a:r>
              <a:rPr lang="en" sz="2000">
                <a:solidFill>
                  <a:schemeClr val="lt1"/>
                </a:solidFill>
                <a:latin typeface="Economica"/>
                <a:ea typeface="Economica"/>
                <a:cs typeface="Economica"/>
                <a:sym typeface="Economica"/>
              </a:rPr>
              <a:t>Palace</a:t>
            </a:r>
            <a:endParaRPr sz="2000">
              <a:solidFill>
                <a:schemeClr val="lt1"/>
              </a:solidFill>
              <a:latin typeface="Economica"/>
              <a:ea typeface="Economica"/>
              <a:cs typeface="Economica"/>
              <a:sym typeface="Economica"/>
            </a:endParaRPr>
          </a:p>
          <a:p>
            <a:pPr indent="0" lvl="0" marL="0" rtl="0" algn="l">
              <a:spcBef>
                <a:spcPts val="0"/>
              </a:spcBef>
              <a:spcAft>
                <a:spcPts val="0"/>
              </a:spcAft>
              <a:buNone/>
            </a:pPr>
            <a:r>
              <a:t/>
            </a:r>
            <a:endParaRPr sz="2000">
              <a:solidFill>
                <a:schemeClr val="lt1"/>
              </a:solidFill>
              <a:latin typeface="Economica"/>
              <a:ea typeface="Economica"/>
              <a:cs typeface="Economica"/>
              <a:sym typeface="Economica"/>
            </a:endParaRPr>
          </a:p>
          <a:p>
            <a:pPr indent="0" lvl="0" marL="0" rtl="0" algn="l">
              <a:spcBef>
                <a:spcPts val="0"/>
              </a:spcBef>
              <a:spcAft>
                <a:spcPts val="0"/>
              </a:spcAft>
              <a:buNone/>
            </a:pPr>
            <a:r>
              <a:rPr lang="en" sz="2000">
                <a:solidFill>
                  <a:schemeClr val="lt1"/>
                </a:solidFill>
                <a:latin typeface="Economica"/>
                <a:ea typeface="Economica"/>
                <a:cs typeface="Economica"/>
                <a:sym typeface="Economica"/>
              </a:rPr>
              <a:t>Section</a:t>
            </a:r>
            <a:endParaRPr sz="2000">
              <a:solidFill>
                <a:schemeClr val="lt1"/>
              </a:solidFill>
              <a:latin typeface="Economica"/>
              <a:ea typeface="Economica"/>
              <a:cs typeface="Economica"/>
              <a:sym typeface="Economica"/>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pic>
        <p:nvPicPr>
          <p:cNvPr id="199" name="Google Shape;199;p35"/>
          <p:cNvPicPr preferRelativeResize="0"/>
          <p:nvPr/>
        </p:nvPicPr>
        <p:blipFill>
          <a:blip r:embed="rId3">
            <a:alphaModFix/>
          </a:blip>
          <a:stretch>
            <a:fillRect/>
          </a:stretch>
        </p:blipFill>
        <p:spPr>
          <a:xfrm>
            <a:off x="336350" y="969350"/>
            <a:ext cx="8408393" cy="3869349"/>
          </a:xfrm>
          <a:prstGeom prst="rect">
            <a:avLst/>
          </a:prstGeom>
          <a:noFill/>
          <a:ln>
            <a:noFill/>
          </a:ln>
        </p:spPr>
      </p:pic>
      <p:sp>
        <p:nvSpPr>
          <p:cNvPr id="200" name="Google Shape;200;p35"/>
          <p:cNvSpPr txBox="1"/>
          <p:nvPr/>
        </p:nvSpPr>
        <p:spPr>
          <a:xfrm>
            <a:off x="281275" y="496250"/>
            <a:ext cx="1225800" cy="1402500"/>
          </a:xfrm>
          <a:prstGeom prst="rect">
            <a:avLst/>
          </a:prstGeom>
          <a:solidFill>
            <a:schemeClr val="lt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lt1"/>
                </a:solidFill>
                <a:latin typeface="Economica"/>
                <a:ea typeface="Economica"/>
                <a:cs typeface="Economica"/>
                <a:sym typeface="Economica"/>
              </a:rPr>
              <a:t>Boa Vista </a:t>
            </a:r>
            <a:endParaRPr sz="2000">
              <a:solidFill>
                <a:schemeClr val="lt1"/>
              </a:solidFill>
              <a:latin typeface="Economica"/>
              <a:ea typeface="Economica"/>
              <a:cs typeface="Economica"/>
              <a:sym typeface="Economica"/>
            </a:endParaRPr>
          </a:p>
          <a:p>
            <a:pPr indent="0" lvl="0" marL="0" rtl="0" algn="l">
              <a:spcBef>
                <a:spcPts val="0"/>
              </a:spcBef>
              <a:spcAft>
                <a:spcPts val="0"/>
              </a:spcAft>
              <a:buNone/>
            </a:pPr>
            <a:r>
              <a:rPr lang="en" sz="2000">
                <a:solidFill>
                  <a:schemeClr val="lt1"/>
                </a:solidFill>
                <a:latin typeface="Economica"/>
                <a:ea typeface="Economica"/>
                <a:cs typeface="Economica"/>
                <a:sym typeface="Economica"/>
              </a:rPr>
              <a:t>Palace</a:t>
            </a:r>
            <a:br>
              <a:rPr lang="en" sz="2000">
                <a:solidFill>
                  <a:schemeClr val="lt1"/>
                </a:solidFill>
                <a:latin typeface="Economica"/>
                <a:ea typeface="Economica"/>
                <a:cs typeface="Economica"/>
                <a:sym typeface="Economica"/>
              </a:rPr>
            </a:br>
            <a:br>
              <a:rPr lang="en" sz="2000">
                <a:solidFill>
                  <a:schemeClr val="lt1"/>
                </a:solidFill>
                <a:latin typeface="Economica"/>
                <a:ea typeface="Economica"/>
                <a:cs typeface="Economica"/>
                <a:sym typeface="Economica"/>
              </a:rPr>
            </a:br>
            <a:r>
              <a:rPr lang="en" sz="2000">
                <a:solidFill>
                  <a:schemeClr val="lt1"/>
                </a:solidFill>
                <a:latin typeface="Economica"/>
                <a:ea typeface="Economica"/>
                <a:cs typeface="Economica"/>
                <a:sym typeface="Economica"/>
              </a:rPr>
              <a:t>Section</a:t>
            </a:r>
            <a:endParaRPr sz="2000">
              <a:solidFill>
                <a:schemeClr val="lt1"/>
              </a:solidFill>
              <a:latin typeface="Economica"/>
              <a:ea typeface="Economica"/>
              <a:cs typeface="Economica"/>
              <a:sym typeface="Economica"/>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4" name="Shape 204"/>
        <p:cNvGrpSpPr/>
        <p:nvPr/>
      </p:nvGrpSpPr>
      <p:grpSpPr>
        <a:xfrm>
          <a:off x="0" y="0"/>
          <a:ext cx="0" cy="0"/>
          <a:chOff x="0" y="0"/>
          <a:chExt cx="0" cy="0"/>
        </a:xfrm>
      </p:grpSpPr>
      <p:pic>
        <p:nvPicPr>
          <p:cNvPr id="205" name="Google Shape;205;p36"/>
          <p:cNvPicPr preferRelativeResize="0"/>
          <p:nvPr/>
        </p:nvPicPr>
        <p:blipFill>
          <a:blip r:embed="rId3">
            <a:alphaModFix/>
          </a:blip>
          <a:stretch>
            <a:fillRect/>
          </a:stretch>
        </p:blipFill>
        <p:spPr>
          <a:xfrm>
            <a:off x="410750" y="235125"/>
            <a:ext cx="4673226" cy="4673226"/>
          </a:xfrm>
          <a:prstGeom prst="rect">
            <a:avLst/>
          </a:prstGeom>
          <a:noFill/>
          <a:ln>
            <a:noFill/>
          </a:ln>
        </p:spPr>
      </p:pic>
      <p:sp>
        <p:nvSpPr>
          <p:cNvPr id="206" name="Google Shape;206;p36"/>
          <p:cNvSpPr txBox="1"/>
          <p:nvPr/>
        </p:nvSpPr>
        <p:spPr>
          <a:xfrm>
            <a:off x="5348675" y="1377100"/>
            <a:ext cx="3531900" cy="3143700"/>
          </a:xfrm>
          <a:prstGeom prst="rect">
            <a:avLst/>
          </a:prstGeom>
          <a:solidFill>
            <a:schemeClr val="lt2"/>
          </a:solidFill>
          <a:ln>
            <a:noFill/>
          </a:ln>
        </p:spPr>
        <p:txBody>
          <a:bodyPr anchorCtr="0" anchor="t" bIns="91425" lIns="91425" spcFirstLastPara="1" rIns="91425" wrap="square" tIns="91425">
            <a:noAutofit/>
          </a:bodyPr>
          <a:lstStyle/>
          <a:p>
            <a:pPr indent="457200" lvl="0" marL="0" rtl="0" algn="l">
              <a:lnSpc>
                <a:spcPct val="115000"/>
              </a:lnSpc>
              <a:spcBef>
                <a:spcPts val="0"/>
              </a:spcBef>
              <a:spcAft>
                <a:spcPts val="0"/>
              </a:spcAft>
              <a:buNone/>
            </a:pPr>
            <a:r>
              <a:rPr lang="en" sz="1800">
                <a:solidFill>
                  <a:schemeClr val="lt1"/>
                </a:solidFill>
                <a:latin typeface="Economica"/>
                <a:ea typeface="Economica"/>
                <a:cs typeface="Economica"/>
                <a:sym typeface="Economica"/>
              </a:rPr>
              <a:t>The Chapel of Saint Peter is a concrete chapel flanked in glass and stone located near Boa Vista Palace.</a:t>
            </a:r>
            <a:endParaRPr sz="1800">
              <a:solidFill>
                <a:schemeClr val="lt1"/>
              </a:solidFill>
              <a:latin typeface="Economica"/>
              <a:ea typeface="Economica"/>
              <a:cs typeface="Economica"/>
              <a:sym typeface="Economica"/>
            </a:endParaRPr>
          </a:p>
          <a:p>
            <a:pPr indent="457200" lvl="0" marL="0" rtl="0" algn="l">
              <a:lnSpc>
                <a:spcPct val="115000"/>
              </a:lnSpc>
              <a:spcBef>
                <a:spcPts val="1000"/>
              </a:spcBef>
              <a:spcAft>
                <a:spcPts val="0"/>
              </a:spcAft>
              <a:buNone/>
            </a:pPr>
            <a:r>
              <a:rPr lang="en" sz="1800">
                <a:solidFill>
                  <a:schemeClr val="lt1"/>
                </a:solidFill>
                <a:latin typeface="Economica"/>
                <a:ea typeface="Economica"/>
                <a:cs typeface="Economica"/>
                <a:sym typeface="Economica"/>
              </a:rPr>
              <a:t>It was once the winter residence of the governor of São Paulo. </a:t>
            </a:r>
            <a:endParaRPr sz="1800">
              <a:solidFill>
                <a:schemeClr val="lt1"/>
              </a:solidFill>
              <a:latin typeface="Economica"/>
              <a:ea typeface="Economica"/>
              <a:cs typeface="Economica"/>
              <a:sym typeface="Economica"/>
            </a:endParaRPr>
          </a:p>
          <a:p>
            <a:pPr indent="457200" lvl="0" marL="0" rtl="0" algn="l">
              <a:lnSpc>
                <a:spcPct val="115000"/>
              </a:lnSpc>
              <a:spcBef>
                <a:spcPts val="1000"/>
              </a:spcBef>
              <a:spcAft>
                <a:spcPts val="0"/>
              </a:spcAft>
              <a:buNone/>
            </a:pPr>
            <a:r>
              <a:rPr lang="en" sz="1800">
                <a:solidFill>
                  <a:schemeClr val="lt1"/>
                </a:solidFill>
                <a:latin typeface="Economica"/>
                <a:ea typeface="Economica"/>
                <a:cs typeface="Economica"/>
                <a:sym typeface="Economica"/>
              </a:rPr>
              <a:t>The interior spaces are focused around a single, concrete column that anchors the center.</a:t>
            </a:r>
            <a:r>
              <a:rPr lang="en">
                <a:solidFill>
                  <a:schemeClr val="lt1"/>
                </a:solidFill>
                <a:latin typeface="Economica"/>
                <a:ea typeface="Economica"/>
                <a:cs typeface="Economica"/>
                <a:sym typeface="Economica"/>
              </a:rPr>
              <a:t> </a:t>
            </a:r>
            <a:endParaRPr>
              <a:solidFill>
                <a:schemeClr val="lt1"/>
              </a:solidFill>
              <a:latin typeface="Economica"/>
              <a:ea typeface="Economica"/>
              <a:cs typeface="Economica"/>
              <a:sym typeface="Economica"/>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 name="Shape 210"/>
        <p:cNvGrpSpPr/>
        <p:nvPr/>
      </p:nvGrpSpPr>
      <p:grpSpPr>
        <a:xfrm>
          <a:off x="0" y="0"/>
          <a:ext cx="0" cy="0"/>
          <a:chOff x="0" y="0"/>
          <a:chExt cx="0" cy="0"/>
        </a:xfrm>
      </p:grpSpPr>
      <p:sp>
        <p:nvSpPr>
          <p:cNvPr id="211" name="Google Shape;211;p37"/>
          <p:cNvSpPr txBox="1"/>
          <p:nvPr>
            <p:ph type="title"/>
          </p:nvPr>
        </p:nvSpPr>
        <p:spPr>
          <a:xfrm>
            <a:off x="4761475" y="1029475"/>
            <a:ext cx="8520600" cy="831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chemeClr val="lt2"/>
                </a:solidFill>
              </a:rPr>
              <a:t>Interior Details</a:t>
            </a:r>
            <a:endParaRPr>
              <a:solidFill>
                <a:schemeClr val="lt2"/>
              </a:solidFill>
            </a:endParaRPr>
          </a:p>
        </p:txBody>
      </p:sp>
      <p:pic>
        <p:nvPicPr>
          <p:cNvPr id="212" name="Google Shape;212;p37"/>
          <p:cNvPicPr preferRelativeResize="0"/>
          <p:nvPr/>
        </p:nvPicPr>
        <p:blipFill>
          <a:blip r:embed="rId3">
            <a:alphaModFix/>
          </a:blip>
          <a:stretch>
            <a:fillRect/>
          </a:stretch>
        </p:blipFill>
        <p:spPr>
          <a:xfrm>
            <a:off x="152400" y="268950"/>
            <a:ext cx="4240208" cy="3691475"/>
          </a:xfrm>
          <a:prstGeom prst="rect">
            <a:avLst/>
          </a:prstGeom>
          <a:noFill/>
          <a:ln>
            <a:noFill/>
          </a:ln>
        </p:spPr>
      </p:pic>
      <p:pic>
        <p:nvPicPr>
          <p:cNvPr id="213" name="Google Shape;213;p37"/>
          <p:cNvPicPr preferRelativeResize="0"/>
          <p:nvPr/>
        </p:nvPicPr>
        <p:blipFill>
          <a:blip r:embed="rId4">
            <a:alphaModFix/>
          </a:blip>
          <a:stretch>
            <a:fillRect/>
          </a:stretch>
        </p:blipFill>
        <p:spPr>
          <a:xfrm>
            <a:off x="4612100" y="2169175"/>
            <a:ext cx="4309000" cy="2872676"/>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7" name="Shape 217"/>
        <p:cNvGrpSpPr/>
        <p:nvPr/>
      </p:nvGrpSpPr>
      <p:grpSpPr>
        <a:xfrm>
          <a:off x="0" y="0"/>
          <a:ext cx="0" cy="0"/>
          <a:chOff x="0" y="0"/>
          <a:chExt cx="0" cy="0"/>
        </a:xfrm>
      </p:grpSpPr>
      <p:sp>
        <p:nvSpPr>
          <p:cNvPr id="218" name="Google Shape;218;p38"/>
          <p:cNvSpPr txBox="1"/>
          <p:nvPr/>
        </p:nvSpPr>
        <p:spPr>
          <a:xfrm>
            <a:off x="6791975" y="1647050"/>
            <a:ext cx="2051700" cy="21792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Clr>
                <a:schemeClr val="dk1"/>
              </a:buClr>
              <a:buSzPts val="1100"/>
              <a:buFont typeface="Arial"/>
              <a:buNone/>
            </a:pPr>
            <a:r>
              <a:rPr lang="en">
                <a:solidFill>
                  <a:schemeClr val="dk2"/>
                </a:solidFill>
                <a:latin typeface="Economica"/>
                <a:ea typeface="Economica"/>
                <a:cs typeface="Economica"/>
                <a:sym typeface="Economica"/>
              </a:rPr>
              <a:t>Date</a:t>
            </a:r>
            <a:endParaRPr>
              <a:solidFill>
                <a:schemeClr val="dk2"/>
              </a:solidFill>
              <a:latin typeface="Economica"/>
              <a:ea typeface="Economica"/>
              <a:cs typeface="Economica"/>
              <a:sym typeface="Economica"/>
            </a:endParaRPr>
          </a:p>
          <a:p>
            <a:pPr indent="0" lvl="0" marL="0" rtl="0" algn="l">
              <a:lnSpc>
                <a:spcPct val="150000"/>
              </a:lnSpc>
              <a:spcBef>
                <a:spcPts val="0"/>
              </a:spcBef>
              <a:spcAft>
                <a:spcPts val="0"/>
              </a:spcAft>
              <a:buClr>
                <a:schemeClr val="dk1"/>
              </a:buClr>
              <a:buSzPts val="1100"/>
              <a:buFont typeface="Arial"/>
              <a:buNone/>
            </a:pPr>
            <a:r>
              <a:rPr lang="en">
                <a:solidFill>
                  <a:schemeClr val="dk1"/>
                </a:solidFill>
                <a:latin typeface="Economica"/>
                <a:ea typeface="Economica"/>
                <a:cs typeface="Economica"/>
                <a:sym typeface="Economica"/>
              </a:rPr>
              <a:t>1992-2002</a:t>
            </a:r>
            <a:endParaRPr>
              <a:latin typeface="Economica"/>
              <a:ea typeface="Economica"/>
              <a:cs typeface="Economica"/>
              <a:sym typeface="Economica"/>
            </a:endParaRPr>
          </a:p>
          <a:p>
            <a:pPr indent="0" lvl="0" marL="0" rtl="0" algn="l">
              <a:lnSpc>
                <a:spcPct val="150000"/>
              </a:lnSpc>
              <a:spcBef>
                <a:spcPts val="0"/>
              </a:spcBef>
              <a:spcAft>
                <a:spcPts val="0"/>
              </a:spcAft>
              <a:buNone/>
            </a:pPr>
            <a:r>
              <a:rPr lang="en">
                <a:solidFill>
                  <a:schemeClr val="dk2"/>
                </a:solidFill>
                <a:latin typeface="Economica"/>
                <a:ea typeface="Economica"/>
                <a:cs typeface="Economica"/>
                <a:sym typeface="Economica"/>
              </a:rPr>
              <a:t>Location</a:t>
            </a:r>
            <a:endParaRPr>
              <a:solidFill>
                <a:schemeClr val="dk2"/>
              </a:solidFill>
              <a:latin typeface="Economica"/>
              <a:ea typeface="Economica"/>
              <a:cs typeface="Economica"/>
              <a:sym typeface="Economica"/>
            </a:endParaRPr>
          </a:p>
          <a:p>
            <a:pPr indent="0" lvl="0" marL="0" rtl="0" algn="l">
              <a:lnSpc>
                <a:spcPct val="150000"/>
              </a:lnSpc>
              <a:spcBef>
                <a:spcPts val="0"/>
              </a:spcBef>
              <a:spcAft>
                <a:spcPts val="0"/>
              </a:spcAft>
              <a:buNone/>
            </a:pPr>
            <a:r>
              <a:rPr lang="en">
                <a:latin typeface="Economica"/>
                <a:ea typeface="Economica"/>
                <a:cs typeface="Economica"/>
                <a:sym typeface="Economica"/>
              </a:rPr>
              <a:t>São Paulo , Brazil</a:t>
            </a:r>
            <a:endParaRPr>
              <a:latin typeface="Economica"/>
              <a:ea typeface="Economica"/>
              <a:cs typeface="Economica"/>
              <a:sym typeface="Economica"/>
            </a:endParaRPr>
          </a:p>
          <a:p>
            <a:pPr indent="0" lvl="0" marL="0" rtl="0" algn="l">
              <a:lnSpc>
                <a:spcPct val="150000"/>
              </a:lnSpc>
              <a:spcBef>
                <a:spcPts val="0"/>
              </a:spcBef>
              <a:spcAft>
                <a:spcPts val="0"/>
              </a:spcAft>
              <a:buNone/>
            </a:pPr>
            <a:r>
              <a:rPr lang="en">
                <a:solidFill>
                  <a:schemeClr val="dk2"/>
                </a:solidFill>
                <a:latin typeface="Economica"/>
                <a:ea typeface="Economica"/>
                <a:cs typeface="Economica"/>
                <a:sym typeface="Economica"/>
              </a:rPr>
              <a:t>Project Type</a:t>
            </a:r>
            <a:endParaRPr>
              <a:solidFill>
                <a:schemeClr val="dk2"/>
              </a:solidFill>
              <a:latin typeface="Economica"/>
              <a:ea typeface="Economica"/>
              <a:cs typeface="Economica"/>
              <a:sym typeface="Economica"/>
            </a:endParaRPr>
          </a:p>
          <a:p>
            <a:pPr indent="0" lvl="0" marL="0" rtl="0" algn="l">
              <a:lnSpc>
                <a:spcPct val="150000"/>
              </a:lnSpc>
              <a:spcBef>
                <a:spcPts val="0"/>
              </a:spcBef>
              <a:spcAft>
                <a:spcPts val="0"/>
              </a:spcAft>
              <a:buNone/>
            </a:pPr>
            <a:r>
              <a:rPr lang="en">
                <a:latin typeface="Economica"/>
                <a:ea typeface="Economica"/>
                <a:cs typeface="Economica"/>
                <a:sym typeface="Economica"/>
              </a:rPr>
              <a:t>Community</a:t>
            </a:r>
            <a:endParaRPr>
              <a:latin typeface="Economica"/>
              <a:ea typeface="Economica"/>
              <a:cs typeface="Economica"/>
              <a:sym typeface="Economica"/>
            </a:endParaRPr>
          </a:p>
        </p:txBody>
      </p:sp>
      <p:sp>
        <p:nvSpPr>
          <p:cNvPr id="219" name="Google Shape;219;p38"/>
          <p:cNvSpPr txBox="1"/>
          <p:nvPr/>
        </p:nvSpPr>
        <p:spPr>
          <a:xfrm>
            <a:off x="6791975" y="600375"/>
            <a:ext cx="2384100" cy="63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2400">
                <a:solidFill>
                  <a:schemeClr val="dk1"/>
                </a:solidFill>
                <a:latin typeface="Economica"/>
                <a:ea typeface="Economica"/>
                <a:cs typeface="Economica"/>
                <a:sym typeface="Economica"/>
              </a:rPr>
              <a:t>Patriarch Plaza</a:t>
            </a:r>
            <a:endParaRPr sz="2400">
              <a:solidFill>
                <a:schemeClr val="dk1"/>
              </a:solidFill>
              <a:latin typeface="Economica"/>
              <a:ea typeface="Economica"/>
              <a:cs typeface="Economica"/>
              <a:sym typeface="Economica"/>
            </a:endParaRPr>
          </a:p>
        </p:txBody>
      </p:sp>
      <p:pic>
        <p:nvPicPr>
          <p:cNvPr id="220" name="Google Shape;220;p38"/>
          <p:cNvPicPr preferRelativeResize="0"/>
          <p:nvPr/>
        </p:nvPicPr>
        <p:blipFill>
          <a:blip r:embed="rId3">
            <a:alphaModFix/>
          </a:blip>
          <a:stretch>
            <a:fillRect/>
          </a:stretch>
        </p:blipFill>
        <p:spPr>
          <a:xfrm>
            <a:off x="241125" y="600375"/>
            <a:ext cx="6438500" cy="4033727"/>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4" name="Shape 224"/>
        <p:cNvGrpSpPr/>
        <p:nvPr/>
      </p:nvGrpSpPr>
      <p:grpSpPr>
        <a:xfrm>
          <a:off x="0" y="0"/>
          <a:ext cx="0" cy="0"/>
          <a:chOff x="0" y="0"/>
          <a:chExt cx="0" cy="0"/>
        </a:xfrm>
      </p:grpSpPr>
      <p:pic>
        <p:nvPicPr>
          <p:cNvPr id="225" name="Google Shape;225;p39"/>
          <p:cNvPicPr preferRelativeResize="0"/>
          <p:nvPr/>
        </p:nvPicPr>
        <p:blipFill>
          <a:blip r:embed="rId3">
            <a:alphaModFix/>
          </a:blip>
          <a:stretch>
            <a:fillRect/>
          </a:stretch>
        </p:blipFill>
        <p:spPr>
          <a:xfrm>
            <a:off x="146025" y="590588"/>
            <a:ext cx="5940000" cy="3962325"/>
          </a:xfrm>
          <a:prstGeom prst="rect">
            <a:avLst/>
          </a:prstGeom>
          <a:noFill/>
          <a:ln>
            <a:noFill/>
          </a:ln>
        </p:spPr>
      </p:pic>
      <p:sp>
        <p:nvSpPr>
          <p:cNvPr id="226" name="Google Shape;226;p39"/>
          <p:cNvSpPr txBox="1"/>
          <p:nvPr/>
        </p:nvSpPr>
        <p:spPr>
          <a:xfrm>
            <a:off x="6229950" y="664363"/>
            <a:ext cx="2741100" cy="3814800"/>
          </a:xfrm>
          <a:prstGeom prst="rect">
            <a:avLst/>
          </a:prstGeom>
          <a:solidFill>
            <a:schemeClr val="lt2"/>
          </a:solidFill>
          <a:ln>
            <a:noFill/>
          </a:ln>
        </p:spPr>
        <p:txBody>
          <a:bodyPr anchorCtr="0" anchor="t" bIns="91425" lIns="91425" spcFirstLastPara="1" rIns="91425" wrap="square" tIns="91425">
            <a:noAutofit/>
          </a:bodyPr>
          <a:lstStyle/>
          <a:p>
            <a:pPr indent="457200" lvl="0" marL="0" rtl="0" algn="just">
              <a:spcBef>
                <a:spcPts val="0"/>
              </a:spcBef>
              <a:spcAft>
                <a:spcPts val="0"/>
              </a:spcAft>
              <a:buNone/>
            </a:pPr>
            <a:r>
              <a:rPr lang="en" sz="1800">
                <a:solidFill>
                  <a:srgbClr val="FFFFFF"/>
                </a:solidFill>
                <a:latin typeface="Economica"/>
                <a:ea typeface="Economica"/>
                <a:cs typeface="Economica"/>
                <a:sym typeface="Economica"/>
              </a:rPr>
              <a:t>Located in São Paulo, Brazil, the cantilevered, steel construction provides shelter and shade for the bus station sitting in city center of the bustling Brazilian city acting as a municipal anchor leading you down into the underground level for mass transit. </a:t>
            </a:r>
            <a:endParaRPr sz="1800">
              <a:solidFill>
                <a:srgbClr val="FFFFFF"/>
              </a:solidFill>
              <a:latin typeface="Economica"/>
              <a:ea typeface="Economica"/>
              <a:cs typeface="Economica"/>
              <a:sym typeface="Economica"/>
            </a:endParaRPr>
          </a:p>
          <a:p>
            <a:pPr indent="0" lvl="0" marL="457200" rtl="0" algn="just">
              <a:spcBef>
                <a:spcPts val="0"/>
              </a:spcBef>
              <a:spcAft>
                <a:spcPts val="0"/>
              </a:spcAft>
              <a:buNone/>
            </a:pPr>
            <a:r>
              <a:t/>
            </a:r>
            <a:endParaRPr sz="1800">
              <a:solidFill>
                <a:srgbClr val="FFFFFF"/>
              </a:solidFill>
              <a:latin typeface="Economica"/>
              <a:ea typeface="Economica"/>
              <a:cs typeface="Economica"/>
              <a:sym typeface="Economica"/>
            </a:endParaRPr>
          </a:p>
          <a:p>
            <a:pPr indent="457200" lvl="0" marL="0" rtl="0" algn="just">
              <a:spcBef>
                <a:spcPts val="0"/>
              </a:spcBef>
              <a:spcAft>
                <a:spcPts val="0"/>
              </a:spcAft>
              <a:buNone/>
            </a:pPr>
            <a:r>
              <a:rPr lang="en" sz="1800">
                <a:solidFill>
                  <a:srgbClr val="FFFFFF"/>
                </a:solidFill>
                <a:latin typeface="Economica"/>
                <a:ea typeface="Economica"/>
                <a:cs typeface="Economica"/>
                <a:sym typeface="Economica"/>
              </a:rPr>
              <a:t>This addition was part of the revitalization process of Patriarch Plaza and Viaduct do Cha, which took place between 1992 and 2002.</a:t>
            </a:r>
            <a:endParaRPr sz="1800">
              <a:solidFill>
                <a:srgbClr val="FFFFFF"/>
              </a:solidFill>
              <a:latin typeface="Economica"/>
              <a:ea typeface="Economica"/>
              <a:cs typeface="Economica"/>
              <a:sym typeface="Economica"/>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0" name="Shape 230"/>
        <p:cNvGrpSpPr/>
        <p:nvPr/>
      </p:nvGrpSpPr>
      <p:grpSpPr>
        <a:xfrm>
          <a:off x="0" y="0"/>
          <a:ext cx="0" cy="0"/>
          <a:chOff x="0" y="0"/>
          <a:chExt cx="0" cy="0"/>
        </a:xfrm>
      </p:grpSpPr>
      <p:sp>
        <p:nvSpPr>
          <p:cNvPr id="231" name="Google Shape;231;p40"/>
          <p:cNvSpPr txBox="1"/>
          <p:nvPr>
            <p:ph type="title"/>
          </p:nvPr>
        </p:nvSpPr>
        <p:spPr>
          <a:xfrm>
            <a:off x="435875" y="301375"/>
            <a:ext cx="1693800" cy="1235700"/>
          </a:xfrm>
          <a:prstGeom prst="rect">
            <a:avLst/>
          </a:prstGeom>
          <a:solidFill>
            <a:schemeClr val="lt2"/>
          </a:solidFill>
        </p:spPr>
        <p:txBody>
          <a:bodyPr anchorCtr="0" anchor="b" bIns="91425" lIns="91425" spcFirstLastPara="1" rIns="91425" wrap="square" tIns="91425">
            <a:noAutofit/>
          </a:bodyPr>
          <a:lstStyle/>
          <a:p>
            <a:pPr indent="0" lvl="0" marL="0" rtl="0" algn="l">
              <a:spcBef>
                <a:spcPts val="0"/>
              </a:spcBef>
              <a:spcAft>
                <a:spcPts val="0"/>
              </a:spcAft>
              <a:buNone/>
            </a:pPr>
            <a:r>
              <a:rPr lang="en" sz="2000">
                <a:solidFill>
                  <a:schemeClr val="lt1"/>
                </a:solidFill>
              </a:rPr>
              <a:t>Patriarch Plaza</a:t>
            </a:r>
            <a:br>
              <a:rPr lang="en" sz="2000">
                <a:solidFill>
                  <a:schemeClr val="lt1"/>
                </a:solidFill>
              </a:rPr>
            </a:br>
            <a:endParaRPr sz="2000">
              <a:solidFill>
                <a:schemeClr val="lt1"/>
              </a:solidFill>
            </a:endParaRPr>
          </a:p>
          <a:p>
            <a:pPr indent="0" lvl="0" marL="0" rtl="0" algn="l">
              <a:spcBef>
                <a:spcPts val="0"/>
              </a:spcBef>
              <a:spcAft>
                <a:spcPts val="0"/>
              </a:spcAft>
              <a:buNone/>
            </a:pPr>
            <a:r>
              <a:rPr lang="en" sz="2000">
                <a:solidFill>
                  <a:schemeClr val="lt1"/>
                </a:solidFill>
              </a:rPr>
              <a:t>Sections</a:t>
            </a:r>
            <a:endParaRPr sz="2000">
              <a:solidFill>
                <a:schemeClr val="lt1"/>
              </a:solidFill>
            </a:endParaRPr>
          </a:p>
        </p:txBody>
      </p:sp>
      <p:pic>
        <p:nvPicPr>
          <p:cNvPr id="232" name="Google Shape;232;p40"/>
          <p:cNvPicPr preferRelativeResize="0"/>
          <p:nvPr/>
        </p:nvPicPr>
        <p:blipFill rotWithShape="1">
          <a:blip r:embed="rId3">
            <a:alphaModFix/>
          </a:blip>
          <a:srcRect b="0" l="0" r="0" t="0"/>
          <a:stretch/>
        </p:blipFill>
        <p:spPr>
          <a:xfrm>
            <a:off x="2278250" y="350525"/>
            <a:ext cx="5715000" cy="1666875"/>
          </a:xfrm>
          <a:prstGeom prst="rect">
            <a:avLst/>
          </a:prstGeom>
          <a:noFill/>
          <a:ln>
            <a:noFill/>
          </a:ln>
        </p:spPr>
      </p:pic>
      <p:pic>
        <p:nvPicPr>
          <p:cNvPr id="233" name="Google Shape;233;p40"/>
          <p:cNvPicPr preferRelativeResize="0"/>
          <p:nvPr/>
        </p:nvPicPr>
        <p:blipFill>
          <a:blip r:embed="rId4">
            <a:alphaModFix/>
          </a:blip>
          <a:stretch>
            <a:fillRect/>
          </a:stretch>
        </p:blipFill>
        <p:spPr>
          <a:xfrm>
            <a:off x="2278250" y="2372911"/>
            <a:ext cx="5715000" cy="2285989"/>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 name="Shape 237"/>
        <p:cNvGrpSpPr/>
        <p:nvPr/>
      </p:nvGrpSpPr>
      <p:grpSpPr>
        <a:xfrm>
          <a:off x="0" y="0"/>
          <a:ext cx="0" cy="0"/>
          <a:chOff x="0" y="0"/>
          <a:chExt cx="0" cy="0"/>
        </a:xfrm>
      </p:grpSpPr>
      <p:sp>
        <p:nvSpPr>
          <p:cNvPr id="238" name="Google Shape;238;p41"/>
          <p:cNvSpPr txBox="1"/>
          <p:nvPr/>
        </p:nvSpPr>
        <p:spPr>
          <a:xfrm>
            <a:off x="6741675" y="382202"/>
            <a:ext cx="2054700" cy="117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303030"/>
                </a:solidFill>
                <a:latin typeface="Economica"/>
                <a:ea typeface="Economica"/>
                <a:cs typeface="Economica"/>
                <a:sym typeface="Economica"/>
              </a:rPr>
              <a:t>Pinacoteca do </a:t>
            </a:r>
            <a:endParaRPr sz="2400">
              <a:solidFill>
                <a:srgbClr val="303030"/>
              </a:solidFill>
              <a:latin typeface="Economica"/>
              <a:ea typeface="Economica"/>
              <a:cs typeface="Economica"/>
              <a:sym typeface="Economica"/>
            </a:endParaRPr>
          </a:p>
          <a:p>
            <a:pPr indent="0" lvl="0" marL="0" rtl="0" algn="l">
              <a:spcBef>
                <a:spcPts val="0"/>
              </a:spcBef>
              <a:spcAft>
                <a:spcPts val="0"/>
              </a:spcAft>
              <a:buNone/>
            </a:pPr>
            <a:r>
              <a:rPr lang="en" sz="2400">
                <a:solidFill>
                  <a:srgbClr val="303030"/>
                </a:solidFill>
                <a:latin typeface="Economica"/>
                <a:ea typeface="Economica"/>
                <a:cs typeface="Economica"/>
                <a:sym typeface="Economica"/>
              </a:rPr>
              <a:t>Estado de </a:t>
            </a:r>
            <a:r>
              <a:rPr lang="en" sz="2400">
                <a:solidFill>
                  <a:srgbClr val="303030"/>
                </a:solidFill>
                <a:latin typeface="Economica"/>
                <a:ea typeface="Economica"/>
                <a:cs typeface="Economica"/>
                <a:sym typeface="Economica"/>
              </a:rPr>
              <a:t>São Paulo </a:t>
            </a:r>
            <a:endParaRPr sz="2400">
              <a:solidFill>
                <a:srgbClr val="303030"/>
              </a:solidFill>
              <a:latin typeface="Economica"/>
              <a:ea typeface="Economica"/>
              <a:cs typeface="Economica"/>
              <a:sym typeface="Economica"/>
            </a:endParaRPr>
          </a:p>
          <a:p>
            <a:pPr indent="0" lvl="0" marL="0" marR="279400" rtl="0" algn="l">
              <a:lnSpc>
                <a:spcPct val="115000"/>
              </a:lnSpc>
              <a:spcBef>
                <a:spcPts val="0"/>
              </a:spcBef>
              <a:spcAft>
                <a:spcPts val="0"/>
              </a:spcAft>
              <a:buNone/>
            </a:pPr>
            <a:r>
              <a:t/>
            </a:r>
            <a:endParaRPr sz="1150">
              <a:solidFill>
                <a:srgbClr val="303030"/>
              </a:solidFill>
              <a:latin typeface="Economica"/>
              <a:ea typeface="Economica"/>
              <a:cs typeface="Economica"/>
              <a:sym typeface="Economica"/>
            </a:endParaRPr>
          </a:p>
          <a:p>
            <a:pPr indent="-228600" lvl="0" marL="457200" marR="139700" rtl="0" algn="l">
              <a:lnSpc>
                <a:spcPct val="171195"/>
              </a:lnSpc>
              <a:spcBef>
                <a:spcPts val="2800"/>
              </a:spcBef>
              <a:spcAft>
                <a:spcPts val="0"/>
              </a:spcAft>
              <a:buClr>
                <a:srgbClr val="303030"/>
              </a:buClr>
              <a:buSzPts val="1150"/>
              <a:buNone/>
            </a:pPr>
            <a:r>
              <a:t/>
            </a:r>
            <a:endParaRPr sz="1150">
              <a:solidFill>
                <a:srgbClr val="303030"/>
              </a:solidFill>
            </a:endParaRPr>
          </a:p>
          <a:p>
            <a:pPr indent="0" lvl="0" marL="0" rtl="0" algn="l">
              <a:spcBef>
                <a:spcPts val="2800"/>
              </a:spcBef>
              <a:spcAft>
                <a:spcPts val="0"/>
              </a:spcAft>
              <a:buNone/>
            </a:pPr>
            <a:r>
              <a:t/>
            </a:r>
            <a:endParaRPr sz="1900">
              <a:solidFill>
                <a:srgbClr val="303030"/>
              </a:solidFill>
            </a:endParaRPr>
          </a:p>
        </p:txBody>
      </p:sp>
      <p:sp>
        <p:nvSpPr>
          <p:cNvPr id="239" name="Google Shape;239;p41"/>
          <p:cNvSpPr txBox="1"/>
          <p:nvPr/>
        </p:nvSpPr>
        <p:spPr>
          <a:xfrm>
            <a:off x="6786675" y="1642075"/>
            <a:ext cx="2157600" cy="2526000"/>
          </a:xfrm>
          <a:prstGeom prst="rect">
            <a:avLst/>
          </a:prstGeom>
          <a:noFill/>
          <a:ln>
            <a:noFill/>
          </a:ln>
        </p:spPr>
        <p:txBody>
          <a:bodyPr anchorCtr="0" anchor="t" bIns="91425" lIns="91425" spcFirstLastPara="1" rIns="91425" wrap="square" tIns="91425">
            <a:noAutofit/>
          </a:bodyPr>
          <a:lstStyle/>
          <a:p>
            <a:pPr indent="0" lvl="0" marL="0" marR="279400" rtl="0" algn="l">
              <a:lnSpc>
                <a:spcPct val="150000"/>
              </a:lnSpc>
              <a:spcBef>
                <a:spcPts val="0"/>
              </a:spcBef>
              <a:spcAft>
                <a:spcPts val="0"/>
              </a:spcAft>
              <a:buNone/>
            </a:pPr>
            <a:r>
              <a:rPr lang="en" sz="1150">
                <a:solidFill>
                  <a:schemeClr val="dk2"/>
                </a:solidFill>
                <a:latin typeface="Economica"/>
                <a:ea typeface="Economica"/>
                <a:cs typeface="Economica"/>
                <a:sym typeface="Economica"/>
              </a:rPr>
              <a:t>Architects</a:t>
            </a:r>
            <a:endParaRPr sz="1150">
              <a:solidFill>
                <a:schemeClr val="dk2"/>
              </a:solidFill>
              <a:latin typeface="Economica"/>
              <a:ea typeface="Economica"/>
              <a:cs typeface="Economica"/>
              <a:sym typeface="Economica"/>
            </a:endParaRPr>
          </a:p>
          <a:p>
            <a:pPr indent="0" lvl="0" marL="0" marR="279400" rtl="0" algn="l">
              <a:lnSpc>
                <a:spcPct val="150000"/>
              </a:lnSpc>
              <a:spcBef>
                <a:spcPts val="0"/>
              </a:spcBef>
              <a:spcAft>
                <a:spcPts val="0"/>
              </a:spcAft>
              <a:buNone/>
            </a:pPr>
            <a:r>
              <a:rPr lang="en" sz="1150">
                <a:solidFill>
                  <a:srgbClr val="303030"/>
                </a:solidFill>
                <a:latin typeface="Economica"/>
                <a:ea typeface="Economica"/>
                <a:cs typeface="Economica"/>
                <a:sym typeface="Economica"/>
              </a:rPr>
              <a:t>Eduardo Colonelli, Paulo Mendes da Rocha, Weliton Ricoy Torres</a:t>
            </a:r>
            <a:endParaRPr sz="1150">
              <a:solidFill>
                <a:srgbClr val="303030"/>
              </a:solidFill>
              <a:latin typeface="Economica"/>
              <a:ea typeface="Economica"/>
              <a:cs typeface="Economica"/>
              <a:sym typeface="Economica"/>
            </a:endParaRPr>
          </a:p>
          <a:p>
            <a:pPr indent="0" lvl="0" marL="0" marR="279400" rtl="0" algn="l">
              <a:lnSpc>
                <a:spcPct val="150000"/>
              </a:lnSpc>
              <a:spcBef>
                <a:spcPts val="0"/>
              </a:spcBef>
              <a:spcAft>
                <a:spcPts val="0"/>
              </a:spcAft>
              <a:buNone/>
            </a:pPr>
            <a:r>
              <a:rPr lang="en" sz="1150">
                <a:solidFill>
                  <a:schemeClr val="dk2"/>
                </a:solidFill>
                <a:latin typeface="Economica"/>
                <a:ea typeface="Economica"/>
                <a:cs typeface="Economica"/>
                <a:sym typeface="Economica"/>
              </a:rPr>
              <a:t>Date</a:t>
            </a:r>
            <a:endParaRPr sz="1150">
              <a:solidFill>
                <a:schemeClr val="dk2"/>
              </a:solidFill>
              <a:latin typeface="Economica"/>
              <a:ea typeface="Economica"/>
              <a:cs typeface="Economica"/>
              <a:sym typeface="Economica"/>
            </a:endParaRPr>
          </a:p>
          <a:p>
            <a:pPr indent="0" lvl="0" marL="0" marR="279400" rtl="0" algn="l">
              <a:lnSpc>
                <a:spcPct val="150000"/>
              </a:lnSpc>
              <a:spcBef>
                <a:spcPts val="0"/>
              </a:spcBef>
              <a:spcAft>
                <a:spcPts val="0"/>
              </a:spcAft>
              <a:buNone/>
            </a:pPr>
            <a:r>
              <a:rPr lang="en" sz="1150">
                <a:solidFill>
                  <a:srgbClr val="303030"/>
                </a:solidFill>
                <a:latin typeface="Economica"/>
                <a:ea typeface="Economica"/>
                <a:cs typeface="Economica"/>
                <a:sym typeface="Economica"/>
              </a:rPr>
              <a:t>1993</a:t>
            </a:r>
            <a:endParaRPr sz="1150">
              <a:solidFill>
                <a:srgbClr val="303030"/>
              </a:solidFill>
              <a:latin typeface="Economica"/>
              <a:ea typeface="Economica"/>
              <a:cs typeface="Economica"/>
              <a:sym typeface="Economica"/>
            </a:endParaRPr>
          </a:p>
          <a:p>
            <a:pPr indent="0" lvl="0" marL="0" marR="279400" rtl="0" algn="l">
              <a:lnSpc>
                <a:spcPct val="150000"/>
              </a:lnSpc>
              <a:spcBef>
                <a:spcPts val="0"/>
              </a:spcBef>
              <a:spcAft>
                <a:spcPts val="0"/>
              </a:spcAft>
              <a:buNone/>
            </a:pPr>
            <a:r>
              <a:rPr lang="en" sz="1150">
                <a:solidFill>
                  <a:schemeClr val="dk2"/>
                </a:solidFill>
                <a:latin typeface="Economica"/>
                <a:ea typeface="Economica"/>
                <a:cs typeface="Economica"/>
                <a:sym typeface="Economica"/>
              </a:rPr>
              <a:t>Location</a:t>
            </a:r>
            <a:endParaRPr sz="1150">
              <a:solidFill>
                <a:schemeClr val="dk2"/>
              </a:solidFill>
              <a:latin typeface="Economica"/>
              <a:ea typeface="Economica"/>
              <a:cs typeface="Economica"/>
              <a:sym typeface="Economica"/>
            </a:endParaRPr>
          </a:p>
          <a:p>
            <a:pPr indent="0" lvl="0" marL="0" marR="279400" rtl="0" algn="l">
              <a:lnSpc>
                <a:spcPct val="150000"/>
              </a:lnSpc>
              <a:spcBef>
                <a:spcPts val="0"/>
              </a:spcBef>
              <a:spcAft>
                <a:spcPts val="0"/>
              </a:spcAft>
              <a:buNone/>
            </a:pPr>
            <a:r>
              <a:rPr lang="en" sz="1150">
                <a:solidFill>
                  <a:srgbClr val="303030"/>
                </a:solidFill>
                <a:latin typeface="Economica"/>
                <a:ea typeface="Economica"/>
                <a:cs typeface="Economica"/>
                <a:sym typeface="Economica"/>
              </a:rPr>
              <a:t>Praça da Luz, 2 - Bom Retiro, São Paulo </a:t>
            </a:r>
            <a:endParaRPr sz="1150">
              <a:solidFill>
                <a:srgbClr val="303030"/>
              </a:solidFill>
              <a:latin typeface="Economica"/>
              <a:ea typeface="Economica"/>
              <a:cs typeface="Economica"/>
              <a:sym typeface="Economica"/>
            </a:endParaRPr>
          </a:p>
          <a:p>
            <a:pPr indent="0" lvl="0" marL="0" marR="279400" rtl="0" algn="l">
              <a:lnSpc>
                <a:spcPct val="115000"/>
              </a:lnSpc>
              <a:spcBef>
                <a:spcPts val="0"/>
              </a:spcBef>
              <a:spcAft>
                <a:spcPts val="0"/>
              </a:spcAft>
              <a:buNone/>
            </a:pPr>
            <a:r>
              <a:t/>
            </a:r>
            <a:endParaRPr sz="1150">
              <a:solidFill>
                <a:srgbClr val="303030"/>
              </a:solidFill>
              <a:latin typeface="Economica"/>
              <a:ea typeface="Economica"/>
              <a:cs typeface="Economica"/>
              <a:sym typeface="Economica"/>
            </a:endParaRPr>
          </a:p>
          <a:p>
            <a:pPr indent="0" lvl="0" marL="0" rtl="0" algn="l">
              <a:spcBef>
                <a:spcPts val="2800"/>
              </a:spcBef>
              <a:spcAft>
                <a:spcPts val="0"/>
              </a:spcAft>
              <a:buClr>
                <a:schemeClr val="dk1"/>
              </a:buClr>
              <a:buSzPts val="1100"/>
              <a:buFont typeface="Arial"/>
              <a:buNone/>
            </a:pPr>
            <a:r>
              <a:t/>
            </a:r>
            <a:endParaRPr sz="1150">
              <a:solidFill>
                <a:srgbClr val="303030"/>
              </a:solidFill>
              <a:latin typeface="Economica"/>
              <a:ea typeface="Economica"/>
              <a:cs typeface="Economica"/>
              <a:sym typeface="Economica"/>
            </a:endParaRPr>
          </a:p>
        </p:txBody>
      </p:sp>
      <p:pic>
        <p:nvPicPr>
          <p:cNvPr id="240" name="Google Shape;240;p41"/>
          <p:cNvPicPr preferRelativeResize="0"/>
          <p:nvPr/>
        </p:nvPicPr>
        <p:blipFill>
          <a:blip r:embed="rId3">
            <a:alphaModFix/>
          </a:blip>
          <a:stretch>
            <a:fillRect/>
          </a:stretch>
        </p:blipFill>
        <p:spPr>
          <a:xfrm>
            <a:off x="201200" y="382200"/>
            <a:ext cx="6463426" cy="43701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 name="Shape 71"/>
        <p:cNvGrpSpPr/>
        <p:nvPr/>
      </p:nvGrpSpPr>
      <p:grpSpPr>
        <a:xfrm>
          <a:off x="0" y="0"/>
          <a:ext cx="0" cy="0"/>
          <a:chOff x="0" y="0"/>
          <a:chExt cx="0" cy="0"/>
        </a:xfrm>
      </p:grpSpPr>
      <p:sp>
        <p:nvSpPr>
          <p:cNvPr id="72" name="Google Shape;72;p15"/>
          <p:cNvSpPr txBox="1"/>
          <p:nvPr>
            <p:ph idx="4294967295" type="title"/>
          </p:nvPr>
        </p:nvSpPr>
        <p:spPr>
          <a:xfrm>
            <a:off x="773700" y="1806450"/>
            <a:ext cx="7736100" cy="1530600"/>
          </a:xfrm>
          <a:prstGeom prst="rect">
            <a:avLst/>
          </a:prstGeom>
        </p:spPr>
        <p:txBody>
          <a:bodyPr anchorCtr="0" anchor="b" bIns="91425" lIns="91425" spcFirstLastPara="1" rIns="91425" wrap="square" tIns="91425">
            <a:noAutofit/>
          </a:bodyPr>
          <a:lstStyle/>
          <a:p>
            <a:pPr indent="0" lvl="0" marL="0" rtl="0" algn="l">
              <a:lnSpc>
                <a:spcPct val="115000"/>
              </a:lnSpc>
              <a:spcBef>
                <a:spcPts val="0"/>
              </a:spcBef>
              <a:spcAft>
                <a:spcPts val="0"/>
              </a:spcAft>
              <a:buNone/>
            </a:pPr>
            <a:r>
              <a:rPr b="1" lang="en" sz="2400">
                <a:solidFill>
                  <a:srgbClr val="000000"/>
                </a:solidFill>
              </a:rPr>
              <a:t>“Architecture Does Not Desire to Be Functional; It Wants to Be Opportune”</a:t>
            </a:r>
            <a:endParaRPr b="1" sz="2400">
              <a:solidFill>
                <a:srgbClr val="000000"/>
              </a:solidFill>
            </a:endParaRPr>
          </a:p>
          <a:p>
            <a:pPr indent="0" lvl="0" marL="0" rtl="0" algn="r">
              <a:lnSpc>
                <a:spcPct val="115000"/>
              </a:lnSpc>
              <a:spcBef>
                <a:spcPts val="400"/>
              </a:spcBef>
              <a:spcAft>
                <a:spcPts val="400"/>
              </a:spcAft>
              <a:buNone/>
            </a:pPr>
            <a:r>
              <a:rPr b="1" lang="en" sz="3000">
                <a:solidFill>
                  <a:srgbClr val="000000"/>
                </a:solidFill>
              </a:rPr>
              <a:t>					</a:t>
            </a:r>
            <a:r>
              <a:rPr b="1" lang="en" sz="1800">
                <a:solidFill>
                  <a:srgbClr val="000000"/>
                </a:solidFill>
              </a:rPr>
              <a:t>	Paulo Mendes da Rocha</a:t>
            </a:r>
            <a:endParaRPr b="1" sz="1800">
              <a:solidFill>
                <a:srgbClr val="000000"/>
              </a:solidFill>
            </a:endParaRPr>
          </a:p>
        </p:txBody>
      </p:sp>
      <p:sp>
        <p:nvSpPr>
          <p:cNvPr id="73" name="Google Shape;73;p15"/>
          <p:cNvSpPr txBox="1"/>
          <p:nvPr/>
        </p:nvSpPr>
        <p:spPr>
          <a:xfrm>
            <a:off x="-704600" y="2369675"/>
            <a:ext cx="5797800" cy="67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4" name="Shape 244"/>
        <p:cNvGrpSpPr/>
        <p:nvPr/>
      </p:nvGrpSpPr>
      <p:grpSpPr>
        <a:xfrm>
          <a:off x="0" y="0"/>
          <a:ext cx="0" cy="0"/>
          <a:chOff x="0" y="0"/>
          <a:chExt cx="0" cy="0"/>
        </a:xfrm>
      </p:grpSpPr>
      <p:sp>
        <p:nvSpPr>
          <p:cNvPr id="245" name="Google Shape;245;p42"/>
          <p:cNvSpPr txBox="1"/>
          <p:nvPr/>
        </p:nvSpPr>
        <p:spPr>
          <a:xfrm>
            <a:off x="272675" y="372875"/>
            <a:ext cx="1927500" cy="1575900"/>
          </a:xfrm>
          <a:prstGeom prst="rect">
            <a:avLst/>
          </a:prstGeom>
          <a:solidFill>
            <a:schemeClr val="lt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lt1"/>
                </a:solidFill>
                <a:latin typeface="Economica"/>
                <a:ea typeface="Economica"/>
                <a:cs typeface="Economica"/>
                <a:sym typeface="Economica"/>
              </a:rPr>
              <a:t>Pinacoteca do Estado </a:t>
            </a:r>
            <a:endParaRPr sz="2000">
              <a:solidFill>
                <a:schemeClr val="lt1"/>
              </a:solidFill>
              <a:latin typeface="Economica"/>
              <a:ea typeface="Economica"/>
              <a:cs typeface="Economica"/>
              <a:sym typeface="Economica"/>
            </a:endParaRPr>
          </a:p>
          <a:p>
            <a:pPr indent="0" lvl="0" marL="0" rtl="0" algn="l">
              <a:spcBef>
                <a:spcPts val="0"/>
              </a:spcBef>
              <a:spcAft>
                <a:spcPts val="0"/>
              </a:spcAft>
              <a:buNone/>
            </a:pPr>
            <a:r>
              <a:rPr lang="en" sz="2000">
                <a:solidFill>
                  <a:schemeClr val="lt1"/>
                </a:solidFill>
                <a:latin typeface="Economica"/>
                <a:ea typeface="Economica"/>
                <a:cs typeface="Economica"/>
                <a:sym typeface="Economica"/>
              </a:rPr>
              <a:t>de São Paulo</a:t>
            </a:r>
            <a:endParaRPr sz="2000">
              <a:solidFill>
                <a:schemeClr val="lt1"/>
              </a:solidFill>
              <a:latin typeface="Economica"/>
              <a:ea typeface="Economica"/>
              <a:cs typeface="Economica"/>
              <a:sym typeface="Economica"/>
            </a:endParaRPr>
          </a:p>
          <a:p>
            <a:pPr indent="0" lvl="0" marL="0" rtl="0" algn="l">
              <a:spcBef>
                <a:spcPts val="0"/>
              </a:spcBef>
              <a:spcAft>
                <a:spcPts val="0"/>
              </a:spcAft>
              <a:buNone/>
            </a:pPr>
            <a:r>
              <a:t/>
            </a:r>
            <a:endParaRPr sz="2000">
              <a:solidFill>
                <a:schemeClr val="lt1"/>
              </a:solidFill>
              <a:latin typeface="Economica"/>
              <a:ea typeface="Economica"/>
              <a:cs typeface="Economica"/>
              <a:sym typeface="Economica"/>
            </a:endParaRPr>
          </a:p>
          <a:p>
            <a:pPr indent="0" lvl="0" marL="0" rtl="0" algn="l">
              <a:spcBef>
                <a:spcPts val="0"/>
              </a:spcBef>
              <a:spcAft>
                <a:spcPts val="0"/>
              </a:spcAft>
              <a:buNone/>
            </a:pPr>
            <a:r>
              <a:rPr lang="en" sz="2000">
                <a:solidFill>
                  <a:schemeClr val="lt1"/>
                </a:solidFill>
                <a:latin typeface="Economica"/>
                <a:ea typeface="Economica"/>
                <a:cs typeface="Economica"/>
                <a:sym typeface="Economica"/>
              </a:rPr>
              <a:t>Plan</a:t>
            </a:r>
            <a:endParaRPr sz="2000">
              <a:solidFill>
                <a:schemeClr val="lt1"/>
              </a:solidFill>
              <a:latin typeface="Economica"/>
              <a:ea typeface="Economica"/>
              <a:cs typeface="Economica"/>
              <a:sym typeface="Economica"/>
            </a:endParaRPr>
          </a:p>
        </p:txBody>
      </p:sp>
      <p:pic>
        <p:nvPicPr>
          <p:cNvPr id="246" name="Google Shape;246;p42"/>
          <p:cNvPicPr preferRelativeResize="0"/>
          <p:nvPr/>
        </p:nvPicPr>
        <p:blipFill>
          <a:blip r:embed="rId3">
            <a:alphaModFix/>
          </a:blip>
          <a:stretch>
            <a:fillRect/>
          </a:stretch>
        </p:blipFill>
        <p:spPr>
          <a:xfrm>
            <a:off x="2066750" y="244000"/>
            <a:ext cx="6216751" cy="451142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0" name="Shape 250"/>
        <p:cNvGrpSpPr/>
        <p:nvPr/>
      </p:nvGrpSpPr>
      <p:grpSpPr>
        <a:xfrm>
          <a:off x="0" y="0"/>
          <a:ext cx="0" cy="0"/>
          <a:chOff x="0" y="0"/>
          <a:chExt cx="0" cy="0"/>
        </a:xfrm>
      </p:grpSpPr>
      <p:pic>
        <p:nvPicPr>
          <p:cNvPr id="251" name="Google Shape;251;p43"/>
          <p:cNvPicPr preferRelativeResize="0"/>
          <p:nvPr/>
        </p:nvPicPr>
        <p:blipFill rotWithShape="1">
          <a:blip r:embed="rId3">
            <a:alphaModFix/>
          </a:blip>
          <a:srcRect b="0" l="0" r="10185" t="0"/>
          <a:stretch/>
        </p:blipFill>
        <p:spPr>
          <a:xfrm>
            <a:off x="793950" y="993325"/>
            <a:ext cx="7938599" cy="3156850"/>
          </a:xfrm>
          <a:prstGeom prst="rect">
            <a:avLst/>
          </a:prstGeom>
          <a:noFill/>
          <a:ln>
            <a:noFill/>
          </a:ln>
        </p:spPr>
      </p:pic>
      <p:sp>
        <p:nvSpPr>
          <p:cNvPr id="252" name="Google Shape;252;p43"/>
          <p:cNvSpPr txBox="1"/>
          <p:nvPr/>
        </p:nvSpPr>
        <p:spPr>
          <a:xfrm>
            <a:off x="113975" y="478775"/>
            <a:ext cx="1999800" cy="1659300"/>
          </a:xfrm>
          <a:prstGeom prst="rect">
            <a:avLst/>
          </a:prstGeom>
          <a:solidFill>
            <a:schemeClr val="lt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lt1"/>
                </a:solidFill>
                <a:latin typeface="Economica"/>
                <a:ea typeface="Economica"/>
                <a:cs typeface="Economica"/>
                <a:sym typeface="Economica"/>
              </a:rPr>
              <a:t>Pinacoteca do Estado </a:t>
            </a:r>
            <a:endParaRPr sz="2000">
              <a:solidFill>
                <a:schemeClr val="lt1"/>
              </a:solidFill>
              <a:latin typeface="Economica"/>
              <a:ea typeface="Economica"/>
              <a:cs typeface="Economica"/>
              <a:sym typeface="Economica"/>
            </a:endParaRPr>
          </a:p>
          <a:p>
            <a:pPr indent="0" lvl="0" marL="0" rtl="0" algn="l">
              <a:spcBef>
                <a:spcPts val="0"/>
              </a:spcBef>
              <a:spcAft>
                <a:spcPts val="0"/>
              </a:spcAft>
              <a:buNone/>
            </a:pPr>
            <a:r>
              <a:rPr lang="en" sz="2000">
                <a:solidFill>
                  <a:schemeClr val="lt1"/>
                </a:solidFill>
                <a:latin typeface="Economica"/>
                <a:ea typeface="Economica"/>
                <a:cs typeface="Economica"/>
                <a:sym typeface="Economica"/>
              </a:rPr>
              <a:t>de São Paulo</a:t>
            </a:r>
            <a:endParaRPr sz="2000">
              <a:solidFill>
                <a:schemeClr val="lt1"/>
              </a:solidFill>
              <a:latin typeface="Economica"/>
              <a:ea typeface="Economica"/>
              <a:cs typeface="Economica"/>
              <a:sym typeface="Economica"/>
            </a:endParaRPr>
          </a:p>
          <a:p>
            <a:pPr indent="0" lvl="0" marL="0" rtl="0" algn="l">
              <a:spcBef>
                <a:spcPts val="0"/>
              </a:spcBef>
              <a:spcAft>
                <a:spcPts val="0"/>
              </a:spcAft>
              <a:buNone/>
            </a:pPr>
            <a:r>
              <a:t/>
            </a:r>
            <a:endParaRPr sz="2000">
              <a:solidFill>
                <a:schemeClr val="lt1"/>
              </a:solidFill>
              <a:latin typeface="Economica"/>
              <a:ea typeface="Economica"/>
              <a:cs typeface="Economica"/>
              <a:sym typeface="Economica"/>
            </a:endParaRPr>
          </a:p>
          <a:p>
            <a:pPr indent="0" lvl="0" marL="0" rtl="0" algn="l">
              <a:spcBef>
                <a:spcPts val="0"/>
              </a:spcBef>
              <a:spcAft>
                <a:spcPts val="0"/>
              </a:spcAft>
              <a:buNone/>
            </a:pPr>
            <a:r>
              <a:rPr lang="en" sz="2000">
                <a:solidFill>
                  <a:schemeClr val="lt1"/>
                </a:solidFill>
                <a:latin typeface="Economica"/>
                <a:ea typeface="Economica"/>
                <a:cs typeface="Economica"/>
                <a:sym typeface="Economica"/>
              </a:rPr>
              <a:t>Section</a:t>
            </a:r>
            <a:endParaRPr sz="2000">
              <a:solidFill>
                <a:schemeClr val="lt1"/>
              </a:solidFill>
              <a:latin typeface="Economica"/>
              <a:ea typeface="Economica"/>
              <a:cs typeface="Economica"/>
              <a:sym typeface="Economica"/>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6" name="Shape 256"/>
        <p:cNvGrpSpPr/>
        <p:nvPr/>
      </p:nvGrpSpPr>
      <p:grpSpPr>
        <a:xfrm>
          <a:off x="0" y="0"/>
          <a:ext cx="0" cy="0"/>
          <a:chOff x="0" y="0"/>
          <a:chExt cx="0" cy="0"/>
        </a:xfrm>
      </p:grpSpPr>
      <p:pic>
        <p:nvPicPr>
          <p:cNvPr id="257" name="Google Shape;257;p44"/>
          <p:cNvPicPr preferRelativeResize="0"/>
          <p:nvPr/>
        </p:nvPicPr>
        <p:blipFill>
          <a:blip r:embed="rId3">
            <a:alphaModFix/>
          </a:blip>
          <a:stretch>
            <a:fillRect/>
          </a:stretch>
        </p:blipFill>
        <p:spPr>
          <a:xfrm>
            <a:off x="445225" y="152400"/>
            <a:ext cx="3837089" cy="4838700"/>
          </a:xfrm>
          <a:prstGeom prst="rect">
            <a:avLst/>
          </a:prstGeom>
          <a:noFill/>
          <a:ln>
            <a:noFill/>
          </a:ln>
        </p:spPr>
      </p:pic>
      <p:pic>
        <p:nvPicPr>
          <p:cNvPr id="258" name="Google Shape;258;p44"/>
          <p:cNvPicPr preferRelativeResize="0"/>
          <p:nvPr/>
        </p:nvPicPr>
        <p:blipFill>
          <a:blip r:embed="rId4">
            <a:alphaModFix/>
          </a:blip>
          <a:stretch>
            <a:fillRect/>
          </a:stretch>
        </p:blipFill>
        <p:spPr>
          <a:xfrm>
            <a:off x="4827427" y="152400"/>
            <a:ext cx="3837099" cy="48387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2" name="Shape 262"/>
        <p:cNvGrpSpPr/>
        <p:nvPr/>
      </p:nvGrpSpPr>
      <p:grpSpPr>
        <a:xfrm>
          <a:off x="0" y="0"/>
          <a:ext cx="0" cy="0"/>
          <a:chOff x="0" y="0"/>
          <a:chExt cx="0" cy="0"/>
        </a:xfrm>
      </p:grpSpPr>
      <p:pic>
        <p:nvPicPr>
          <p:cNvPr id="263" name="Google Shape;263;p45"/>
          <p:cNvPicPr preferRelativeResize="0"/>
          <p:nvPr/>
        </p:nvPicPr>
        <p:blipFill>
          <a:blip r:embed="rId3">
            <a:alphaModFix/>
          </a:blip>
          <a:stretch>
            <a:fillRect/>
          </a:stretch>
        </p:blipFill>
        <p:spPr>
          <a:xfrm>
            <a:off x="642425" y="232150"/>
            <a:ext cx="5563250" cy="4497375"/>
          </a:xfrm>
          <a:prstGeom prst="rect">
            <a:avLst/>
          </a:prstGeom>
          <a:noFill/>
          <a:ln>
            <a:noFill/>
          </a:ln>
        </p:spPr>
      </p:pic>
      <p:sp>
        <p:nvSpPr>
          <p:cNvPr id="264" name="Google Shape;264;p45"/>
          <p:cNvSpPr txBox="1"/>
          <p:nvPr/>
        </p:nvSpPr>
        <p:spPr>
          <a:xfrm>
            <a:off x="6126025" y="2073800"/>
            <a:ext cx="2765100" cy="2828700"/>
          </a:xfrm>
          <a:prstGeom prst="rect">
            <a:avLst/>
          </a:prstGeom>
          <a:solidFill>
            <a:schemeClr val="lt2"/>
          </a:solidFill>
          <a:ln>
            <a:noFill/>
          </a:ln>
        </p:spPr>
        <p:txBody>
          <a:bodyPr anchorCtr="0" anchor="t" bIns="91425" lIns="91425" spcFirstLastPara="1" rIns="91425" wrap="square" tIns="91425">
            <a:noAutofit/>
          </a:bodyPr>
          <a:lstStyle/>
          <a:p>
            <a:pPr indent="457200" lvl="0" marL="0" rtl="0" algn="just">
              <a:lnSpc>
                <a:spcPct val="159142"/>
              </a:lnSpc>
              <a:spcBef>
                <a:spcPts val="500"/>
              </a:spcBef>
              <a:spcAft>
                <a:spcPts val="0"/>
              </a:spcAft>
              <a:buClr>
                <a:schemeClr val="dk1"/>
              </a:buClr>
              <a:buSzPts val="1100"/>
              <a:buFont typeface="Arial"/>
              <a:buNone/>
            </a:pPr>
            <a:r>
              <a:rPr lang="en" sz="1800">
                <a:solidFill>
                  <a:srgbClr val="FFFFFF"/>
                </a:solidFill>
                <a:latin typeface="Economica"/>
                <a:ea typeface="Economica"/>
                <a:cs typeface="Economica"/>
                <a:sym typeface="Economica"/>
              </a:rPr>
              <a:t>The museum is housed in a 1900 building in Jardim da Luz, Downtown São Paulo, designed by Ramos de Azevedo and Domiziano Rossi to be the headquarters of the Lyceum of Arts and Crafts. </a:t>
            </a:r>
            <a:endParaRPr sz="1800">
              <a:solidFill>
                <a:schemeClr val="lt1"/>
              </a:solidFill>
              <a:latin typeface="Economica"/>
              <a:ea typeface="Economica"/>
              <a:cs typeface="Economica"/>
              <a:sym typeface="Economica"/>
            </a:endParaRPr>
          </a:p>
          <a:p>
            <a:pPr indent="0" lvl="0" marL="0" rtl="0" algn="l">
              <a:lnSpc>
                <a:spcPct val="115000"/>
              </a:lnSpc>
              <a:spcBef>
                <a:spcPts val="500"/>
              </a:spcBef>
              <a:spcAft>
                <a:spcPts val="0"/>
              </a:spcAft>
              <a:buNone/>
            </a:pPr>
            <a:r>
              <a:t/>
            </a:r>
            <a:endParaRPr sz="1350">
              <a:solidFill>
                <a:schemeClr val="dk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8" name="Shape 268"/>
        <p:cNvGrpSpPr/>
        <p:nvPr/>
      </p:nvGrpSpPr>
      <p:grpSpPr>
        <a:xfrm>
          <a:off x="0" y="0"/>
          <a:ext cx="0" cy="0"/>
          <a:chOff x="0" y="0"/>
          <a:chExt cx="0" cy="0"/>
        </a:xfrm>
      </p:grpSpPr>
      <p:pic>
        <p:nvPicPr>
          <p:cNvPr id="269" name="Google Shape;269;p46"/>
          <p:cNvPicPr preferRelativeResize="0"/>
          <p:nvPr/>
        </p:nvPicPr>
        <p:blipFill>
          <a:blip r:embed="rId3">
            <a:alphaModFix/>
          </a:blip>
          <a:stretch>
            <a:fillRect/>
          </a:stretch>
        </p:blipFill>
        <p:spPr>
          <a:xfrm>
            <a:off x="300725" y="402798"/>
            <a:ext cx="6166749" cy="4176225"/>
          </a:xfrm>
          <a:prstGeom prst="rect">
            <a:avLst/>
          </a:prstGeom>
          <a:noFill/>
          <a:ln>
            <a:noFill/>
          </a:ln>
        </p:spPr>
      </p:pic>
      <p:sp>
        <p:nvSpPr>
          <p:cNvPr id="270" name="Google Shape;270;p46"/>
          <p:cNvSpPr txBox="1"/>
          <p:nvPr/>
        </p:nvSpPr>
        <p:spPr>
          <a:xfrm>
            <a:off x="6260775" y="1634900"/>
            <a:ext cx="2727600" cy="3361800"/>
          </a:xfrm>
          <a:prstGeom prst="rect">
            <a:avLst/>
          </a:prstGeom>
          <a:solidFill>
            <a:schemeClr val="lt2"/>
          </a:solidFill>
          <a:ln>
            <a:noFill/>
          </a:ln>
        </p:spPr>
        <p:txBody>
          <a:bodyPr anchorCtr="0" anchor="t" bIns="91425" lIns="91425" spcFirstLastPara="1" rIns="91425" wrap="square" tIns="91425">
            <a:noAutofit/>
          </a:bodyPr>
          <a:lstStyle/>
          <a:p>
            <a:pPr indent="457200" lvl="0" marL="0" rtl="0" algn="just">
              <a:lnSpc>
                <a:spcPct val="159142"/>
              </a:lnSpc>
              <a:spcBef>
                <a:spcPts val="500"/>
              </a:spcBef>
              <a:spcAft>
                <a:spcPts val="0"/>
              </a:spcAft>
              <a:buNone/>
            </a:pPr>
            <a:r>
              <a:rPr lang="en" sz="1800">
                <a:solidFill>
                  <a:srgbClr val="FFFFFF"/>
                </a:solidFill>
                <a:latin typeface="Economica"/>
                <a:ea typeface="Economica"/>
                <a:cs typeface="Economica"/>
                <a:sym typeface="Economica"/>
              </a:rPr>
              <a:t>After passing through a renovation conducted by Paulo Mendes da Rocha in the 1990s, the museum became one of the most dynamic cultural institutions of the country, lining up with the international circuit of exhibitions.</a:t>
            </a:r>
            <a:endParaRPr sz="1800">
              <a:solidFill>
                <a:srgbClr val="FFFFFF"/>
              </a:solidFill>
              <a:latin typeface="Economica"/>
              <a:ea typeface="Economica"/>
              <a:cs typeface="Economica"/>
              <a:sym typeface="Economica"/>
            </a:endParaRPr>
          </a:p>
          <a:p>
            <a:pPr indent="0" lvl="0" marL="0" rtl="0" algn="just">
              <a:lnSpc>
                <a:spcPct val="115000"/>
              </a:lnSpc>
              <a:spcBef>
                <a:spcPts val="500"/>
              </a:spcBef>
              <a:spcAft>
                <a:spcPts val="0"/>
              </a:spcAft>
              <a:buNone/>
            </a:pPr>
            <a:r>
              <a:t/>
            </a:r>
            <a:endParaRPr sz="1600">
              <a:solidFill>
                <a:schemeClr val="lt1"/>
              </a:solidFill>
              <a:latin typeface="Economica"/>
              <a:ea typeface="Economica"/>
              <a:cs typeface="Economica"/>
              <a:sym typeface="Economica"/>
            </a:endParaRPr>
          </a:p>
          <a:p>
            <a:pPr indent="0" lvl="0" marL="0" rtl="0" algn="l">
              <a:lnSpc>
                <a:spcPct val="115000"/>
              </a:lnSpc>
              <a:spcBef>
                <a:spcPts val="0"/>
              </a:spcBef>
              <a:spcAft>
                <a:spcPts val="0"/>
              </a:spcAft>
              <a:buNone/>
            </a:pPr>
            <a:r>
              <a:t/>
            </a:r>
            <a:endParaRPr sz="1350">
              <a:solidFill>
                <a:schemeClr val="dk1"/>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4" name="Shape 274"/>
        <p:cNvGrpSpPr/>
        <p:nvPr/>
      </p:nvGrpSpPr>
      <p:grpSpPr>
        <a:xfrm>
          <a:off x="0" y="0"/>
          <a:ext cx="0" cy="0"/>
          <a:chOff x="0" y="0"/>
          <a:chExt cx="0" cy="0"/>
        </a:xfrm>
      </p:grpSpPr>
      <p:sp>
        <p:nvSpPr>
          <p:cNvPr id="275" name="Google Shape;275;p47"/>
          <p:cNvSpPr txBox="1"/>
          <p:nvPr>
            <p:ph type="title"/>
          </p:nvPr>
        </p:nvSpPr>
        <p:spPr>
          <a:xfrm>
            <a:off x="6547675" y="458200"/>
            <a:ext cx="2410800" cy="2681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400">
                <a:solidFill>
                  <a:schemeClr val="dk2"/>
                </a:solidFill>
              </a:rPr>
              <a:t>Date</a:t>
            </a:r>
            <a:endParaRPr sz="1400">
              <a:solidFill>
                <a:schemeClr val="dk2"/>
              </a:solidFill>
            </a:endParaRPr>
          </a:p>
          <a:p>
            <a:pPr indent="0" lvl="0" marL="0" rtl="0" algn="l">
              <a:spcBef>
                <a:spcPts val="0"/>
              </a:spcBef>
              <a:spcAft>
                <a:spcPts val="0"/>
              </a:spcAft>
              <a:buNone/>
            </a:pPr>
            <a:r>
              <a:rPr lang="en" sz="1400"/>
              <a:t>2008</a:t>
            </a:r>
            <a:endParaRPr sz="1200">
              <a:solidFill>
                <a:srgbClr val="000000"/>
              </a:solidFill>
            </a:endParaRPr>
          </a:p>
          <a:p>
            <a:pPr indent="0" lvl="0" marL="0" rtl="0" algn="l">
              <a:spcBef>
                <a:spcPts val="0"/>
              </a:spcBef>
              <a:spcAft>
                <a:spcPts val="0"/>
              </a:spcAft>
              <a:buNone/>
            </a:pPr>
            <a:r>
              <a:rPr lang="en" sz="1400">
                <a:solidFill>
                  <a:schemeClr val="dk2"/>
                </a:solidFill>
              </a:rPr>
              <a:t>Location</a:t>
            </a:r>
            <a:endParaRPr sz="1400">
              <a:solidFill>
                <a:schemeClr val="dk2"/>
              </a:solidFill>
            </a:endParaRPr>
          </a:p>
          <a:p>
            <a:pPr indent="0" lvl="0" marL="0" rtl="0" algn="l">
              <a:spcBef>
                <a:spcPts val="0"/>
              </a:spcBef>
              <a:spcAft>
                <a:spcPts val="0"/>
              </a:spcAft>
              <a:buNone/>
            </a:pPr>
            <a:r>
              <a:rPr lang="en" sz="1400">
                <a:solidFill>
                  <a:srgbClr val="000000"/>
                </a:solidFill>
              </a:rPr>
              <a:t>Vitória, Espiritu Santo, Brazil</a:t>
            </a:r>
            <a:endParaRPr sz="1400">
              <a:solidFill>
                <a:srgbClr val="000000"/>
              </a:solidFill>
            </a:endParaRPr>
          </a:p>
          <a:p>
            <a:pPr indent="0" lvl="0" marL="0" rtl="0" algn="l">
              <a:spcBef>
                <a:spcPts val="0"/>
              </a:spcBef>
              <a:spcAft>
                <a:spcPts val="0"/>
              </a:spcAft>
              <a:buNone/>
            </a:pPr>
            <a:r>
              <a:rPr lang="en" sz="1400">
                <a:solidFill>
                  <a:schemeClr val="dk2"/>
                </a:solidFill>
              </a:rPr>
              <a:t>Project Type</a:t>
            </a:r>
            <a:endParaRPr sz="1400">
              <a:solidFill>
                <a:schemeClr val="dk2"/>
              </a:solidFill>
            </a:endParaRPr>
          </a:p>
          <a:p>
            <a:pPr indent="0" lvl="0" marL="0" rtl="0" algn="l">
              <a:spcBef>
                <a:spcPts val="0"/>
              </a:spcBef>
              <a:spcAft>
                <a:spcPts val="0"/>
              </a:spcAft>
              <a:buNone/>
            </a:pPr>
            <a:r>
              <a:rPr lang="en" sz="1400">
                <a:solidFill>
                  <a:srgbClr val="000000"/>
                </a:solidFill>
              </a:rPr>
              <a:t>Art Museum</a:t>
            </a:r>
            <a:endParaRPr sz="1400">
              <a:solidFill>
                <a:srgbClr val="000000"/>
              </a:solidFill>
            </a:endParaRPr>
          </a:p>
          <a:p>
            <a:pPr indent="0" lvl="0" marL="0" rtl="0" algn="l">
              <a:spcBef>
                <a:spcPts val="0"/>
              </a:spcBef>
              <a:spcAft>
                <a:spcPts val="0"/>
              </a:spcAft>
              <a:buNone/>
            </a:pPr>
            <a:r>
              <a:t/>
            </a:r>
            <a:endParaRPr sz="1400">
              <a:solidFill>
                <a:srgbClr val="000000"/>
              </a:solidFill>
            </a:endParaRPr>
          </a:p>
        </p:txBody>
      </p:sp>
      <p:pic>
        <p:nvPicPr>
          <p:cNvPr id="276" name="Google Shape;276;p47"/>
          <p:cNvPicPr preferRelativeResize="0"/>
          <p:nvPr/>
        </p:nvPicPr>
        <p:blipFill>
          <a:blip r:embed="rId3">
            <a:alphaModFix/>
          </a:blip>
          <a:stretch>
            <a:fillRect/>
          </a:stretch>
        </p:blipFill>
        <p:spPr>
          <a:xfrm>
            <a:off x="367100" y="535851"/>
            <a:ext cx="5986625" cy="3781025"/>
          </a:xfrm>
          <a:prstGeom prst="rect">
            <a:avLst/>
          </a:prstGeom>
          <a:noFill/>
          <a:ln>
            <a:noFill/>
          </a:ln>
        </p:spPr>
      </p:pic>
      <p:sp>
        <p:nvSpPr>
          <p:cNvPr id="277" name="Google Shape;277;p47"/>
          <p:cNvSpPr txBox="1"/>
          <p:nvPr/>
        </p:nvSpPr>
        <p:spPr>
          <a:xfrm>
            <a:off x="6443950" y="535850"/>
            <a:ext cx="3000000" cy="75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chemeClr val="dk1"/>
                </a:solidFill>
                <a:latin typeface="Economica"/>
                <a:ea typeface="Economica"/>
                <a:cs typeface="Economica"/>
                <a:sym typeface="Economica"/>
              </a:rPr>
              <a:t>Cais das artes</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1" name="Shape 281"/>
        <p:cNvGrpSpPr/>
        <p:nvPr/>
      </p:nvGrpSpPr>
      <p:grpSpPr>
        <a:xfrm>
          <a:off x="0" y="0"/>
          <a:ext cx="0" cy="0"/>
          <a:chOff x="0" y="0"/>
          <a:chExt cx="0" cy="0"/>
        </a:xfrm>
      </p:grpSpPr>
      <p:sp>
        <p:nvSpPr>
          <p:cNvPr id="282" name="Google Shape;282;p48"/>
          <p:cNvSpPr txBox="1"/>
          <p:nvPr/>
        </p:nvSpPr>
        <p:spPr>
          <a:xfrm>
            <a:off x="400175" y="429450"/>
            <a:ext cx="1518600" cy="1389000"/>
          </a:xfrm>
          <a:prstGeom prst="rect">
            <a:avLst/>
          </a:prstGeom>
          <a:solidFill>
            <a:schemeClr val="lt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lt1"/>
                </a:solidFill>
                <a:latin typeface="Economica"/>
                <a:ea typeface="Economica"/>
                <a:cs typeface="Economica"/>
                <a:sym typeface="Economica"/>
              </a:rPr>
              <a:t>Cais das artes</a:t>
            </a:r>
            <a:endParaRPr sz="2000">
              <a:solidFill>
                <a:schemeClr val="lt1"/>
              </a:solidFill>
              <a:latin typeface="Economica"/>
              <a:ea typeface="Economica"/>
              <a:cs typeface="Economica"/>
              <a:sym typeface="Economica"/>
            </a:endParaRPr>
          </a:p>
          <a:p>
            <a:pPr indent="0" lvl="0" marL="0" rtl="0" algn="l">
              <a:spcBef>
                <a:spcPts val="0"/>
              </a:spcBef>
              <a:spcAft>
                <a:spcPts val="0"/>
              </a:spcAft>
              <a:buNone/>
            </a:pPr>
            <a:r>
              <a:t/>
            </a:r>
            <a:endParaRPr sz="2000">
              <a:solidFill>
                <a:schemeClr val="lt1"/>
              </a:solidFill>
              <a:latin typeface="Economica"/>
              <a:ea typeface="Economica"/>
              <a:cs typeface="Economica"/>
              <a:sym typeface="Economica"/>
            </a:endParaRPr>
          </a:p>
          <a:p>
            <a:pPr indent="0" lvl="0" marL="0" rtl="0" algn="l">
              <a:spcBef>
                <a:spcPts val="0"/>
              </a:spcBef>
              <a:spcAft>
                <a:spcPts val="0"/>
              </a:spcAft>
              <a:buNone/>
            </a:pPr>
            <a:r>
              <a:rPr lang="en" sz="2000">
                <a:solidFill>
                  <a:schemeClr val="lt1"/>
                </a:solidFill>
                <a:latin typeface="Economica"/>
                <a:ea typeface="Economica"/>
                <a:cs typeface="Economica"/>
                <a:sym typeface="Economica"/>
              </a:rPr>
              <a:t>Section</a:t>
            </a:r>
            <a:endParaRPr sz="2000">
              <a:solidFill>
                <a:schemeClr val="lt1"/>
              </a:solidFill>
              <a:latin typeface="Economica"/>
              <a:ea typeface="Economica"/>
              <a:cs typeface="Economica"/>
              <a:sym typeface="Economica"/>
            </a:endParaRPr>
          </a:p>
        </p:txBody>
      </p:sp>
      <p:pic>
        <p:nvPicPr>
          <p:cNvPr id="283" name="Google Shape;283;p48"/>
          <p:cNvPicPr preferRelativeResize="0"/>
          <p:nvPr/>
        </p:nvPicPr>
        <p:blipFill>
          <a:blip r:embed="rId3">
            <a:alphaModFix/>
          </a:blip>
          <a:stretch>
            <a:fillRect/>
          </a:stretch>
        </p:blipFill>
        <p:spPr>
          <a:xfrm>
            <a:off x="1290875" y="1818450"/>
            <a:ext cx="7024326" cy="26792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7" name="Shape 287"/>
        <p:cNvGrpSpPr/>
        <p:nvPr/>
      </p:nvGrpSpPr>
      <p:grpSpPr>
        <a:xfrm>
          <a:off x="0" y="0"/>
          <a:ext cx="0" cy="0"/>
          <a:chOff x="0" y="0"/>
          <a:chExt cx="0" cy="0"/>
        </a:xfrm>
      </p:grpSpPr>
      <p:pic>
        <p:nvPicPr>
          <p:cNvPr id="288" name="Google Shape;288;p49"/>
          <p:cNvPicPr preferRelativeResize="0"/>
          <p:nvPr/>
        </p:nvPicPr>
        <p:blipFill>
          <a:blip r:embed="rId3">
            <a:alphaModFix/>
          </a:blip>
          <a:stretch>
            <a:fillRect/>
          </a:stretch>
        </p:blipFill>
        <p:spPr>
          <a:xfrm>
            <a:off x="389825" y="1794812"/>
            <a:ext cx="4327375" cy="2819675"/>
          </a:xfrm>
          <a:prstGeom prst="rect">
            <a:avLst/>
          </a:prstGeom>
          <a:noFill/>
          <a:ln>
            <a:noFill/>
          </a:ln>
        </p:spPr>
      </p:pic>
      <p:pic>
        <p:nvPicPr>
          <p:cNvPr id="289" name="Google Shape;289;p49"/>
          <p:cNvPicPr preferRelativeResize="0"/>
          <p:nvPr/>
        </p:nvPicPr>
        <p:blipFill>
          <a:blip r:embed="rId4">
            <a:alphaModFix/>
          </a:blip>
          <a:stretch>
            <a:fillRect/>
          </a:stretch>
        </p:blipFill>
        <p:spPr>
          <a:xfrm>
            <a:off x="4449400" y="1742025"/>
            <a:ext cx="4062875" cy="2796331"/>
          </a:xfrm>
          <a:prstGeom prst="rect">
            <a:avLst/>
          </a:prstGeom>
          <a:noFill/>
          <a:ln>
            <a:noFill/>
          </a:ln>
        </p:spPr>
      </p:pic>
      <p:sp>
        <p:nvSpPr>
          <p:cNvPr id="290" name="Google Shape;290;p49"/>
          <p:cNvSpPr txBox="1"/>
          <p:nvPr/>
        </p:nvSpPr>
        <p:spPr>
          <a:xfrm>
            <a:off x="389825" y="308675"/>
            <a:ext cx="1518600" cy="1389000"/>
          </a:xfrm>
          <a:prstGeom prst="rect">
            <a:avLst/>
          </a:prstGeom>
          <a:solidFill>
            <a:schemeClr val="lt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lt1"/>
                </a:solidFill>
                <a:latin typeface="Economica"/>
                <a:ea typeface="Economica"/>
                <a:cs typeface="Economica"/>
                <a:sym typeface="Economica"/>
              </a:rPr>
              <a:t>Cais das artes</a:t>
            </a:r>
            <a:endParaRPr sz="2000">
              <a:solidFill>
                <a:schemeClr val="lt1"/>
              </a:solidFill>
              <a:latin typeface="Economica"/>
              <a:ea typeface="Economica"/>
              <a:cs typeface="Economica"/>
              <a:sym typeface="Economica"/>
            </a:endParaRPr>
          </a:p>
          <a:p>
            <a:pPr indent="0" lvl="0" marL="0" rtl="0" algn="l">
              <a:spcBef>
                <a:spcPts val="0"/>
              </a:spcBef>
              <a:spcAft>
                <a:spcPts val="0"/>
              </a:spcAft>
              <a:buNone/>
            </a:pPr>
            <a:r>
              <a:t/>
            </a:r>
            <a:endParaRPr sz="2000">
              <a:solidFill>
                <a:schemeClr val="lt1"/>
              </a:solidFill>
              <a:latin typeface="Economica"/>
              <a:ea typeface="Economica"/>
              <a:cs typeface="Economica"/>
              <a:sym typeface="Economica"/>
            </a:endParaRPr>
          </a:p>
          <a:p>
            <a:pPr indent="0" lvl="0" marL="0" rtl="0" algn="l">
              <a:spcBef>
                <a:spcPts val="0"/>
              </a:spcBef>
              <a:spcAft>
                <a:spcPts val="0"/>
              </a:spcAft>
              <a:buNone/>
            </a:pPr>
            <a:r>
              <a:rPr lang="en" sz="2000">
                <a:solidFill>
                  <a:schemeClr val="lt1"/>
                </a:solidFill>
                <a:latin typeface="Economica"/>
                <a:ea typeface="Economica"/>
                <a:cs typeface="Economica"/>
                <a:sym typeface="Economica"/>
              </a:rPr>
              <a:t>Plans</a:t>
            </a:r>
            <a:endParaRPr sz="2000">
              <a:solidFill>
                <a:schemeClr val="lt1"/>
              </a:solidFill>
              <a:latin typeface="Economica"/>
              <a:ea typeface="Economica"/>
              <a:cs typeface="Economica"/>
              <a:sym typeface="Economica"/>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4" name="Shape 294"/>
        <p:cNvGrpSpPr/>
        <p:nvPr/>
      </p:nvGrpSpPr>
      <p:grpSpPr>
        <a:xfrm>
          <a:off x="0" y="0"/>
          <a:ext cx="0" cy="0"/>
          <a:chOff x="0" y="0"/>
          <a:chExt cx="0" cy="0"/>
        </a:xfrm>
      </p:grpSpPr>
      <p:pic>
        <p:nvPicPr>
          <p:cNvPr id="295" name="Google Shape;295;p50"/>
          <p:cNvPicPr preferRelativeResize="0"/>
          <p:nvPr/>
        </p:nvPicPr>
        <p:blipFill>
          <a:blip r:embed="rId3">
            <a:alphaModFix/>
          </a:blip>
          <a:stretch>
            <a:fillRect/>
          </a:stretch>
        </p:blipFill>
        <p:spPr>
          <a:xfrm>
            <a:off x="135500" y="1049850"/>
            <a:ext cx="8646976" cy="2441875"/>
          </a:xfrm>
          <a:prstGeom prst="rect">
            <a:avLst/>
          </a:prstGeom>
          <a:noFill/>
          <a:ln>
            <a:noFill/>
          </a:ln>
        </p:spPr>
      </p:pic>
      <p:sp>
        <p:nvSpPr>
          <p:cNvPr id="296" name="Google Shape;296;p50"/>
          <p:cNvSpPr txBox="1"/>
          <p:nvPr/>
        </p:nvSpPr>
        <p:spPr>
          <a:xfrm>
            <a:off x="2092363" y="3415525"/>
            <a:ext cx="6894000" cy="642300"/>
          </a:xfrm>
          <a:prstGeom prst="rect">
            <a:avLst/>
          </a:prstGeom>
          <a:solidFill>
            <a:schemeClr val="lt2"/>
          </a:solidFill>
          <a:ln>
            <a:noFill/>
          </a:ln>
        </p:spPr>
        <p:txBody>
          <a:bodyPr anchorCtr="0" anchor="t" bIns="91425" lIns="91425" spcFirstLastPara="1" rIns="91425" wrap="square" tIns="91425">
            <a:noAutofit/>
          </a:bodyPr>
          <a:lstStyle/>
          <a:p>
            <a:pPr indent="457200" lvl="0" marL="0" rtl="0" algn="just">
              <a:spcBef>
                <a:spcPts val="0"/>
              </a:spcBef>
              <a:spcAft>
                <a:spcPts val="0"/>
              </a:spcAft>
              <a:buNone/>
            </a:pPr>
            <a:r>
              <a:rPr lang="en" sz="1800">
                <a:solidFill>
                  <a:srgbClr val="FFFFFF"/>
                </a:solidFill>
                <a:latin typeface="Economica"/>
                <a:ea typeface="Economica"/>
                <a:cs typeface="Economica"/>
                <a:sym typeface="Economica"/>
              </a:rPr>
              <a:t>T</a:t>
            </a:r>
            <a:r>
              <a:rPr lang="en" sz="1800">
                <a:solidFill>
                  <a:srgbClr val="FFFFFF"/>
                </a:solidFill>
                <a:latin typeface="Economica"/>
                <a:ea typeface="Economica"/>
                <a:cs typeface="Economica"/>
                <a:sym typeface="Economica"/>
              </a:rPr>
              <a:t>he structural system of the elongated museum is comprised of two </a:t>
            </a:r>
            <a:r>
              <a:rPr lang="en" sz="1800">
                <a:solidFill>
                  <a:srgbClr val="FFFFFF"/>
                </a:solidFill>
                <a:latin typeface="Economica"/>
                <a:ea typeface="Economica"/>
                <a:cs typeface="Economica"/>
                <a:sym typeface="Economica"/>
              </a:rPr>
              <a:t>prestressed</a:t>
            </a:r>
            <a:r>
              <a:rPr lang="en" sz="1800">
                <a:solidFill>
                  <a:srgbClr val="FFFFFF"/>
                </a:solidFill>
                <a:latin typeface="Economica"/>
                <a:ea typeface="Economica"/>
                <a:cs typeface="Economica"/>
                <a:sym typeface="Economica"/>
              </a:rPr>
              <a:t> reinforced concrete beams spaced 20 meters from each other. </a:t>
            </a:r>
            <a:endParaRPr sz="1800">
              <a:solidFill>
                <a:srgbClr val="FFFFFF"/>
              </a:solidFill>
              <a:latin typeface="Economica"/>
              <a:ea typeface="Economica"/>
              <a:cs typeface="Economica"/>
              <a:sym typeface="Economica"/>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0" name="Shape 300"/>
        <p:cNvGrpSpPr/>
        <p:nvPr/>
      </p:nvGrpSpPr>
      <p:grpSpPr>
        <a:xfrm>
          <a:off x="0" y="0"/>
          <a:ext cx="0" cy="0"/>
          <a:chOff x="0" y="0"/>
          <a:chExt cx="0" cy="0"/>
        </a:xfrm>
      </p:grpSpPr>
      <p:pic>
        <p:nvPicPr>
          <p:cNvPr id="301" name="Google Shape;301;p51"/>
          <p:cNvPicPr preferRelativeResize="0"/>
          <p:nvPr/>
        </p:nvPicPr>
        <p:blipFill>
          <a:blip r:embed="rId3">
            <a:alphaModFix/>
          </a:blip>
          <a:stretch>
            <a:fillRect/>
          </a:stretch>
        </p:blipFill>
        <p:spPr>
          <a:xfrm>
            <a:off x="181675" y="543150"/>
            <a:ext cx="6139374" cy="3505000"/>
          </a:xfrm>
          <a:prstGeom prst="rect">
            <a:avLst/>
          </a:prstGeom>
          <a:noFill/>
          <a:ln>
            <a:noFill/>
          </a:ln>
        </p:spPr>
      </p:pic>
      <p:sp>
        <p:nvSpPr>
          <p:cNvPr id="302" name="Google Shape;302;p51"/>
          <p:cNvSpPr txBox="1"/>
          <p:nvPr/>
        </p:nvSpPr>
        <p:spPr>
          <a:xfrm>
            <a:off x="6067725" y="1952475"/>
            <a:ext cx="2921400" cy="3040200"/>
          </a:xfrm>
          <a:prstGeom prst="rect">
            <a:avLst/>
          </a:prstGeom>
          <a:solidFill>
            <a:schemeClr val="lt2"/>
          </a:solidFill>
          <a:ln cap="flat" cmpd="sng" w="9525">
            <a:solidFill>
              <a:schemeClr val="lt1"/>
            </a:solidFill>
            <a:prstDash val="solid"/>
            <a:round/>
            <a:headEnd len="sm" w="sm" type="none"/>
            <a:tailEnd len="sm" w="sm" type="none"/>
          </a:ln>
        </p:spPr>
        <p:txBody>
          <a:bodyPr anchorCtr="0" anchor="t" bIns="91425" lIns="91425" spcFirstLastPara="1" rIns="91425" wrap="square" tIns="91425">
            <a:noAutofit/>
          </a:bodyPr>
          <a:lstStyle/>
          <a:p>
            <a:pPr indent="457200" lvl="0" marL="0" rtl="0" algn="l">
              <a:spcBef>
                <a:spcPts val="0"/>
              </a:spcBef>
              <a:spcAft>
                <a:spcPts val="0"/>
              </a:spcAft>
              <a:buNone/>
            </a:pPr>
            <a:r>
              <a:rPr lang="en" sz="1800">
                <a:solidFill>
                  <a:schemeClr val="lt1"/>
                </a:solidFill>
                <a:latin typeface="Economica"/>
                <a:ea typeface="Economica"/>
                <a:cs typeface="Economica"/>
                <a:sym typeface="Economica"/>
              </a:rPr>
              <a:t>T</a:t>
            </a:r>
            <a:r>
              <a:rPr lang="en" sz="1800">
                <a:solidFill>
                  <a:schemeClr val="lt1"/>
                </a:solidFill>
                <a:latin typeface="Economica"/>
                <a:ea typeface="Economica"/>
                <a:cs typeface="Economica"/>
                <a:sym typeface="Economica"/>
              </a:rPr>
              <a:t>he parallel elements have a depth of seven meters and are supported with pillars at three points along their length, distributing the loads of the three gallery levels above. </a:t>
            </a:r>
            <a:endParaRPr sz="1800">
              <a:solidFill>
                <a:schemeClr val="lt1"/>
              </a:solidFill>
              <a:latin typeface="Economica"/>
              <a:ea typeface="Economica"/>
              <a:cs typeface="Economica"/>
              <a:sym typeface="Economica"/>
            </a:endParaRPr>
          </a:p>
          <a:p>
            <a:pPr indent="0" lvl="0" marL="457200" rtl="0" algn="l">
              <a:spcBef>
                <a:spcPts val="0"/>
              </a:spcBef>
              <a:spcAft>
                <a:spcPts val="0"/>
              </a:spcAft>
              <a:buNone/>
            </a:pPr>
            <a:r>
              <a:t/>
            </a:r>
            <a:endParaRPr sz="1800">
              <a:solidFill>
                <a:schemeClr val="lt1"/>
              </a:solidFill>
              <a:latin typeface="Economica"/>
              <a:ea typeface="Economica"/>
              <a:cs typeface="Economica"/>
              <a:sym typeface="Economica"/>
            </a:endParaRPr>
          </a:p>
          <a:p>
            <a:pPr indent="457200" lvl="0" marL="0" rtl="0" algn="l">
              <a:spcBef>
                <a:spcPts val="0"/>
              </a:spcBef>
              <a:spcAft>
                <a:spcPts val="0"/>
              </a:spcAft>
              <a:buNone/>
            </a:pPr>
            <a:r>
              <a:rPr lang="en" sz="1800">
                <a:solidFill>
                  <a:schemeClr val="lt1"/>
                </a:solidFill>
                <a:latin typeface="Economica"/>
                <a:ea typeface="Economica"/>
                <a:cs typeface="Economica"/>
                <a:sym typeface="Economica"/>
              </a:rPr>
              <a:t>Attached to the building, an annexed tower contains the additional spaces including storage facilities and offices.</a:t>
            </a:r>
            <a:endParaRPr sz="1800">
              <a:solidFill>
                <a:schemeClr val="lt1"/>
              </a:solidFill>
              <a:latin typeface="Economica"/>
              <a:ea typeface="Economica"/>
              <a:cs typeface="Economica"/>
              <a:sym typeface="Economica"/>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7" name="Shape 77"/>
        <p:cNvGrpSpPr/>
        <p:nvPr/>
      </p:nvGrpSpPr>
      <p:grpSpPr>
        <a:xfrm>
          <a:off x="0" y="0"/>
          <a:ext cx="0" cy="0"/>
          <a:chOff x="0" y="0"/>
          <a:chExt cx="0" cy="0"/>
        </a:xfrm>
      </p:grpSpPr>
      <p:sp>
        <p:nvSpPr>
          <p:cNvPr id="78" name="Google Shape;78;p16"/>
          <p:cNvSpPr txBox="1"/>
          <p:nvPr>
            <p:ph type="title"/>
          </p:nvPr>
        </p:nvSpPr>
        <p:spPr>
          <a:xfrm>
            <a:off x="337325" y="343200"/>
            <a:ext cx="4045200" cy="780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Paulo Mendes da Rocha</a:t>
            </a:r>
            <a:endParaRPr/>
          </a:p>
        </p:txBody>
      </p:sp>
      <p:sp>
        <p:nvSpPr>
          <p:cNvPr id="79" name="Google Shape;79;p16"/>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457200" lvl="0" marL="0" rtl="0" algn="l">
              <a:spcBef>
                <a:spcPts val="0"/>
              </a:spcBef>
              <a:spcAft>
                <a:spcPts val="0"/>
              </a:spcAft>
              <a:buNone/>
            </a:pPr>
            <a:r>
              <a:rPr lang="en" sz="1600">
                <a:solidFill>
                  <a:srgbClr val="FFFFFF"/>
                </a:solidFill>
                <a:latin typeface="Economica"/>
                <a:ea typeface="Economica"/>
                <a:cs typeface="Economica"/>
                <a:sym typeface="Economica"/>
              </a:rPr>
              <a:t>B</a:t>
            </a:r>
            <a:r>
              <a:rPr lang="en" sz="1600">
                <a:solidFill>
                  <a:srgbClr val="FFFFFF"/>
                </a:solidFill>
                <a:latin typeface="Economica"/>
                <a:ea typeface="Economica"/>
                <a:cs typeface="Economica"/>
                <a:sym typeface="Economica"/>
              </a:rPr>
              <a:t>orn and raised in Victoria, Espirito Santo, Brazil on October 25th, 1928 (age 90)</a:t>
            </a:r>
            <a:endParaRPr sz="1600">
              <a:solidFill>
                <a:srgbClr val="FFFFFF"/>
              </a:solidFill>
              <a:latin typeface="Economica"/>
              <a:ea typeface="Economica"/>
              <a:cs typeface="Economica"/>
              <a:sym typeface="Economica"/>
            </a:endParaRPr>
          </a:p>
          <a:p>
            <a:pPr indent="457200" lvl="0" marL="0" rtl="0" algn="l">
              <a:spcBef>
                <a:spcPts val="1600"/>
              </a:spcBef>
              <a:spcAft>
                <a:spcPts val="0"/>
              </a:spcAft>
              <a:buNone/>
            </a:pPr>
            <a:r>
              <a:rPr lang="en" sz="1600">
                <a:solidFill>
                  <a:srgbClr val="FFFFFF"/>
                </a:solidFill>
                <a:latin typeface="Economica"/>
                <a:ea typeface="Economica"/>
                <a:cs typeface="Economica"/>
                <a:sym typeface="Economica"/>
              </a:rPr>
              <a:t>Attended to Universidade Presbitariana Mackenzie, College of Architecture, Sao Paulo, Brazil.</a:t>
            </a:r>
            <a:endParaRPr sz="1600">
              <a:solidFill>
                <a:srgbClr val="FFFFFF"/>
              </a:solidFill>
              <a:latin typeface="Economica"/>
              <a:ea typeface="Economica"/>
              <a:cs typeface="Economica"/>
              <a:sym typeface="Economica"/>
            </a:endParaRPr>
          </a:p>
          <a:p>
            <a:pPr indent="457200" lvl="0" marL="0" marR="152400" rtl="0" algn="l">
              <a:spcBef>
                <a:spcPts val="1600"/>
              </a:spcBef>
              <a:spcAft>
                <a:spcPts val="800"/>
              </a:spcAft>
              <a:buNone/>
            </a:pPr>
            <a:r>
              <a:rPr lang="en" sz="1600">
                <a:solidFill>
                  <a:srgbClr val="FFFFFF"/>
                </a:solidFill>
                <a:latin typeface="Economica"/>
                <a:ea typeface="Economica"/>
                <a:cs typeface="Economica"/>
                <a:sym typeface="Economica"/>
              </a:rPr>
              <a:t>R</a:t>
            </a:r>
            <a:r>
              <a:rPr lang="en" sz="1600">
                <a:solidFill>
                  <a:srgbClr val="FFFFFF"/>
                </a:solidFill>
                <a:latin typeface="Economica"/>
                <a:ea typeface="Economica"/>
                <a:cs typeface="Economica"/>
                <a:sym typeface="Economica"/>
              </a:rPr>
              <a:t>eceived a degree in architecture in 1954, opened his office in 1955 and soon thereafter created an early masterpiece, the Athletic Club of São Paulo (1957).</a:t>
            </a:r>
            <a:endParaRPr sz="1600">
              <a:solidFill>
                <a:srgbClr val="FFFFFF"/>
              </a:solidFill>
              <a:latin typeface="Economica"/>
              <a:ea typeface="Economica"/>
              <a:cs typeface="Economica"/>
              <a:sym typeface="Economica"/>
            </a:endParaRPr>
          </a:p>
        </p:txBody>
      </p:sp>
      <p:pic>
        <p:nvPicPr>
          <p:cNvPr id="80" name="Google Shape;80;p16"/>
          <p:cNvPicPr preferRelativeResize="0"/>
          <p:nvPr/>
        </p:nvPicPr>
        <p:blipFill rotWithShape="1">
          <a:blip r:embed="rId3">
            <a:alphaModFix/>
          </a:blip>
          <a:srcRect b="0" l="9883" r="41309" t="7663"/>
          <a:stretch/>
        </p:blipFill>
        <p:spPr>
          <a:xfrm>
            <a:off x="983425" y="1276500"/>
            <a:ext cx="2753000" cy="320297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6" name="Shape 306"/>
        <p:cNvGrpSpPr/>
        <p:nvPr/>
      </p:nvGrpSpPr>
      <p:grpSpPr>
        <a:xfrm>
          <a:off x="0" y="0"/>
          <a:ext cx="0" cy="0"/>
          <a:chOff x="0" y="0"/>
          <a:chExt cx="0" cy="0"/>
        </a:xfrm>
      </p:grpSpPr>
      <p:pic>
        <p:nvPicPr>
          <p:cNvPr id="307" name="Google Shape;307;p52"/>
          <p:cNvPicPr preferRelativeResize="0"/>
          <p:nvPr/>
        </p:nvPicPr>
        <p:blipFill>
          <a:blip r:embed="rId3">
            <a:alphaModFix/>
          </a:blip>
          <a:stretch>
            <a:fillRect/>
          </a:stretch>
        </p:blipFill>
        <p:spPr>
          <a:xfrm>
            <a:off x="184825" y="1555025"/>
            <a:ext cx="4080274" cy="2329450"/>
          </a:xfrm>
          <a:prstGeom prst="rect">
            <a:avLst/>
          </a:prstGeom>
          <a:noFill/>
          <a:ln>
            <a:noFill/>
          </a:ln>
        </p:spPr>
      </p:pic>
      <p:pic>
        <p:nvPicPr>
          <p:cNvPr id="308" name="Google Shape;308;p52"/>
          <p:cNvPicPr preferRelativeResize="0"/>
          <p:nvPr/>
        </p:nvPicPr>
        <p:blipFill rotWithShape="1">
          <a:blip r:embed="rId4">
            <a:alphaModFix/>
          </a:blip>
          <a:srcRect b="0" l="0" r="0" t="0"/>
          <a:stretch/>
        </p:blipFill>
        <p:spPr>
          <a:xfrm>
            <a:off x="4437625" y="624638"/>
            <a:ext cx="4589250" cy="389422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2" name="Shape 312"/>
        <p:cNvGrpSpPr/>
        <p:nvPr/>
      </p:nvGrpSpPr>
      <p:grpSpPr>
        <a:xfrm>
          <a:off x="0" y="0"/>
          <a:ext cx="0" cy="0"/>
          <a:chOff x="0" y="0"/>
          <a:chExt cx="0" cy="0"/>
        </a:xfrm>
      </p:grpSpPr>
      <p:sp>
        <p:nvSpPr>
          <p:cNvPr id="313" name="Google Shape;313;p53"/>
          <p:cNvSpPr txBox="1"/>
          <p:nvPr>
            <p:ph type="title"/>
          </p:nvPr>
        </p:nvSpPr>
        <p:spPr>
          <a:xfrm>
            <a:off x="773700" y="1806450"/>
            <a:ext cx="7596600" cy="1530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AWARDS</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7" name="Shape 317"/>
        <p:cNvGrpSpPr/>
        <p:nvPr/>
      </p:nvGrpSpPr>
      <p:grpSpPr>
        <a:xfrm>
          <a:off x="0" y="0"/>
          <a:ext cx="0" cy="0"/>
          <a:chOff x="0" y="0"/>
          <a:chExt cx="0" cy="0"/>
        </a:xfrm>
      </p:grpSpPr>
      <p:sp>
        <p:nvSpPr>
          <p:cNvPr id="318" name="Google Shape;318;p54"/>
          <p:cNvSpPr txBox="1"/>
          <p:nvPr>
            <p:ph type="title"/>
          </p:nvPr>
        </p:nvSpPr>
        <p:spPr>
          <a:xfrm>
            <a:off x="394550" y="369925"/>
            <a:ext cx="2744700" cy="855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Awards</a:t>
            </a:r>
            <a:endParaRPr/>
          </a:p>
        </p:txBody>
      </p:sp>
      <p:sp>
        <p:nvSpPr>
          <p:cNvPr id="319" name="Google Shape;319;p54"/>
          <p:cNvSpPr txBox="1"/>
          <p:nvPr>
            <p:ph idx="1" type="body"/>
          </p:nvPr>
        </p:nvSpPr>
        <p:spPr>
          <a:xfrm>
            <a:off x="311700" y="1117550"/>
            <a:ext cx="4260300" cy="3656700"/>
          </a:xfrm>
          <a:prstGeom prst="rect">
            <a:avLst/>
          </a:prstGeom>
        </p:spPr>
        <p:txBody>
          <a:bodyPr anchorCtr="0" anchor="t" bIns="91425" lIns="91425" spcFirstLastPara="1" rIns="91425" wrap="square" tIns="91425">
            <a:noAutofit/>
          </a:bodyPr>
          <a:lstStyle/>
          <a:p>
            <a:pPr indent="-298450" lvl="0" marL="457200" marR="152400" rtl="0" algn="l">
              <a:spcBef>
                <a:spcPts val="0"/>
              </a:spcBef>
              <a:spcAft>
                <a:spcPts val="0"/>
              </a:spcAft>
              <a:buSzPts val="1100"/>
              <a:buChar char="●"/>
            </a:pPr>
            <a:r>
              <a:rPr lang="en" sz="1100"/>
              <a:t>He has received many awards, including the Mies van der Rohe prize for Latin American Architecture (2000). The award paid tribute to the architect’s respectful renovation of the Pinacoteca do Estado, Sao Paulo’s oldest fine arts museum.</a:t>
            </a:r>
            <a:endParaRPr sz="1100"/>
          </a:p>
          <a:p>
            <a:pPr indent="-298450" lvl="0" marL="457200" rtl="0" algn="l">
              <a:spcBef>
                <a:spcPts val="0"/>
              </a:spcBef>
              <a:spcAft>
                <a:spcPts val="0"/>
              </a:spcAft>
              <a:buSzPts val="1100"/>
              <a:buChar char="●"/>
            </a:pPr>
            <a:r>
              <a:rPr lang="en" sz="1100"/>
              <a:t>In 2006, Mendes da Rocha received the Pritzker Architecture Prize. The jury cited his “deep understanding of the poetics of space” and an “architecture of profound social engagement.”</a:t>
            </a:r>
            <a:endParaRPr sz="1100"/>
          </a:p>
          <a:p>
            <a:pPr indent="-298450" lvl="0" marL="457200" marR="152400" rtl="0" algn="l">
              <a:spcBef>
                <a:spcPts val="0"/>
              </a:spcBef>
              <a:spcAft>
                <a:spcPts val="0"/>
              </a:spcAft>
              <a:buSzPts val="1100"/>
              <a:buChar char="●"/>
            </a:pPr>
            <a:r>
              <a:rPr lang="en" sz="1100"/>
              <a:t>The next year, he placed as a finalist in competition for design of the Centre George Pompidou, Paris. Among his widely known built works is the Museum of Contemporary Art (1975) at the University of São Paulo, the Forma Furniture showroom (1987) in São Paulo and the Brazilian Sculpture Museum (1987-1992). </a:t>
            </a:r>
            <a:endParaRPr sz="1100"/>
          </a:p>
        </p:txBody>
      </p:sp>
      <p:pic>
        <p:nvPicPr>
          <p:cNvPr id="320" name="Google Shape;320;p54"/>
          <p:cNvPicPr preferRelativeResize="0"/>
          <p:nvPr/>
        </p:nvPicPr>
        <p:blipFill>
          <a:blip r:embed="rId3">
            <a:alphaModFix/>
          </a:blip>
          <a:stretch>
            <a:fillRect/>
          </a:stretch>
        </p:blipFill>
        <p:spPr>
          <a:xfrm>
            <a:off x="4674650" y="1308650"/>
            <a:ext cx="3980675" cy="2239574"/>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4" name="Shape 324"/>
        <p:cNvGrpSpPr/>
        <p:nvPr/>
      </p:nvGrpSpPr>
      <p:grpSpPr>
        <a:xfrm>
          <a:off x="0" y="0"/>
          <a:ext cx="0" cy="0"/>
          <a:chOff x="0" y="0"/>
          <a:chExt cx="0" cy="0"/>
        </a:xfrm>
      </p:grpSpPr>
      <p:sp>
        <p:nvSpPr>
          <p:cNvPr id="325" name="Google Shape;325;p55"/>
          <p:cNvSpPr txBox="1"/>
          <p:nvPr>
            <p:ph type="title"/>
          </p:nvPr>
        </p:nvSpPr>
        <p:spPr>
          <a:xfrm>
            <a:off x="773700" y="1806450"/>
            <a:ext cx="7596600" cy="1530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References</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 name="Shape 329"/>
        <p:cNvGrpSpPr/>
        <p:nvPr/>
      </p:nvGrpSpPr>
      <p:grpSpPr>
        <a:xfrm>
          <a:off x="0" y="0"/>
          <a:ext cx="0" cy="0"/>
          <a:chOff x="0" y="0"/>
          <a:chExt cx="0" cy="0"/>
        </a:xfrm>
      </p:grpSpPr>
      <p:sp>
        <p:nvSpPr>
          <p:cNvPr id="330" name="Google Shape;330;p56"/>
          <p:cNvSpPr txBox="1"/>
          <p:nvPr>
            <p:ph idx="1" type="body"/>
          </p:nvPr>
        </p:nvSpPr>
        <p:spPr>
          <a:xfrm>
            <a:off x="311700" y="363475"/>
            <a:ext cx="8520600" cy="4088700"/>
          </a:xfrm>
          <a:prstGeom prst="rect">
            <a:avLst/>
          </a:prstGeom>
        </p:spPr>
        <p:txBody>
          <a:bodyPr anchorCtr="0" anchor="t" bIns="91425" lIns="91425" spcFirstLastPara="1" rIns="91425" wrap="square" tIns="91425">
            <a:noAutofit/>
          </a:bodyPr>
          <a:lstStyle/>
          <a:p>
            <a:pPr indent="0" lvl="0" marL="0" rtl="0" algn="ctr">
              <a:lnSpc>
                <a:spcPct val="100000"/>
              </a:lnSpc>
              <a:spcBef>
                <a:spcPts val="500"/>
              </a:spcBef>
              <a:spcAft>
                <a:spcPts val="0"/>
              </a:spcAft>
              <a:buClr>
                <a:schemeClr val="dk1"/>
              </a:buClr>
              <a:buSzPts val="1100"/>
              <a:buFont typeface="Arial"/>
              <a:buNone/>
            </a:pPr>
            <a:r>
              <a:rPr lang="en" sz="1200">
                <a:solidFill>
                  <a:srgbClr val="333333"/>
                </a:solidFill>
              </a:rPr>
              <a:t>References</a:t>
            </a:r>
            <a:endParaRPr sz="1200">
              <a:solidFill>
                <a:srgbClr val="333333"/>
              </a:solidFill>
            </a:endParaRPr>
          </a:p>
          <a:p>
            <a:pPr indent="-203200" lvl="0" marL="190500" rtl="0" algn="l">
              <a:lnSpc>
                <a:spcPct val="200000"/>
              </a:lnSpc>
              <a:spcBef>
                <a:spcPts val="1500"/>
              </a:spcBef>
              <a:spcAft>
                <a:spcPts val="0"/>
              </a:spcAft>
              <a:buClr>
                <a:schemeClr val="dk1"/>
              </a:buClr>
              <a:buSzPts val="1100"/>
              <a:buFont typeface="Arial"/>
              <a:buNone/>
            </a:pPr>
            <a:r>
              <a:rPr lang="en" sz="1000">
                <a:solidFill>
                  <a:srgbClr val="333333"/>
                </a:solidFill>
              </a:rPr>
              <a:t>Blahut, C. (2016, March 11). Patriarch Plaza. Retrieved from https://www.architectmagazine.com/project-gallery/patriarch-plaza_o</a:t>
            </a:r>
            <a:endParaRPr sz="1000">
              <a:solidFill>
                <a:srgbClr val="333333"/>
              </a:solidFill>
            </a:endParaRPr>
          </a:p>
          <a:p>
            <a:pPr indent="-203200" lvl="0" marL="190500" rtl="0" algn="l">
              <a:lnSpc>
                <a:spcPct val="200000"/>
              </a:lnSpc>
              <a:spcBef>
                <a:spcPts val="0"/>
              </a:spcBef>
              <a:spcAft>
                <a:spcPts val="0"/>
              </a:spcAft>
              <a:buClr>
                <a:schemeClr val="dk1"/>
              </a:buClr>
              <a:buSzPts val="1100"/>
              <a:buFont typeface="Arial"/>
              <a:buNone/>
            </a:pPr>
            <a:r>
              <a:rPr lang="en" sz="1000">
                <a:solidFill>
                  <a:srgbClr val="333333"/>
                </a:solidFill>
              </a:rPr>
              <a:t>Brasil, E. A. (2018, October 25). Brazilian architects honor Paulo Mendes da Rocha on his 90th birthday. Retrieved from https://www.archdaily.com/904685/brazilian-architects-honor-paulo-mendes-da-rocha-on-his-90th-birthday</a:t>
            </a:r>
            <a:endParaRPr sz="1000">
              <a:solidFill>
                <a:srgbClr val="333333"/>
              </a:solidFill>
            </a:endParaRPr>
          </a:p>
          <a:p>
            <a:pPr indent="-203200" lvl="0" marL="190500" rtl="0" algn="l">
              <a:lnSpc>
                <a:spcPct val="200000"/>
              </a:lnSpc>
              <a:spcBef>
                <a:spcPts val="0"/>
              </a:spcBef>
              <a:spcAft>
                <a:spcPts val="0"/>
              </a:spcAft>
              <a:buClr>
                <a:schemeClr val="dk1"/>
              </a:buClr>
              <a:buSzPts val="1100"/>
              <a:buFont typeface="Arial"/>
              <a:buNone/>
            </a:pPr>
            <a:r>
              <a:rPr lang="en" sz="1000">
                <a:solidFill>
                  <a:srgbClr val="333333"/>
                </a:solidFill>
              </a:rPr>
              <a:t>Carvalho, G. (2018, May 20). Pinacoteca do Estado de São Paulo / Paulo Mendes da Rocha Eduardo Colonelli Weliton Ricoy Torres. Retrieved from</a:t>
            </a:r>
            <a:r>
              <a:rPr lang="en" sz="1000">
                <a:solidFill>
                  <a:srgbClr val="333333"/>
                </a:solidFill>
              </a:rPr>
              <a:t> </a:t>
            </a:r>
            <a:r>
              <a:rPr lang="en" sz="1000">
                <a:solidFill>
                  <a:srgbClr val="333333"/>
                </a:solidFill>
              </a:rPr>
              <a:t>https://www.archdaily.com/894758/pinacoteca-do-estado-de-sao-paulo-paulo-mendes-da-rocha-plus-eduardo-colonelli-plus-weliton-ricoy-torres</a:t>
            </a:r>
            <a:endParaRPr sz="1000">
              <a:solidFill>
                <a:srgbClr val="333333"/>
              </a:solidFill>
            </a:endParaRPr>
          </a:p>
          <a:p>
            <a:pPr indent="-203200" lvl="0" marL="190500" rtl="0" algn="l">
              <a:lnSpc>
                <a:spcPct val="200000"/>
              </a:lnSpc>
              <a:spcBef>
                <a:spcPts val="0"/>
              </a:spcBef>
              <a:spcAft>
                <a:spcPts val="0"/>
              </a:spcAft>
              <a:buClr>
                <a:schemeClr val="dk1"/>
              </a:buClr>
              <a:buSzPts val="1100"/>
              <a:buFont typeface="Arial"/>
              <a:buNone/>
            </a:pPr>
            <a:r>
              <a:rPr lang="en" sz="1000">
                <a:solidFill>
                  <a:srgbClr val="333333"/>
                </a:solidFill>
              </a:rPr>
              <a:t>Hyatt Foundation. (n.d.). Paulo Mendes da Rocha. Retrieved from https://www.pritzkerprize.com/biography-paulo-mendes-da-rocha</a:t>
            </a:r>
            <a:endParaRPr sz="1000">
              <a:solidFill>
                <a:srgbClr val="333333"/>
              </a:solidFill>
            </a:endParaRPr>
          </a:p>
          <a:p>
            <a:pPr indent="-203200" lvl="0" marL="190500" rtl="0" algn="l">
              <a:lnSpc>
                <a:spcPct val="200000"/>
              </a:lnSpc>
              <a:spcBef>
                <a:spcPts val="0"/>
              </a:spcBef>
              <a:spcAft>
                <a:spcPts val="0"/>
              </a:spcAft>
              <a:buClr>
                <a:schemeClr val="dk1"/>
              </a:buClr>
              <a:buSzPts val="1100"/>
              <a:buFont typeface="Arial"/>
              <a:buNone/>
            </a:pPr>
            <a:r>
              <a:rPr lang="en" sz="1000">
                <a:solidFill>
                  <a:srgbClr val="333333"/>
                </a:solidFill>
              </a:rPr>
              <a:t>Junqueira House. (n.d.). Retrieved from https://library-artstor-org.ezproxy.net.ucf.edu/#/asset/AWSS35953_35953_34636201;prevRouteTS=1549227713189</a:t>
            </a:r>
            <a:endParaRPr sz="1000">
              <a:solidFill>
                <a:srgbClr val="333333"/>
              </a:solidFill>
            </a:endParaRPr>
          </a:p>
          <a:p>
            <a:pPr indent="-203200" lvl="0" marL="190500" rtl="0" algn="l">
              <a:lnSpc>
                <a:spcPct val="200000"/>
              </a:lnSpc>
              <a:spcBef>
                <a:spcPts val="0"/>
              </a:spcBef>
              <a:spcAft>
                <a:spcPts val="0"/>
              </a:spcAft>
              <a:buClr>
                <a:schemeClr val="dk1"/>
              </a:buClr>
              <a:buSzPts val="1100"/>
              <a:buFont typeface="Arial"/>
              <a:buNone/>
            </a:pPr>
            <a:r>
              <a:rPr lang="en" sz="1000">
                <a:solidFill>
                  <a:srgbClr val="333333"/>
                </a:solidFill>
              </a:rPr>
              <a:t>Metro arquitetos associados paulo mendes da rocha: Cais das artes. (2015, February 18). Retrieved from https://www.designboom.com/architecture/metro-arquitetos-associados-paulo-mendes-da-rocha-cais-das-artes/</a:t>
            </a:r>
            <a:endParaRPr sz="1000">
              <a:solidFill>
                <a:srgbClr val="333333"/>
              </a:solidFill>
            </a:endParaRPr>
          </a:p>
          <a:p>
            <a:pPr indent="-203200" lvl="0" marL="393700" rtl="0" algn="l">
              <a:lnSpc>
                <a:spcPct val="100000"/>
              </a:lnSpc>
              <a:spcBef>
                <a:spcPts val="500"/>
              </a:spcBef>
              <a:spcAft>
                <a:spcPts val="0"/>
              </a:spcAft>
              <a:buClr>
                <a:schemeClr val="dk1"/>
              </a:buClr>
              <a:buSzPts val="1100"/>
              <a:buFont typeface="Arial"/>
              <a:buNone/>
            </a:pPr>
            <a:r>
              <a:t/>
            </a:r>
            <a:endParaRPr sz="1200">
              <a:solidFill>
                <a:srgbClr val="333333"/>
              </a:solidFill>
              <a:latin typeface="Times New Roman"/>
              <a:ea typeface="Times New Roman"/>
              <a:cs typeface="Times New Roman"/>
              <a:sym typeface="Times New Roman"/>
            </a:endParaRPr>
          </a:p>
          <a:p>
            <a:pPr indent="0" lvl="0" marL="0" rtl="0" algn="l">
              <a:lnSpc>
                <a:spcPct val="100000"/>
              </a:lnSpc>
              <a:spcBef>
                <a:spcPts val="1500"/>
              </a:spcBef>
              <a:spcAft>
                <a:spcPts val="1500"/>
              </a:spcAft>
              <a:buNone/>
            </a:pPr>
            <a:r>
              <a:t/>
            </a:r>
            <a:endParaRPr sz="1200">
              <a:solidFill>
                <a:srgbClr val="333333"/>
              </a:solidFill>
              <a:latin typeface="Times New Roman"/>
              <a:ea typeface="Times New Roman"/>
              <a:cs typeface="Times New Roman"/>
              <a:sym typeface="Times New Roman"/>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4" name="Shape 84"/>
        <p:cNvGrpSpPr/>
        <p:nvPr/>
      </p:nvGrpSpPr>
      <p:grpSpPr>
        <a:xfrm>
          <a:off x="0" y="0"/>
          <a:ext cx="0" cy="0"/>
          <a:chOff x="0" y="0"/>
          <a:chExt cx="0" cy="0"/>
        </a:xfrm>
      </p:grpSpPr>
      <p:sp>
        <p:nvSpPr>
          <p:cNvPr id="85" name="Google Shape;85;p17"/>
          <p:cNvSpPr txBox="1"/>
          <p:nvPr>
            <p:ph type="title"/>
          </p:nvPr>
        </p:nvSpPr>
        <p:spPr>
          <a:xfrm>
            <a:off x="262175" y="427300"/>
            <a:ext cx="7839000" cy="8280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chemeClr val="lt2"/>
                </a:solidFill>
              </a:rPr>
              <a:t>Biographical Sketch	</a:t>
            </a:r>
            <a:endParaRPr>
              <a:solidFill>
                <a:schemeClr val="lt2"/>
              </a:solidFill>
            </a:endParaRPr>
          </a:p>
        </p:txBody>
      </p:sp>
      <p:sp>
        <p:nvSpPr>
          <p:cNvPr id="86" name="Google Shape;86;p17"/>
          <p:cNvSpPr txBox="1"/>
          <p:nvPr>
            <p:ph idx="1" type="body"/>
          </p:nvPr>
        </p:nvSpPr>
        <p:spPr>
          <a:xfrm>
            <a:off x="160750" y="1255300"/>
            <a:ext cx="3672000" cy="3354600"/>
          </a:xfrm>
          <a:prstGeom prst="rect">
            <a:avLst/>
          </a:prstGeom>
          <a:solidFill>
            <a:schemeClr val="lt2"/>
          </a:solidFill>
        </p:spPr>
        <p:txBody>
          <a:bodyPr anchorCtr="0" anchor="t" bIns="91425" lIns="91425" spcFirstLastPara="1" rIns="91425" wrap="square" tIns="91425">
            <a:noAutofit/>
          </a:bodyPr>
          <a:lstStyle/>
          <a:p>
            <a:pPr indent="457200" lvl="0" marL="0" rtl="0" algn="just">
              <a:spcBef>
                <a:spcPts val="0"/>
              </a:spcBef>
              <a:spcAft>
                <a:spcPts val="0"/>
              </a:spcAft>
              <a:buNone/>
            </a:pPr>
            <a:r>
              <a:rPr lang="en" sz="1400">
                <a:solidFill>
                  <a:schemeClr val="lt1"/>
                </a:solidFill>
                <a:latin typeface="Economica"/>
                <a:ea typeface="Economica"/>
                <a:cs typeface="Economica"/>
                <a:sym typeface="Economica"/>
              </a:rPr>
              <a:t>Worked in Brazil and most of his famous works remained in Brazil.</a:t>
            </a:r>
            <a:endParaRPr sz="1400">
              <a:solidFill>
                <a:schemeClr val="lt1"/>
              </a:solidFill>
              <a:latin typeface="Economica"/>
              <a:ea typeface="Economica"/>
              <a:cs typeface="Economica"/>
              <a:sym typeface="Economica"/>
            </a:endParaRPr>
          </a:p>
          <a:p>
            <a:pPr indent="457200" lvl="0" marL="0" rtl="0" algn="just">
              <a:spcBef>
                <a:spcPts val="1600"/>
              </a:spcBef>
              <a:spcAft>
                <a:spcPts val="0"/>
              </a:spcAft>
              <a:buNone/>
            </a:pPr>
            <a:r>
              <a:rPr lang="en" sz="1400">
                <a:solidFill>
                  <a:schemeClr val="lt1"/>
                </a:solidFill>
                <a:latin typeface="Economica"/>
                <a:ea typeface="Economica"/>
                <a:cs typeface="Economica"/>
                <a:sym typeface="Economica"/>
              </a:rPr>
              <a:t>He was a professor at the Architecture College of University of Sao Paulo until 1998 and acted as President for the Brazilian Institute for Architects.</a:t>
            </a:r>
            <a:endParaRPr sz="1400">
              <a:solidFill>
                <a:schemeClr val="lt1"/>
              </a:solidFill>
              <a:latin typeface="Economica"/>
              <a:ea typeface="Economica"/>
              <a:cs typeface="Economica"/>
              <a:sym typeface="Economica"/>
            </a:endParaRPr>
          </a:p>
          <a:p>
            <a:pPr indent="457200" lvl="0" marL="0" marR="152400" rtl="0" algn="just">
              <a:spcBef>
                <a:spcPts val="1600"/>
              </a:spcBef>
              <a:spcAft>
                <a:spcPts val="800"/>
              </a:spcAft>
              <a:buNone/>
            </a:pPr>
            <a:r>
              <a:rPr lang="en" sz="1400">
                <a:solidFill>
                  <a:schemeClr val="lt1"/>
                </a:solidFill>
                <a:latin typeface="Economica"/>
                <a:ea typeface="Economica"/>
                <a:cs typeface="Economica"/>
                <a:sym typeface="Economica"/>
              </a:rPr>
              <a:t>One of the most consistently daring of twentieth century architects, Mendes da Rocha has worked notably in the public realm, creating concrete and steel forms of immense power and grace. </a:t>
            </a:r>
            <a:endParaRPr sz="1400">
              <a:solidFill>
                <a:schemeClr val="lt1"/>
              </a:solidFill>
              <a:latin typeface="Economica"/>
              <a:ea typeface="Economica"/>
              <a:cs typeface="Economica"/>
              <a:sym typeface="Economica"/>
            </a:endParaRPr>
          </a:p>
        </p:txBody>
      </p:sp>
      <p:pic>
        <p:nvPicPr>
          <p:cNvPr id="87" name="Google Shape;87;p17"/>
          <p:cNvPicPr preferRelativeResize="0"/>
          <p:nvPr/>
        </p:nvPicPr>
        <p:blipFill>
          <a:blip r:embed="rId3">
            <a:alphaModFix/>
          </a:blip>
          <a:stretch>
            <a:fillRect/>
          </a:stretch>
        </p:blipFill>
        <p:spPr>
          <a:xfrm>
            <a:off x="4599550" y="647700"/>
            <a:ext cx="3672150" cy="36721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1" name="Shape 91"/>
        <p:cNvGrpSpPr/>
        <p:nvPr/>
      </p:nvGrpSpPr>
      <p:grpSpPr>
        <a:xfrm>
          <a:off x="0" y="0"/>
          <a:ext cx="0" cy="0"/>
          <a:chOff x="0" y="0"/>
          <a:chExt cx="0" cy="0"/>
        </a:xfrm>
      </p:grpSpPr>
      <p:sp>
        <p:nvSpPr>
          <p:cNvPr id="92" name="Google Shape;92;p18"/>
          <p:cNvSpPr txBox="1"/>
          <p:nvPr>
            <p:ph type="title"/>
          </p:nvPr>
        </p:nvSpPr>
        <p:spPr>
          <a:xfrm>
            <a:off x="773700" y="1806450"/>
            <a:ext cx="7596600" cy="1530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Significant Works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6" name="Shape 96"/>
        <p:cNvGrpSpPr/>
        <p:nvPr/>
      </p:nvGrpSpPr>
      <p:grpSpPr>
        <a:xfrm>
          <a:off x="0" y="0"/>
          <a:ext cx="0" cy="0"/>
          <a:chOff x="0" y="0"/>
          <a:chExt cx="0" cy="0"/>
        </a:xfrm>
      </p:grpSpPr>
      <p:sp>
        <p:nvSpPr>
          <p:cNvPr id="97" name="Google Shape;97;p19"/>
          <p:cNvSpPr txBox="1"/>
          <p:nvPr>
            <p:ph type="title"/>
          </p:nvPr>
        </p:nvSpPr>
        <p:spPr>
          <a:xfrm>
            <a:off x="6731400" y="1240950"/>
            <a:ext cx="2263500" cy="594600"/>
          </a:xfrm>
          <a:prstGeom prst="rect">
            <a:avLst/>
          </a:prstGeom>
        </p:spPr>
        <p:txBody>
          <a:bodyPr anchorCtr="0" anchor="b"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b="1" sz="2000">
              <a:solidFill>
                <a:srgbClr val="989898"/>
              </a:solidFill>
            </a:endParaRPr>
          </a:p>
          <a:p>
            <a:pPr indent="0" lvl="0" marL="0" rtl="0" algn="l">
              <a:lnSpc>
                <a:spcPct val="122727"/>
              </a:lnSpc>
              <a:spcBef>
                <a:spcPts val="0"/>
              </a:spcBef>
              <a:spcAft>
                <a:spcPts val="0"/>
              </a:spcAft>
              <a:buClr>
                <a:schemeClr val="dk1"/>
              </a:buClr>
              <a:buSzPts val="1100"/>
              <a:buFont typeface="Arial"/>
              <a:buNone/>
            </a:pPr>
            <a:r>
              <a:t/>
            </a:r>
            <a:endParaRPr sz="2000">
              <a:solidFill>
                <a:schemeClr val="dk1"/>
              </a:solidFill>
            </a:endParaRPr>
          </a:p>
          <a:p>
            <a:pPr indent="0" lvl="0" marL="0" rtl="0" algn="l">
              <a:lnSpc>
                <a:spcPct val="122727"/>
              </a:lnSpc>
              <a:spcBef>
                <a:spcPts val="0"/>
              </a:spcBef>
              <a:spcAft>
                <a:spcPts val="0"/>
              </a:spcAft>
              <a:buClr>
                <a:schemeClr val="dk1"/>
              </a:buClr>
              <a:buSzPts val="1100"/>
              <a:buFont typeface="Arial"/>
              <a:buNone/>
            </a:pPr>
            <a:r>
              <a:rPr lang="en" sz="2400"/>
              <a:t>Athletic Club of Sao Paulo</a:t>
            </a:r>
            <a:endParaRPr sz="2400">
              <a:solidFill>
                <a:srgbClr val="999999"/>
              </a:solidFill>
            </a:endParaRPr>
          </a:p>
        </p:txBody>
      </p:sp>
      <p:sp>
        <p:nvSpPr>
          <p:cNvPr id="98" name="Google Shape;98;p19"/>
          <p:cNvSpPr txBox="1"/>
          <p:nvPr>
            <p:ph idx="1" type="body"/>
          </p:nvPr>
        </p:nvSpPr>
        <p:spPr>
          <a:xfrm>
            <a:off x="6786900" y="1835550"/>
            <a:ext cx="2152500" cy="2056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400">
                <a:solidFill>
                  <a:srgbClr val="989898"/>
                </a:solidFill>
                <a:latin typeface="Economica"/>
                <a:ea typeface="Economica"/>
                <a:cs typeface="Economica"/>
                <a:sym typeface="Economica"/>
              </a:rPr>
              <a:t>Date</a:t>
            </a:r>
            <a:endParaRPr sz="1400">
              <a:solidFill>
                <a:srgbClr val="989898"/>
              </a:solidFill>
              <a:latin typeface="Economica"/>
              <a:ea typeface="Economica"/>
              <a:cs typeface="Economica"/>
              <a:sym typeface="Economica"/>
            </a:endParaRPr>
          </a:p>
          <a:p>
            <a:pPr indent="0" lvl="0" marL="0" rtl="0" algn="l">
              <a:lnSpc>
                <a:spcPct val="122727"/>
              </a:lnSpc>
              <a:spcBef>
                <a:spcPts val="0"/>
              </a:spcBef>
              <a:spcAft>
                <a:spcPts val="0"/>
              </a:spcAft>
              <a:buClr>
                <a:schemeClr val="dk1"/>
              </a:buClr>
              <a:buSzPts val="1100"/>
              <a:buFont typeface="Arial"/>
              <a:buNone/>
            </a:pPr>
            <a:r>
              <a:rPr lang="en" sz="1400">
                <a:latin typeface="Economica"/>
                <a:ea typeface="Economica"/>
                <a:cs typeface="Economica"/>
                <a:sym typeface="Economica"/>
              </a:rPr>
              <a:t>1957</a:t>
            </a:r>
            <a:endParaRPr sz="1400">
              <a:latin typeface="Economica"/>
              <a:ea typeface="Economica"/>
              <a:cs typeface="Economica"/>
              <a:sym typeface="Economica"/>
            </a:endParaRPr>
          </a:p>
          <a:p>
            <a:pPr indent="0" lvl="0" marL="0" rtl="0" algn="l">
              <a:spcBef>
                <a:spcPts val="0"/>
              </a:spcBef>
              <a:spcAft>
                <a:spcPts val="0"/>
              </a:spcAft>
              <a:buClr>
                <a:schemeClr val="dk1"/>
              </a:buClr>
              <a:buSzPts val="1100"/>
              <a:buFont typeface="Arial"/>
              <a:buNone/>
            </a:pPr>
            <a:r>
              <a:rPr lang="en" sz="1400">
                <a:solidFill>
                  <a:srgbClr val="989898"/>
                </a:solidFill>
                <a:latin typeface="Economica"/>
                <a:ea typeface="Economica"/>
                <a:cs typeface="Economica"/>
                <a:sym typeface="Economica"/>
              </a:rPr>
              <a:t>Location</a:t>
            </a:r>
            <a:endParaRPr sz="1400">
              <a:solidFill>
                <a:srgbClr val="989898"/>
              </a:solidFill>
              <a:latin typeface="Economica"/>
              <a:ea typeface="Economica"/>
              <a:cs typeface="Economica"/>
              <a:sym typeface="Economica"/>
            </a:endParaRPr>
          </a:p>
          <a:p>
            <a:pPr indent="0" lvl="0" marL="0" rtl="0" algn="l">
              <a:lnSpc>
                <a:spcPct val="122727"/>
              </a:lnSpc>
              <a:spcBef>
                <a:spcPts val="0"/>
              </a:spcBef>
              <a:spcAft>
                <a:spcPts val="0"/>
              </a:spcAft>
              <a:buClr>
                <a:schemeClr val="dk1"/>
              </a:buClr>
              <a:buSzPts val="1100"/>
              <a:buFont typeface="Arial"/>
              <a:buNone/>
            </a:pPr>
            <a:r>
              <a:rPr lang="en" sz="1400">
                <a:latin typeface="Economica"/>
                <a:ea typeface="Economica"/>
                <a:cs typeface="Economica"/>
                <a:sym typeface="Economica"/>
              </a:rPr>
              <a:t>Sao Paulo, Brazil</a:t>
            </a:r>
            <a:endParaRPr sz="1400">
              <a:latin typeface="Economica"/>
              <a:ea typeface="Economica"/>
              <a:cs typeface="Economica"/>
              <a:sym typeface="Economica"/>
            </a:endParaRPr>
          </a:p>
          <a:p>
            <a:pPr indent="0" lvl="0" marL="0" rtl="0" algn="l">
              <a:spcBef>
                <a:spcPts val="0"/>
              </a:spcBef>
              <a:spcAft>
                <a:spcPts val="0"/>
              </a:spcAft>
              <a:buClr>
                <a:schemeClr val="dk1"/>
              </a:buClr>
              <a:buSzPts val="1100"/>
              <a:buFont typeface="Arial"/>
              <a:buNone/>
            </a:pPr>
            <a:r>
              <a:rPr lang="en" sz="1400">
                <a:solidFill>
                  <a:srgbClr val="989898"/>
                </a:solidFill>
                <a:latin typeface="Economica"/>
                <a:ea typeface="Economica"/>
                <a:cs typeface="Economica"/>
                <a:sym typeface="Economica"/>
              </a:rPr>
              <a:t>Project Type</a:t>
            </a:r>
            <a:endParaRPr sz="1400">
              <a:solidFill>
                <a:srgbClr val="989898"/>
              </a:solidFill>
              <a:latin typeface="Economica"/>
              <a:ea typeface="Economica"/>
              <a:cs typeface="Economica"/>
              <a:sym typeface="Economica"/>
            </a:endParaRPr>
          </a:p>
          <a:p>
            <a:pPr indent="0" lvl="0" marL="0" rtl="0" algn="l">
              <a:lnSpc>
                <a:spcPct val="122727"/>
              </a:lnSpc>
              <a:spcBef>
                <a:spcPts val="0"/>
              </a:spcBef>
              <a:spcAft>
                <a:spcPts val="0"/>
              </a:spcAft>
              <a:buClr>
                <a:schemeClr val="dk1"/>
              </a:buClr>
              <a:buSzPts val="1100"/>
              <a:buFont typeface="Arial"/>
              <a:buNone/>
            </a:pPr>
            <a:r>
              <a:rPr lang="en" sz="1400">
                <a:latin typeface="Economica"/>
                <a:ea typeface="Economica"/>
                <a:cs typeface="Economica"/>
                <a:sym typeface="Economica"/>
              </a:rPr>
              <a:t>Recreational</a:t>
            </a:r>
            <a:endParaRPr sz="1400">
              <a:solidFill>
                <a:srgbClr val="989898"/>
              </a:solidFill>
              <a:latin typeface="Economica"/>
              <a:ea typeface="Economica"/>
              <a:cs typeface="Economica"/>
              <a:sym typeface="Economica"/>
            </a:endParaRPr>
          </a:p>
          <a:p>
            <a:pPr indent="0" lvl="0" marL="0" rtl="0" algn="l">
              <a:lnSpc>
                <a:spcPct val="122727"/>
              </a:lnSpc>
              <a:spcBef>
                <a:spcPts val="0"/>
              </a:spcBef>
              <a:spcAft>
                <a:spcPts val="0"/>
              </a:spcAft>
              <a:buClr>
                <a:schemeClr val="dk1"/>
              </a:buClr>
              <a:buSzPts val="1100"/>
              <a:buFont typeface="Arial"/>
              <a:buNone/>
            </a:pPr>
            <a:r>
              <a:t/>
            </a:r>
            <a:endParaRPr sz="1000">
              <a:latin typeface="Economica"/>
              <a:ea typeface="Economica"/>
              <a:cs typeface="Economica"/>
              <a:sym typeface="Economica"/>
            </a:endParaRPr>
          </a:p>
          <a:p>
            <a:pPr indent="0" lvl="0" marL="0" rtl="0" algn="l">
              <a:spcBef>
                <a:spcPts val="0"/>
              </a:spcBef>
              <a:spcAft>
                <a:spcPts val="1600"/>
              </a:spcAft>
              <a:buNone/>
            </a:pPr>
            <a:r>
              <a:t/>
            </a:r>
            <a:endParaRPr/>
          </a:p>
        </p:txBody>
      </p:sp>
      <p:pic>
        <p:nvPicPr>
          <p:cNvPr id="99" name="Google Shape;99;p19"/>
          <p:cNvPicPr preferRelativeResize="0"/>
          <p:nvPr/>
        </p:nvPicPr>
        <p:blipFill>
          <a:blip r:embed="rId3">
            <a:alphaModFix/>
          </a:blip>
          <a:stretch>
            <a:fillRect/>
          </a:stretch>
        </p:blipFill>
        <p:spPr>
          <a:xfrm>
            <a:off x="248025" y="853475"/>
            <a:ext cx="6395574" cy="34365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 name="Shape 103"/>
        <p:cNvGrpSpPr/>
        <p:nvPr/>
      </p:nvGrpSpPr>
      <p:grpSpPr>
        <a:xfrm>
          <a:off x="0" y="0"/>
          <a:ext cx="0" cy="0"/>
          <a:chOff x="0" y="0"/>
          <a:chExt cx="0" cy="0"/>
        </a:xfrm>
      </p:grpSpPr>
      <p:sp>
        <p:nvSpPr>
          <p:cNvPr id="104" name="Google Shape;104;p20"/>
          <p:cNvSpPr txBox="1"/>
          <p:nvPr>
            <p:ph type="title"/>
          </p:nvPr>
        </p:nvSpPr>
        <p:spPr>
          <a:xfrm>
            <a:off x="387875" y="257750"/>
            <a:ext cx="1002600" cy="2402100"/>
          </a:xfrm>
          <a:prstGeom prst="rect">
            <a:avLst/>
          </a:prstGeom>
          <a:solidFill>
            <a:schemeClr val="lt2"/>
          </a:solidFill>
        </p:spPr>
        <p:txBody>
          <a:bodyPr anchorCtr="0" anchor="b" bIns="91425" lIns="91425" spcFirstLastPara="1" rIns="91425" wrap="square" tIns="91425">
            <a:noAutofit/>
          </a:bodyPr>
          <a:lstStyle/>
          <a:p>
            <a:pPr indent="0" lvl="0" marL="0" rtl="0" algn="l">
              <a:lnSpc>
                <a:spcPct val="122727"/>
              </a:lnSpc>
              <a:spcBef>
                <a:spcPts val="0"/>
              </a:spcBef>
              <a:spcAft>
                <a:spcPts val="0"/>
              </a:spcAft>
              <a:buClr>
                <a:schemeClr val="dk1"/>
              </a:buClr>
              <a:buSzPts val="1100"/>
              <a:buFont typeface="Arial"/>
              <a:buNone/>
            </a:pPr>
            <a:r>
              <a:rPr lang="en" sz="2000">
                <a:solidFill>
                  <a:schemeClr val="lt1"/>
                </a:solidFill>
              </a:rPr>
              <a:t>Athletic Club of Sao Paulo</a:t>
            </a:r>
            <a:endParaRPr sz="2000">
              <a:solidFill>
                <a:schemeClr val="lt1"/>
              </a:solidFill>
            </a:endParaRPr>
          </a:p>
          <a:p>
            <a:pPr indent="0" lvl="0" marL="0" rtl="0" algn="l">
              <a:lnSpc>
                <a:spcPct val="122727"/>
              </a:lnSpc>
              <a:spcBef>
                <a:spcPts val="0"/>
              </a:spcBef>
              <a:spcAft>
                <a:spcPts val="0"/>
              </a:spcAft>
              <a:buClr>
                <a:schemeClr val="dk1"/>
              </a:buClr>
              <a:buSzPts val="1100"/>
              <a:buFont typeface="Arial"/>
              <a:buNone/>
            </a:pPr>
            <a:r>
              <a:t/>
            </a:r>
            <a:endParaRPr sz="2000">
              <a:solidFill>
                <a:schemeClr val="lt1"/>
              </a:solidFill>
            </a:endParaRPr>
          </a:p>
          <a:p>
            <a:pPr indent="0" lvl="0" marL="0" rtl="0" algn="l">
              <a:lnSpc>
                <a:spcPct val="122727"/>
              </a:lnSpc>
              <a:spcBef>
                <a:spcPts val="0"/>
              </a:spcBef>
              <a:spcAft>
                <a:spcPts val="0"/>
              </a:spcAft>
              <a:buClr>
                <a:schemeClr val="dk1"/>
              </a:buClr>
              <a:buSzPts val="1100"/>
              <a:buFont typeface="Arial"/>
              <a:buNone/>
            </a:pPr>
            <a:r>
              <a:rPr lang="en" sz="2000">
                <a:solidFill>
                  <a:schemeClr val="lt1"/>
                </a:solidFill>
              </a:rPr>
              <a:t>Plan</a:t>
            </a:r>
            <a:endParaRPr sz="2000">
              <a:solidFill>
                <a:schemeClr val="lt1"/>
              </a:solidFill>
            </a:endParaRPr>
          </a:p>
          <a:p>
            <a:pPr indent="0" lvl="0" marL="0" rtl="0" algn="l">
              <a:lnSpc>
                <a:spcPct val="122727"/>
              </a:lnSpc>
              <a:spcBef>
                <a:spcPts val="0"/>
              </a:spcBef>
              <a:spcAft>
                <a:spcPts val="0"/>
              </a:spcAft>
              <a:buClr>
                <a:schemeClr val="dk1"/>
              </a:buClr>
              <a:buSzPts val="1100"/>
              <a:buFont typeface="Arial"/>
              <a:buNone/>
            </a:pPr>
            <a:r>
              <a:t/>
            </a:r>
            <a:endParaRPr sz="2000"/>
          </a:p>
        </p:txBody>
      </p:sp>
      <p:pic>
        <p:nvPicPr>
          <p:cNvPr id="105" name="Google Shape;105;p20"/>
          <p:cNvPicPr preferRelativeResize="0"/>
          <p:nvPr/>
        </p:nvPicPr>
        <p:blipFill>
          <a:blip r:embed="rId3">
            <a:alphaModFix/>
          </a:blip>
          <a:stretch>
            <a:fillRect/>
          </a:stretch>
        </p:blipFill>
        <p:spPr>
          <a:xfrm>
            <a:off x="1390463" y="-152400"/>
            <a:ext cx="6363086" cy="5143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9" name="Shape 109"/>
        <p:cNvGrpSpPr/>
        <p:nvPr/>
      </p:nvGrpSpPr>
      <p:grpSpPr>
        <a:xfrm>
          <a:off x="0" y="0"/>
          <a:ext cx="0" cy="0"/>
          <a:chOff x="0" y="0"/>
          <a:chExt cx="0" cy="0"/>
        </a:xfrm>
      </p:grpSpPr>
      <p:sp>
        <p:nvSpPr>
          <p:cNvPr id="110" name="Google Shape;110;p21"/>
          <p:cNvSpPr txBox="1"/>
          <p:nvPr>
            <p:ph type="title"/>
          </p:nvPr>
        </p:nvSpPr>
        <p:spPr>
          <a:xfrm>
            <a:off x="172650" y="674400"/>
            <a:ext cx="952200" cy="2384100"/>
          </a:xfrm>
          <a:prstGeom prst="rect">
            <a:avLst/>
          </a:prstGeom>
          <a:solidFill>
            <a:schemeClr val="lt2"/>
          </a:solidFill>
        </p:spPr>
        <p:txBody>
          <a:bodyPr anchorCtr="0" anchor="b" bIns="91425" lIns="91425" spcFirstLastPara="1" rIns="91425" wrap="square" tIns="91425">
            <a:noAutofit/>
          </a:bodyPr>
          <a:lstStyle/>
          <a:p>
            <a:pPr indent="0" lvl="0" marL="0" rtl="0" algn="l">
              <a:lnSpc>
                <a:spcPct val="122727"/>
              </a:lnSpc>
              <a:spcBef>
                <a:spcPts val="0"/>
              </a:spcBef>
              <a:spcAft>
                <a:spcPts val="0"/>
              </a:spcAft>
              <a:buClr>
                <a:schemeClr val="dk1"/>
              </a:buClr>
              <a:buSzPts val="1100"/>
              <a:buFont typeface="Arial"/>
              <a:buNone/>
            </a:pPr>
            <a:r>
              <a:rPr lang="en" sz="2000">
                <a:solidFill>
                  <a:schemeClr val="lt1"/>
                </a:solidFill>
              </a:rPr>
              <a:t>Athletic Club of Sao Paulo</a:t>
            </a:r>
            <a:endParaRPr sz="2000">
              <a:solidFill>
                <a:schemeClr val="lt1"/>
              </a:solidFill>
            </a:endParaRPr>
          </a:p>
          <a:p>
            <a:pPr indent="0" lvl="0" marL="0" rtl="0" algn="l">
              <a:lnSpc>
                <a:spcPct val="122727"/>
              </a:lnSpc>
              <a:spcBef>
                <a:spcPts val="0"/>
              </a:spcBef>
              <a:spcAft>
                <a:spcPts val="0"/>
              </a:spcAft>
              <a:buClr>
                <a:schemeClr val="dk1"/>
              </a:buClr>
              <a:buSzPts val="1100"/>
              <a:buFont typeface="Arial"/>
              <a:buNone/>
            </a:pPr>
            <a:r>
              <a:t/>
            </a:r>
            <a:endParaRPr sz="2000">
              <a:solidFill>
                <a:schemeClr val="lt1"/>
              </a:solidFill>
            </a:endParaRPr>
          </a:p>
          <a:p>
            <a:pPr indent="0" lvl="0" marL="0" rtl="0" algn="l">
              <a:lnSpc>
                <a:spcPct val="122727"/>
              </a:lnSpc>
              <a:spcBef>
                <a:spcPts val="0"/>
              </a:spcBef>
              <a:spcAft>
                <a:spcPts val="0"/>
              </a:spcAft>
              <a:buClr>
                <a:schemeClr val="dk1"/>
              </a:buClr>
              <a:buSzPts val="1100"/>
              <a:buFont typeface="Arial"/>
              <a:buNone/>
            </a:pPr>
            <a:r>
              <a:rPr lang="en" sz="2000">
                <a:solidFill>
                  <a:schemeClr val="lt1"/>
                </a:solidFill>
              </a:rPr>
              <a:t>Sections</a:t>
            </a:r>
            <a:endParaRPr sz="2000">
              <a:solidFill>
                <a:schemeClr val="lt1"/>
              </a:solidFill>
            </a:endParaRPr>
          </a:p>
          <a:p>
            <a:pPr indent="0" lvl="0" marL="0" rtl="0" algn="l">
              <a:lnSpc>
                <a:spcPct val="122727"/>
              </a:lnSpc>
              <a:spcBef>
                <a:spcPts val="0"/>
              </a:spcBef>
              <a:spcAft>
                <a:spcPts val="0"/>
              </a:spcAft>
              <a:buClr>
                <a:schemeClr val="dk1"/>
              </a:buClr>
              <a:buSzPts val="1100"/>
              <a:buFont typeface="Arial"/>
              <a:buNone/>
            </a:pPr>
            <a:r>
              <a:t/>
            </a:r>
            <a:endParaRPr sz="2000"/>
          </a:p>
        </p:txBody>
      </p:sp>
      <p:pic>
        <p:nvPicPr>
          <p:cNvPr id="111" name="Google Shape;111;p21"/>
          <p:cNvPicPr preferRelativeResize="0"/>
          <p:nvPr/>
        </p:nvPicPr>
        <p:blipFill>
          <a:blip r:embed="rId3">
            <a:alphaModFix/>
          </a:blip>
          <a:stretch>
            <a:fillRect/>
          </a:stretch>
        </p:blipFill>
        <p:spPr>
          <a:xfrm>
            <a:off x="1124850" y="348600"/>
            <a:ext cx="7896775" cy="41195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