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6"/>
  </p:notesMasterIdLst>
  <p:sldIdLst>
    <p:sldId id="271" r:id="rId2"/>
    <p:sldId id="277" r:id="rId3"/>
    <p:sldId id="278" r:id="rId4"/>
    <p:sldId id="284" r:id="rId5"/>
    <p:sldId id="285" r:id="rId6"/>
    <p:sldId id="261" r:id="rId7"/>
    <p:sldId id="289" r:id="rId8"/>
    <p:sldId id="257" r:id="rId9"/>
    <p:sldId id="292" r:id="rId10"/>
    <p:sldId id="291" r:id="rId11"/>
    <p:sldId id="286" r:id="rId12"/>
    <p:sldId id="262" r:id="rId13"/>
    <p:sldId id="287" r:id="rId14"/>
    <p:sldId id="288" r:id="rId15"/>
  </p:sldIdLst>
  <p:sldSz cx="9144000" cy="5143500" type="screen16x9"/>
  <p:notesSz cx="6858000" cy="9144000"/>
  <p:embeddedFontLst>
    <p:embeddedFont>
      <p:font typeface="Comic Sans MS" panose="030F0702030302020204" pitchFamily="66" charset="0"/>
      <p:regular r:id="rId17"/>
      <p:bold r:id="rId18"/>
    </p:embeddedFont>
    <p:embeddedFont>
      <p:font typeface="Varela Round" panose="00000500000000000000" charset="-79"/>
      <p:regular r:id="rId19"/>
    </p:embeddedFont>
    <p:embeddedFont>
      <p:font typeface="Calibri" panose="020F0502020204030204" pitchFamily="34" charset="0"/>
      <p:regular r:id="rId20"/>
      <p:bold r:id="rId21"/>
      <p:italic r:id="rId22"/>
      <p:boldItalic r:id="rId23"/>
    </p:embeddedFont>
    <p:embeddedFont>
      <p:font typeface="Didact Gothic" panose="020B0604020202020204" charset="0"/>
      <p:regular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B36C3CD-6F0B-41C7-A05E-5C8E671DDC83}">
  <a:tblStyle styleId="{6B36C3CD-6F0B-41C7-A05E-5C8E671DDC83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3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8" y="4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13749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Shape 5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37316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Shape 4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769594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Shape 4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218425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15835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Shape 50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1333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Shape 57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9" name="Shape 57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95052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Shape 63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4" name="Shape 6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310305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" name="Shape 6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09001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" name="Shape 6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5343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" name="Shape 6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20387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Shape 5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Shape 5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24899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Shape 64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1" name="Shape 64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01479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Shape 4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033863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Shape 47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85672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-75" y="4557900"/>
            <a:ext cx="9144000" cy="5856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9" name="Shape 129"/>
          <p:cNvSpPr/>
          <p:nvPr/>
        </p:nvSpPr>
        <p:spPr>
          <a:xfrm>
            <a:off x="428432" y="888181"/>
            <a:ext cx="7165225" cy="3994205"/>
          </a:xfrm>
          <a:custGeom>
            <a:avLst/>
            <a:gdLst/>
            <a:ahLst/>
            <a:cxnLst/>
            <a:rect l="0" t="0" r="0" b="0"/>
            <a:pathLst>
              <a:path w="286609" h="181658" extrusionOk="0">
                <a:moveTo>
                  <a:pt x="0" y="0"/>
                </a:moveTo>
                <a:lnTo>
                  <a:pt x="0" y="181658"/>
                </a:lnTo>
                <a:lnTo>
                  <a:pt x="276798" y="181658"/>
                </a:lnTo>
                <a:lnTo>
                  <a:pt x="276798" y="159359"/>
                </a:lnTo>
                <a:lnTo>
                  <a:pt x="286609" y="149845"/>
                </a:lnTo>
                <a:lnTo>
                  <a:pt x="276798" y="149845"/>
                </a:lnTo>
                <a:lnTo>
                  <a:pt x="276798" y="297"/>
                </a:lnTo>
                <a:close/>
              </a:path>
            </a:pathLst>
          </a:custGeom>
          <a:solidFill>
            <a:srgbClr val="0D0138">
              <a:alpha val="16540"/>
            </a:srgbClr>
          </a:solidFill>
          <a:ln>
            <a:noFill/>
          </a:ln>
        </p:spPr>
      </p:sp>
      <p:sp>
        <p:nvSpPr>
          <p:cNvPr id="130" name="Shape 130"/>
          <p:cNvSpPr/>
          <p:nvPr/>
        </p:nvSpPr>
        <p:spPr>
          <a:xfrm>
            <a:off x="388375" y="852949"/>
            <a:ext cx="7165225" cy="3994205"/>
          </a:xfrm>
          <a:custGeom>
            <a:avLst/>
            <a:gdLst/>
            <a:ahLst/>
            <a:cxnLst/>
            <a:rect l="0" t="0" r="0" b="0"/>
            <a:pathLst>
              <a:path w="286609" h="181658" extrusionOk="0">
                <a:moveTo>
                  <a:pt x="0" y="0"/>
                </a:moveTo>
                <a:lnTo>
                  <a:pt x="0" y="181658"/>
                </a:lnTo>
                <a:lnTo>
                  <a:pt x="276798" y="181658"/>
                </a:lnTo>
                <a:lnTo>
                  <a:pt x="276798" y="159359"/>
                </a:lnTo>
                <a:lnTo>
                  <a:pt x="286609" y="149845"/>
                </a:lnTo>
                <a:lnTo>
                  <a:pt x="276798" y="149845"/>
                </a:lnTo>
                <a:lnTo>
                  <a:pt x="276798" y="29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582200" y="1040900"/>
            <a:ext cx="6525300" cy="36432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grpSp>
        <p:nvGrpSpPr>
          <p:cNvPr id="133" name="Shape 133"/>
          <p:cNvGrpSpPr/>
          <p:nvPr/>
        </p:nvGrpSpPr>
        <p:grpSpPr>
          <a:xfrm>
            <a:off x="7522238" y="3425970"/>
            <a:ext cx="1194509" cy="1523626"/>
            <a:chOff x="1300162" y="3487737"/>
            <a:chExt cx="1549499" cy="1976425"/>
          </a:xfrm>
        </p:grpSpPr>
        <p:sp>
          <p:nvSpPr>
            <p:cNvPr id="134" name="Shape 134"/>
            <p:cNvSpPr/>
            <p:nvPr/>
          </p:nvSpPr>
          <p:spPr>
            <a:xfrm>
              <a:off x="2674938" y="3643312"/>
              <a:ext cx="52500" cy="38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60000"/>
                  </a:moveTo>
                  <a:cubicBezTo>
                    <a:pt x="75000" y="80000"/>
                    <a:pt x="105000" y="100000"/>
                    <a:pt x="120000" y="120000"/>
                  </a:cubicBezTo>
                  <a:cubicBezTo>
                    <a:pt x="75000" y="80000"/>
                    <a:pt x="0" y="0"/>
                    <a:pt x="60000" y="600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Shape 135"/>
            <p:cNvSpPr/>
            <p:nvPr/>
          </p:nvSpPr>
          <p:spPr>
            <a:xfrm>
              <a:off x="2727325" y="368141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Shape 136"/>
            <p:cNvSpPr/>
            <p:nvPr/>
          </p:nvSpPr>
          <p:spPr>
            <a:xfrm>
              <a:off x="2727325" y="3681412"/>
              <a:ext cx="12600" cy="6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120000" y="120000"/>
                    <a:pt x="60000" y="12000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7" name="Shape 137"/>
            <p:cNvSpPr/>
            <p:nvPr/>
          </p:nvSpPr>
          <p:spPr>
            <a:xfrm>
              <a:off x="1300162" y="3487737"/>
              <a:ext cx="1549499" cy="1917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500" y="10945"/>
                  </a:moveTo>
                  <a:cubicBezTo>
                    <a:pt x="103000" y="7297"/>
                    <a:pt x="95500" y="5270"/>
                    <a:pt x="89000" y="6891"/>
                  </a:cubicBezTo>
                  <a:cubicBezTo>
                    <a:pt x="85500" y="7702"/>
                    <a:pt x="83000" y="8918"/>
                    <a:pt x="81000" y="10945"/>
                  </a:cubicBezTo>
                  <a:cubicBezTo>
                    <a:pt x="79500" y="11756"/>
                    <a:pt x="79000" y="13378"/>
                    <a:pt x="78000" y="13783"/>
                  </a:cubicBezTo>
                  <a:cubicBezTo>
                    <a:pt x="77000" y="14189"/>
                    <a:pt x="77000" y="14594"/>
                    <a:pt x="77000" y="14594"/>
                  </a:cubicBezTo>
                  <a:cubicBezTo>
                    <a:pt x="77000" y="14594"/>
                    <a:pt x="76500" y="14594"/>
                    <a:pt x="76000" y="14594"/>
                  </a:cubicBezTo>
                  <a:cubicBezTo>
                    <a:pt x="75000" y="14189"/>
                    <a:pt x="74000" y="13783"/>
                    <a:pt x="73000" y="13378"/>
                  </a:cubicBezTo>
                  <a:cubicBezTo>
                    <a:pt x="66000" y="11756"/>
                    <a:pt x="59000" y="11351"/>
                    <a:pt x="51500" y="12567"/>
                  </a:cubicBezTo>
                  <a:cubicBezTo>
                    <a:pt x="50500" y="12972"/>
                    <a:pt x="49000" y="13378"/>
                    <a:pt x="48000" y="13378"/>
                  </a:cubicBezTo>
                  <a:cubicBezTo>
                    <a:pt x="46500" y="14189"/>
                    <a:pt x="47000" y="14189"/>
                    <a:pt x="45500" y="12972"/>
                  </a:cubicBezTo>
                  <a:cubicBezTo>
                    <a:pt x="43500" y="11351"/>
                    <a:pt x="42500" y="9324"/>
                    <a:pt x="40500" y="7702"/>
                  </a:cubicBezTo>
                  <a:cubicBezTo>
                    <a:pt x="29000" y="0"/>
                    <a:pt x="14000" y="7702"/>
                    <a:pt x="7500" y="16216"/>
                  </a:cubicBezTo>
                  <a:cubicBezTo>
                    <a:pt x="0" y="26756"/>
                    <a:pt x="6500" y="38918"/>
                    <a:pt x="20500" y="42567"/>
                  </a:cubicBezTo>
                  <a:cubicBezTo>
                    <a:pt x="21500" y="42972"/>
                    <a:pt x="22000" y="42567"/>
                    <a:pt x="22000" y="43378"/>
                  </a:cubicBezTo>
                  <a:cubicBezTo>
                    <a:pt x="22500" y="44189"/>
                    <a:pt x="21500" y="45405"/>
                    <a:pt x="21500" y="46216"/>
                  </a:cubicBezTo>
                  <a:cubicBezTo>
                    <a:pt x="21500" y="47837"/>
                    <a:pt x="21000" y="49459"/>
                    <a:pt x="21500" y="51081"/>
                  </a:cubicBezTo>
                  <a:cubicBezTo>
                    <a:pt x="22000" y="54324"/>
                    <a:pt x="23000" y="57162"/>
                    <a:pt x="25000" y="60000"/>
                  </a:cubicBezTo>
                  <a:cubicBezTo>
                    <a:pt x="27500" y="64864"/>
                    <a:pt x="32000" y="68513"/>
                    <a:pt x="37500" y="70945"/>
                  </a:cubicBezTo>
                  <a:cubicBezTo>
                    <a:pt x="28000" y="78648"/>
                    <a:pt x="21000" y="91216"/>
                    <a:pt x="27000" y="101756"/>
                  </a:cubicBezTo>
                  <a:cubicBezTo>
                    <a:pt x="28000" y="103378"/>
                    <a:pt x="29500" y="105000"/>
                    <a:pt x="31000" y="106621"/>
                  </a:cubicBezTo>
                  <a:cubicBezTo>
                    <a:pt x="32000" y="107837"/>
                    <a:pt x="32000" y="107837"/>
                    <a:pt x="30500" y="109054"/>
                  </a:cubicBezTo>
                  <a:cubicBezTo>
                    <a:pt x="29500" y="110270"/>
                    <a:pt x="28500" y="111891"/>
                    <a:pt x="28000" y="113513"/>
                  </a:cubicBezTo>
                  <a:cubicBezTo>
                    <a:pt x="27000" y="118378"/>
                    <a:pt x="34000" y="119594"/>
                    <a:pt x="39000" y="119189"/>
                  </a:cubicBezTo>
                  <a:cubicBezTo>
                    <a:pt x="42000" y="119189"/>
                    <a:pt x="45500" y="117972"/>
                    <a:pt x="48000" y="116351"/>
                  </a:cubicBezTo>
                  <a:cubicBezTo>
                    <a:pt x="49000" y="115945"/>
                    <a:pt x="50000" y="115135"/>
                    <a:pt x="50500" y="114324"/>
                  </a:cubicBezTo>
                  <a:cubicBezTo>
                    <a:pt x="52000" y="113108"/>
                    <a:pt x="53000" y="113108"/>
                    <a:pt x="55500" y="113108"/>
                  </a:cubicBezTo>
                  <a:cubicBezTo>
                    <a:pt x="59000" y="112702"/>
                    <a:pt x="62000" y="112297"/>
                    <a:pt x="65500" y="112702"/>
                  </a:cubicBezTo>
                  <a:cubicBezTo>
                    <a:pt x="68500" y="112702"/>
                    <a:pt x="69500" y="115135"/>
                    <a:pt x="72500" y="116351"/>
                  </a:cubicBezTo>
                  <a:cubicBezTo>
                    <a:pt x="77000" y="118783"/>
                    <a:pt x="84500" y="120000"/>
                    <a:pt x="89500" y="117567"/>
                  </a:cubicBezTo>
                  <a:cubicBezTo>
                    <a:pt x="92000" y="116351"/>
                    <a:pt x="92500" y="114324"/>
                    <a:pt x="91500" y="111891"/>
                  </a:cubicBezTo>
                  <a:cubicBezTo>
                    <a:pt x="91000" y="110675"/>
                    <a:pt x="90000" y="109864"/>
                    <a:pt x="89000" y="108648"/>
                  </a:cubicBezTo>
                  <a:cubicBezTo>
                    <a:pt x="88500" y="108648"/>
                    <a:pt x="87500" y="107837"/>
                    <a:pt x="87500" y="107432"/>
                  </a:cubicBezTo>
                  <a:cubicBezTo>
                    <a:pt x="87500" y="107027"/>
                    <a:pt x="89500" y="105405"/>
                    <a:pt x="89500" y="105000"/>
                  </a:cubicBezTo>
                  <a:cubicBezTo>
                    <a:pt x="94000" y="99729"/>
                    <a:pt x="96500" y="94054"/>
                    <a:pt x="94500" y="87567"/>
                  </a:cubicBezTo>
                  <a:cubicBezTo>
                    <a:pt x="93000" y="81891"/>
                    <a:pt x="89500" y="75810"/>
                    <a:pt x="84000" y="71351"/>
                  </a:cubicBezTo>
                  <a:cubicBezTo>
                    <a:pt x="90500" y="68513"/>
                    <a:pt x="96500" y="64054"/>
                    <a:pt x="99000" y="57972"/>
                  </a:cubicBezTo>
                  <a:cubicBezTo>
                    <a:pt x="100000" y="55135"/>
                    <a:pt x="101000" y="51891"/>
                    <a:pt x="100500" y="49054"/>
                  </a:cubicBezTo>
                  <a:cubicBezTo>
                    <a:pt x="100500" y="48243"/>
                    <a:pt x="100500" y="47432"/>
                    <a:pt x="100000" y="46621"/>
                  </a:cubicBezTo>
                  <a:cubicBezTo>
                    <a:pt x="100000" y="45000"/>
                    <a:pt x="99500" y="45405"/>
                    <a:pt x="101000" y="44594"/>
                  </a:cubicBezTo>
                  <a:cubicBezTo>
                    <a:pt x="102500" y="43783"/>
                    <a:pt x="105000" y="43378"/>
                    <a:pt x="107000" y="42567"/>
                  </a:cubicBezTo>
                  <a:cubicBezTo>
                    <a:pt x="113500" y="39324"/>
                    <a:pt x="119000" y="34054"/>
                    <a:pt x="119500" y="27972"/>
                  </a:cubicBezTo>
                  <a:cubicBezTo>
                    <a:pt x="120000" y="21081"/>
                    <a:pt x="115000" y="15000"/>
                    <a:pt x="108500" y="10945"/>
                  </a:cubicBezTo>
                  <a:close/>
                </a:path>
              </a:pathLst>
            </a:custGeom>
            <a:solidFill>
              <a:srgbClr val="E6C39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8" name="Shape 138"/>
            <p:cNvSpPr/>
            <p:nvPr/>
          </p:nvSpPr>
          <p:spPr>
            <a:xfrm>
              <a:off x="1693863" y="4699001"/>
              <a:ext cx="742800" cy="512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9217" y="21265"/>
                  </a:moveTo>
                  <a:cubicBezTo>
                    <a:pt x="29217" y="21265"/>
                    <a:pt x="36521" y="7594"/>
                    <a:pt x="46956" y="7594"/>
                  </a:cubicBezTo>
                  <a:cubicBezTo>
                    <a:pt x="57391" y="9113"/>
                    <a:pt x="90782" y="0"/>
                    <a:pt x="92869" y="22784"/>
                  </a:cubicBezTo>
                  <a:cubicBezTo>
                    <a:pt x="92869" y="22784"/>
                    <a:pt x="80347" y="44050"/>
                    <a:pt x="85565" y="50126"/>
                  </a:cubicBezTo>
                  <a:cubicBezTo>
                    <a:pt x="90782" y="56202"/>
                    <a:pt x="102260" y="53164"/>
                    <a:pt x="106434" y="47088"/>
                  </a:cubicBezTo>
                  <a:cubicBezTo>
                    <a:pt x="110608" y="41012"/>
                    <a:pt x="120000" y="110886"/>
                    <a:pt x="59478" y="115443"/>
                  </a:cubicBezTo>
                  <a:cubicBezTo>
                    <a:pt x="0" y="120000"/>
                    <a:pt x="14608" y="45569"/>
                    <a:pt x="14608" y="45569"/>
                  </a:cubicBezTo>
                  <a:cubicBezTo>
                    <a:pt x="14608" y="45569"/>
                    <a:pt x="30260" y="62278"/>
                    <a:pt x="37565" y="50126"/>
                  </a:cubicBezTo>
                  <a:cubicBezTo>
                    <a:pt x="39652" y="44050"/>
                    <a:pt x="29217" y="21265"/>
                    <a:pt x="29217" y="212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Shape 139"/>
            <p:cNvSpPr/>
            <p:nvPr/>
          </p:nvSpPr>
          <p:spPr>
            <a:xfrm>
              <a:off x="1700213" y="4303712"/>
              <a:ext cx="742800" cy="357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7043" y="15272"/>
                  </a:moveTo>
                  <a:cubicBezTo>
                    <a:pt x="87652" y="10909"/>
                    <a:pt x="75130" y="6545"/>
                    <a:pt x="69913" y="30545"/>
                  </a:cubicBezTo>
                  <a:cubicBezTo>
                    <a:pt x="64695" y="54545"/>
                    <a:pt x="56347" y="34909"/>
                    <a:pt x="56347" y="34909"/>
                  </a:cubicBezTo>
                  <a:cubicBezTo>
                    <a:pt x="52173" y="43636"/>
                    <a:pt x="44869" y="37090"/>
                    <a:pt x="41739" y="24000"/>
                  </a:cubicBezTo>
                  <a:cubicBezTo>
                    <a:pt x="39652" y="13090"/>
                    <a:pt x="33391" y="8727"/>
                    <a:pt x="24000" y="2181"/>
                  </a:cubicBezTo>
                  <a:cubicBezTo>
                    <a:pt x="17739" y="0"/>
                    <a:pt x="13565" y="2181"/>
                    <a:pt x="9391" y="8727"/>
                  </a:cubicBezTo>
                  <a:cubicBezTo>
                    <a:pt x="8347" y="10909"/>
                    <a:pt x="7304" y="13090"/>
                    <a:pt x="6260" y="15272"/>
                  </a:cubicBezTo>
                  <a:cubicBezTo>
                    <a:pt x="0" y="30545"/>
                    <a:pt x="0" y="50181"/>
                    <a:pt x="0" y="61090"/>
                  </a:cubicBezTo>
                  <a:cubicBezTo>
                    <a:pt x="13565" y="98181"/>
                    <a:pt x="36521" y="120000"/>
                    <a:pt x="62608" y="120000"/>
                  </a:cubicBezTo>
                  <a:cubicBezTo>
                    <a:pt x="63652" y="120000"/>
                    <a:pt x="64695" y="120000"/>
                    <a:pt x="65739" y="120000"/>
                  </a:cubicBezTo>
                  <a:cubicBezTo>
                    <a:pt x="80347" y="117818"/>
                    <a:pt x="93913" y="111272"/>
                    <a:pt x="106434" y="96000"/>
                  </a:cubicBezTo>
                  <a:cubicBezTo>
                    <a:pt x="110608" y="91636"/>
                    <a:pt x="113739" y="87272"/>
                    <a:pt x="116869" y="82909"/>
                  </a:cubicBezTo>
                  <a:cubicBezTo>
                    <a:pt x="120000" y="58909"/>
                    <a:pt x="105391" y="19636"/>
                    <a:pt x="97043" y="152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Shape 140"/>
            <p:cNvSpPr/>
            <p:nvPr/>
          </p:nvSpPr>
          <p:spPr>
            <a:xfrm>
              <a:off x="1649413" y="5224462"/>
              <a:ext cx="838200" cy="239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923" y="16216"/>
                  </a:moveTo>
                  <a:cubicBezTo>
                    <a:pt x="108923" y="16216"/>
                    <a:pt x="108923" y="16216"/>
                    <a:pt x="108923" y="16216"/>
                  </a:cubicBezTo>
                  <a:cubicBezTo>
                    <a:pt x="108923" y="16216"/>
                    <a:pt x="108923" y="16216"/>
                    <a:pt x="108923" y="16216"/>
                  </a:cubicBezTo>
                  <a:cubicBezTo>
                    <a:pt x="110769" y="22702"/>
                    <a:pt x="114461" y="35675"/>
                    <a:pt x="113538" y="45405"/>
                  </a:cubicBezTo>
                  <a:cubicBezTo>
                    <a:pt x="112615" y="55135"/>
                    <a:pt x="107076" y="58378"/>
                    <a:pt x="104307" y="58378"/>
                  </a:cubicBezTo>
                  <a:cubicBezTo>
                    <a:pt x="104307" y="58378"/>
                    <a:pt x="104307" y="58378"/>
                    <a:pt x="104307" y="58378"/>
                  </a:cubicBezTo>
                  <a:cubicBezTo>
                    <a:pt x="103384" y="58378"/>
                    <a:pt x="103384" y="58378"/>
                    <a:pt x="102461" y="58378"/>
                  </a:cubicBezTo>
                  <a:cubicBezTo>
                    <a:pt x="95076" y="58378"/>
                    <a:pt x="86769" y="45405"/>
                    <a:pt x="82153" y="29189"/>
                  </a:cubicBezTo>
                  <a:cubicBezTo>
                    <a:pt x="82153" y="25945"/>
                    <a:pt x="82153" y="25945"/>
                    <a:pt x="82153" y="25945"/>
                  </a:cubicBezTo>
                  <a:cubicBezTo>
                    <a:pt x="82153" y="22702"/>
                    <a:pt x="82153" y="22702"/>
                    <a:pt x="83076" y="22702"/>
                  </a:cubicBezTo>
                  <a:cubicBezTo>
                    <a:pt x="83076" y="22702"/>
                    <a:pt x="83076" y="22702"/>
                    <a:pt x="83076" y="22702"/>
                  </a:cubicBezTo>
                  <a:cubicBezTo>
                    <a:pt x="84000" y="22702"/>
                    <a:pt x="84923" y="22702"/>
                    <a:pt x="85846" y="22702"/>
                  </a:cubicBezTo>
                  <a:cubicBezTo>
                    <a:pt x="89538" y="22702"/>
                    <a:pt x="91384" y="22702"/>
                    <a:pt x="93230" y="16216"/>
                  </a:cubicBezTo>
                  <a:cubicBezTo>
                    <a:pt x="93230" y="12972"/>
                    <a:pt x="93230" y="12972"/>
                    <a:pt x="93230" y="12972"/>
                  </a:cubicBezTo>
                  <a:cubicBezTo>
                    <a:pt x="93230" y="12972"/>
                    <a:pt x="93230" y="9729"/>
                    <a:pt x="91384" y="9729"/>
                  </a:cubicBezTo>
                  <a:cubicBezTo>
                    <a:pt x="89538" y="9729"/>
                    <a:pt x="86769" y="12972"/>
                    <a:pt x="84923" y="12972"/>
                  </a:cubicBezTo>
                  <a:cubicBezTo>
                    <a:pt x="84000" y="12972"/>
                    <a:pt x="84000" y="12972"/>
                    <a:pt x="83076" y="12972"/>
                  </a:cubicBezTo>
                  <a:cubicBezTo>
                    <a:pt x="81230" y="12972"/>
                    <a:pt x="78461" y="12972"/>
                    <a:pt x="75692" y="9729"/>
                  </a:cubicBezTo>
                  <a:cubicBezTo>
                    <a:pt x="74769" y="9729"/>
                    <a:pt x="74769" y="9729"/>
                    <a:pt x="74769" y="9729"/>
                  </a:cubicBezTo>
                  <a:cubicBezTo>
                    <a:pt x="72000" y="9729"/>
                    <a:pt x="69230" y="6486"/>
                    <a:pt x="66461" y="6486"/>
                  </a:cubicBezTo>
                  <a:cubicBezTo>
                    <a:pt x="65538" y="6486"/>
                    <a:pt x="64615" y="6486"/>
                    <a:pt x="63692" y="6486"/>
                  </a:cubicBezTo>
                  <a:cubicBezTo>
                    <a:pt x="58153" y="6486"/>
                    <a:pt x="52615" y="9729"/>
                    <a:pt x="48000" y="9729"/>
                  </a:cubicBezTo>
                  <a:cubicBezTo>
                    <a:pt x="47076" y="12972"/>
                    <a:pt x="47076" y="12972"/>
                    <a:pt x="47076" y="12972"/>
                  </a:cubicBezTo>
                  <a:cubicBezTo>
                    <a:pt x="44307" y="12972"/>
                    <a:pt x="41538" y="12972"/>
                    <a:pt x="38769" y="12972"/>
                  </a:cubicBezTo>
                  <a:cubicBezTo>
                    <a:pt x="37846" y="12972"/>
                    <a:pt x="37846" y="12972"/>
                    <a:pt x="37846" y="12972"/>
                  </a:cubicBezTo>
                  <a:cubicBezTo>
                    <a:pt x="36923" y="12972"/>
                    <a:pt x="35076" y="12972"/>
                    <a:pt x="34153" y="12972"/>
                  </a:cubicBezTo>
                  <a:cubicBezTo>
                    <a:pt x="33230" y="12972"/>
                    <a:pt x="32307" y="9729"/>
                    <a:pt x="31384" y="9729"/>
                  </a:cubicBezTo>
                  <a:cubicBezTo>
                    <a:pt x="31384" y="9729"/>
                    <a:pt x="31384" y="9729"/>
                    <a:pt x="30461" y="9729"/>
                  </a:cubicBezTo>
                  <a:cubicBezTo>
                    <a:pt x="30461" y="12972"/>
                    <a:pt x="29538" y="12972"/>
                    <a:pt x="29538" y="16216"/>
                  </a:cubicBezTo>
                  <a:cubicBezTo>
                    <a:pt x="29538" y="16216"/>
                    <a:pt x="30461" y="19459"/>
                    <a:pt x="30461" y="19459"/>
                  </a:cubicBezTo>
                  <a:cubicBezTo>
                    <a:pt x="33230" y="22702"/>
                    <a:pt x="35076" y="22702"/>
                    <a:pt x="37846" y="22702"/>
                  </a:cubicBezTo>
                  <a:cubicBezTo>
                    <a:pt x="38769" y="22702"/>
                    <a:pt x="38769" y="25945"/>
                    <a:pt x="38769" y="25945"/>
                  </a:cubicBezTo>
                  <a:cubicBezTo>
                    <a:pt x="38769" y="25945"/>
                    <a:pt x="38769" y="29189"/>
                    <a:pt x="38769" y="29189"/>
                  </a:cubicBezTo>
                  <a:cubicBezTo>
                    <a:pt x="38769" y="32432"/>
                    <a:pt x="38769" y="32432"/>
                    <a:pt x="38769" y="32432"/>
                  </a:cubicBezTo>
                  <a:cubicBezTo>
                    <a:pt x="37846" y="32432"/>
                    <a:pt x="37846" y="35675"/>
                    <a:pt x="36923" y="35675"/>
                  </a:cubicBezTo>
                  <a:cubicBezTo>
                    <a:pt x="32307" y="51891"/>
                    <a:pt x="26769" y="61621"/>
                    <a:pt x="21230" y="61621"/>
                  </a:cubicBezTo>
                  <a:cubicBezTo>
                    <a:pt x="19384" y="61621"/>
                    <a:pt x="18461" y="64864"/>
                    <a:pt x="17538" y="64864"/>
                  </a:cubicBezTo>
                  <a:cubicBezTo>
                    <a:pt x="13846" y="64864"/>
                    <a:pt x="11076" y="61621"/>
                    <a:pt x="9230" y="55135"/>
                  </a:cubicBezTo>
                  <a:cubicBezTo>
                    <a:pt x="8307" y="51891"/>
                    <a:pt x="7384" y="48648"/>
                    <a:pt x="8307" y="42162"/>
                  </a:cubicBezTo>
                  <a:cubicBezTo>
                    <a:pt x="8307" y="35675"/>
                    <a:pt x="10153" y="25945"/>
                    <a:pt x="11076" y="22702"/>
                  </a:cubicBezTo>
                  <a:cubicBezTo>
                    <a:pt x="12000" y="19459"/>
                    <a:pt x="12923" y="16216"/>
                    <a:pt x="14769" y="9729"/>
                  </a:cubicBezTo>
                  <a:cubicBezTo>
                    <a:pt x="15692" y="6486"/>
                    <a:pt x="16615" y="3243"/>
                    <a:pt x="17538" y="0"/>
                  </a:cubicBezTo>
                  <a:cubicBezTo>
                    <a:pt x="9230" y="9729"/>
                    <a:pt x="3692" y="29189"/>
                    <a:pt x="0" y="58378"/>
                  </a:cubicBezTo>
                  <a:cubicBezTo>
                    <a:pt x="0" y="58378"/>
                    <a:pt x="7384" y="120000"/>
                    <a:pt x="33230" y="81081"/>
                  </a:cubicBezTo>
                  <a:cubicBezTo>
                    <a:pt x="58153" y="45405"/>
                    <a:pt x="75692" y="64864"/>
                    <a:pt x="84000" y="74594"/>
                  </a:cubicBezTo>
                  <a:cubicBezTo>
                    <a:pt x="91384" y="84324"/>
                    <a:pt x="118153" y="110270"/>
                    <a:pt x="120000" y="55135"/>
                  </a:cubicBezTo>
                  <a:cubicBezTo>
                    <a:pt x="120000" y="35675"/>
                    <a:pt x="115384" y="22702"/>
                    <a:pt x="108923" y="1621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Shape 141"/>
            <p:cNvSpPr/>
            <p:nvPr/>
          </p:nvSpPr>
          <p:spPr>
            <a:xfrm>
              <a:off x="1636712" y="4316412"/>
              <a:ext cx="928799" cy="350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833" y="6666"/>
                  </a:moveTo>
                  <a:cubicBezTo>
                    <a:pt x="111666" y="40000"/>
                    <a:pt x="103333" y="64444"/>
                    <a:pt x="91666" y="80000"/>
                  </a:cubicBezTo>
                  <a:cubicBezTo>
                    <a:pt x="80833" y="93333"/>
                    <a:pt x="68333" y="95555"/>
                    <a:pt x="56666" y="93333"/>
                  </a:cubicBezTo>
                  <a:cubicBezTo>
                    <a:pt x="34166" y="91111"/>
                    <a:pt x="12500" y="73333"/>
                    <a:pt x="833" y="17777"/>
                  </a:cubicBezTo>
                  <a:cubicBezTo>
                    <a:pt x="833" y="17777"/>
                    <a:pt x="0" y="17777"/>
                    <a:pt x="0" y="20000"/>
                  </a:cubicBezTo>
                  <a:cubicBezTo>
                    <a:pt x="3333" y="48888"/>
                    <a:pt x="10833" y="71111"/>
                    <a:pt x="20833" y="88888"/>
                  </a:cubicBezTo>
                  <a:cubicBezTo>
                    <a:pt x="25833" y="97777"/>
                    <a:pt x="31666" y="104444"/>
                    <a:pt x="38333" y="106666"/>
                  </a:cubicBezTo>
                  <a:cubicBezTo>
                    <a:pt x="38333" y="108888"/>
                    <a:pt x="38333" y="108888"/>
                    <a:pt x="38333" y="108888"/>
                  </a:cubicBezTo>
                  <a:cubicBezTo>
                    <a:pt x="42500" y="115555"/>
                    <a:pt x="47500" y="115555"/>
                    <a:pt x="52500" y="117777"/>
                  </a:cubicBezTo>
                  <a:cubicBezTo>
                    <a:pt x="55833" y="117777"/>
                    <a:pt x="60833" y="120000"/>
                    <a:pt x="65000" y="115555"/>
                  </a:cubicBezTo>
                  <a:cubicBezTo>
                    <a:pt x="75833" y="115555"/>
                    <a:pt x="86666" y="108888"/>
                    <a:pt x="96666" y="93333"/>
                  </a:cubicBezTo>
                  <a:cubicBezTo>
                    <a:pt x="107500" y="77777"/>
                    <a:pt x="117500" y="42222"/>
                    <a:pt x="120000" y="8888"/>
                  </a:cubicBezTo>
                  <a:cubicBezTo>
                    <a:pt x="120000" y="2222"/>
                    <a:pt x="116666" y="0"/>
                    <a:pt x="115833" y="666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Shape 142"/>
            <p:cNvSpPr/>
            <p:nvPr/>
          </p:nvSpPr>
          <p:spPr>
            <a:xfrm>
              <a:off x="2390775" y="3694112"/>
              <a:ext cx="349200" cy="395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41311"/>
                  </a:moveTo>
                  <a:cubicBezTo>
                    <a:pt x="0" y="41311"/>
                    <a:pt x="35555" y="80655"/>
                    <a:pt x="42222" y="120000"/>
                  </a:cubicBezTo>
                  <a:cubicBezTo>
                    <a:pt x="42222" y="120000"/>
                    <a:pt x="120000" y="102295"/>
                    <a:pt x="93333" y="51147"/>
                  </a:cubicBezTo>
                  <a:cubicBezTo>
                    <a:pt x="66666" y="0"/>
                    <a:pt x="6666" y="9836"/>
                    <a:pt x="0" y="413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Shape 143"/>
            <p:cNvSpPr/>
            <p:nvPr/>
          </p:nvSpPr>
          <p:spPr>
            <a:xfrm>
              <a:off x="1443037" y="3668712"/>
              <a:ext cx="368399" cy="395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43278"/>
                  </a:moveTo>
                  <a:cubicBezTo>
                    <a:pt x="119999" y="43278"/>
                    <a:pt x="84210" y="82622"/>
                    <a:pt x="75789" y="120000"/>
                  </a:cubicBezTo>
                  <a:cubicBezTo>
                    <a:pt x="75789" y="120000"/>
                    <a:pt x="0" y="100327"/>
                    <a:pt x="29473" y="51147"/>
                  </a:cubicBezTo>
                  <a:cubicBezTo>
                    <a:pt x="56842" y="0"/>
                    <a:pt x="113684" y="11803"/>
                    <a:pt x="119999" y="432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4" name="Shape 144"/>
            <p:cNvSpPr/>
            <p:nvPr/>
          </p:nvSpPr>
          <p:spPr>
            <a:xfrm>
              <a:off x="2178050" y="4829176"/>
              <a:ext cx="252300" cy="128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1538" y="18000"/>
                  </a:moveTo>
                  <a:cubicBezTo>
                    <a:pt x="95384" y="60000"/>
                    <a:pt x="76923" y="78000"/>
                    <a:pt x="58461" y="84000"/>
                  </a:cubicBezTo>
                  <a:cubicBezTo>
                    <a:pt x="58461" y="84000"/>
                    <a:pt x="58461" y="84000"/>
                    <a:pt x="58461" y="84000"/>
                  </a:cubicBezTo>
                  <a:cubicBezTo>
                    <a:pt x="61538" y="78000"/>
                    <a:pt x="58461" y="66000"/>
                    <a:pt x="55384" y="60000"/>
                  </a:cubicBezTo>
                  <a:cubicBezTo>
                    <a:pt x="52307" y="54000"/>
                    <a:pt x="49230" y="54000"/>
                    <a:pt x="46153" y="54000"/>
                  </a:cubicBezTo>
                  <a:cubicBezTo>
                    <a:pt x="43076" y="54000"/>
                    <a:pt x="43076" y="54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36923" y="48000"/>
                    <a:pt x="36923" y="48000"/>
                    <a:pt x="36923" y="48000"/>
                  </a:cubicBezTo>
                  <a:cubicBezTo>
                    <a:pt x="36923" y="48000"/>
                    <a:pt x="36923" y="42000"/>
                    <a:pt x="33846" y="42000"/>
                  </a:cubicBezTo>
                  <a:cubicBezTo>
                    <a:pt x="36923" y="42000"/>
                    <a:pt x="33846" y="42000"/>
                    <a:pt x="33846" y="36000"/>
                  </a:cubicBezTo>
                  <a:cubicBezTo>
                    <a:pt x="33846" y="36000"/>
                    <a:pt x="33846" y="30000"/>
                    <a:pt x="30769" y="30000"/>
                  </a:cubicBezTo>
                  <a:cubicBezTo>
                    <a:pt x="27692" y="24000"/>
                    <a:pt x="24615" y="24000"/>
                    <a:pt x="21538" y="30000"/>
                  </a:cubicBezTo>
                  <a:cubicBezTo>
                    <a:pt x="18461" y="42000"/>
                    <a:pt x="21538" y="66000"/>
                    <a:pt x="24615" y="72000"/>
                  </a:cubicBezTo>
                  <a:cubicBezTo>
                    <a:pt x="27692" y="78000"/>
                    <a:pt x="27692" y="78000"/>
                    <a:pt x="27692" y="78000"/>
                  </a:cubicBezTo>
                  <a:cubicBezTo>
                    <a:pt x="24615" y="78000"/>
                    <a:pt x="18461" y="72000"/>
                    <a:pt x="15384" y="78000"/>
                  </a:cubicBezTo>
                  <a:cubicBezTo>
                    <a:pt x="0" y="90000"/>
                    <a:pt x="27692" y="114000"/>
                    <a:pt x="30769" y="114000"/>
                  </a:cubicBezTo>
                  <a:cubicBezTo>
                    <a:pt x="40000" y="120000"/>
                    <a:pt x="52307" y="120000"/>
                    <a:pt x="61538" y="114000"/>
                  </a:cubicBezTo>
                  <a:cubicBezTo>
                    <a:pt x="89230" y="108000"/>
                    <a:pt x="107692" y="84000"/>
                    <a:pt x="116923" y="30000"/>
                  </a:cubicBezTo>
                  <a:cubicBezTo>
                    <a:pt x="120000" y="6000"/>
                    <a:pt x="104615" y="0"/>
                    <a:pt x="101538" y="1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5" name="Shape 145"/>
            <p:cNvSpPr/>
            <p:nvPr/>
          </p:nvSpPr>
          <p:spPr>
            <a:xfrm>
              <a:off x="1714500" y="4835526"/>
              <a:ext cx="219000" cy="149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941" y="67826"/>
                  </a:moveTo>
                  <a:cubicBezTo>
                    <a:pt x="102352" y="67826"/>
                    <a:pt x="98823" y="73043"/>
                    <a:pt x="88235" y="73043"/>
                  </a:cubicBezTo>
                  <a:cubicBezTo>
                    <a:pt x="77647" y="78260"/>
                    <a:pt x="63529" y="73043"/>
                    <a:pt x="52941" y="62608"/>
                  </a:cubicBezTo>
                  <a:cubicBezTo>
                    <a:pt x="35294" y="46956"/>
                    <a:pt x="24705" y="26086"/>
                    <a:pt x="14117" y="0"/>
                  </a:cubicBezTo>
                  <a:cubicBezTo>
                    <a:pt x="14117" y="0"/>
                    <a:pt x="14117" y="0"/>
                    <a:pt x="10588" y="5217"/>
                  </a:cubicBezTo>
                  <a:cubicBezTo>
                    <a:pt x="0" y="36521"/>
                    <a:pt x="24705" y="73043"/>
                    <a:pt x="42352" y="88695"/>
                  </a:cubicBezTo>
                  <a:cubicBezTo>
                    <a:pt x="63529" y="104347"/>
                    <a:pt x="105882" y="120000"/>
                    <a:pt x="116470" y="83478"/>
                  </a:cubicBezTo>
                  <a:cubicBezTo>
                    <a:pt x="120000" y="78260"/>
                    <a:pt x="116470" y="73043"/>
                    <a:pt x="112941" y="6782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6" name="Shape 146"/>
            <p:cNvSpPr/>
            <p:nvPr/>
          </p:nvSpPr>
          <p:spPr>
            <a:xfrm>
              <a:off x="2527300" y="3805237"/>
              <a:ext cx="277800" cy="376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209" y="37241"/>
                  </a:moveTo>
                  <a:cubicBezTo>
                    <a:pt x="117209" y="35172"/>
                    <a:pt x="117209" y="33103"/>
                    <a:pt x="117209" y="31034"/>
                  </a:cubicBezTo>
                  <a:cubicBezTo>
                    <a:pt x="117209" y="20689"/>
                    <a:pt x="111627" y="12413"/>
                    <a:pt x="108837" y="2068"/>
                  </a:cubicBezTo>
                  <a:cubicBezTo>
                    <a:pt x="108837" y="0"/>
                    <a:pt x="103255" y="0"/>
                    <a:pt x="103255" y="2068"/>
                  </a:cubicBezTo>
                  <a:cubicBezTo>
                    <a:pt x="106046" y="28965"/>
                    <a:pt x="94883" y="55862"/>
                    <a:pt x="69767" y="74482"/>
                  </a:cubicBezTo>
                  <a:cubicBezTo>
                    <a:pt x="61395" y="82758"/>
                    <a:pt x="47441" y="88965"/>
                    <a:pt x="36279" y="95172"/>
                  </a:cubicBezTo>
                  <a:cubicBezTo>
                    <a:pt x="22325" y="101379"/>
                    <a:pt x="13953" y="99310"/>
                    <a:pt x="2790" y="97241"/>
                  </a:cubicBezTo>
                  <a:cubicBezTo>
                    <a:pt x="0" y="97241"/>
                    <a:pt x="0" y="97241"/>
                    <a:pt x="0" y="97241"/>
                  </a:cubicBezTo>
                  <a:cubicBezTo>
                    <a:pt x="0" y="99310"/>
                    <a:pt x="2790" y="103448"/>
                    <a:pt x="5581" y="107586"/>
                  </a:cubicBezTo>
                  <a:cubicBezTo>
                    <a:pt x="5581" y="109655"/>
                    <a:pt x="5581" y="111724"/>
                    <a:pt x="8372" y="113793"/>
                  </a:cubicBezTo>
                  <a:cubicBezTo>
                    <a:pt x="36279" y="120000"/>
                    <a:pt x="64186" y="101379"/>
                    <a:pt x="83720" y="88965"/>
                  </a:cubicBezTo>
                  <a:cubicBezTo>
                    <a:pt x="94883" y="82758"/>
                    <a:pt x="106046" y="72413"/>
                    <a:pt x="111627" y="62068"/>
                  </a:cubicBezTo>
                  <a:cubicBezTo>
                    <a:pt x="114418" y="55862"/>
                    <a:pt x="120000" y="45517"/>
                    <a:pt x="117209" y="37241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7" name="Shape 147"/>
            <p:cNvSpPr/>
            <p:nvPr/>
          </p:nvSpPr>
          <p:spPr>
            <a:xfrm>
              <a:off x="1352550" y="3805237"/>
              <a:ext cx="315900" cy="330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5306" y="96470"/>
                  </a:moveTo>
                  <a:cubicBezTo>
                    <a:pt x="53877" y="89411"/>
                    <a:pt x="19591" y="49411"/>
                    <a:pt x="26938" y="0"/>
                  </a:cubicBezTo>
                  <a:cubicBezTo>
                    <a:pt x="26938" y="0"/>
                    <a:pt x="26938" y="0"/>
                    <a:pt x="26938" y="0"/>
                  </a:cubicBezTo>
                  <a:cubicBezTo>
                    <a:pt x="0" y="51764"/>
                    <a:pt x="44081" y="110588"/>
                    <a:pt x="97959" y="117647"/>
                  </a:cubicBezTo>
                  <a:cubicBezTo>
                    <a:pt x="112653" y="120000"/>
                    <a:pt x="119999" y="98823"/>
                    <a:pt x="105306" y="9647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8" name="Shape 148"/>
            <p:cNvSpPr/>
            <p:nvPr/>
          </p:nvSpPr>
          <p:spPr>
            <a:xfrm>
              <a:off x="1836738" y="4608512"/>
              <a:ext cx="509700" cy="115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367" y="13333"/>
                  </a:moveTo>
                  <a:cubicBezTo>
                    <a:pt x="92658" y="53333"/>
                    <a:pt x="71392" y="60000"/>
                    <a:pt x="53164" y="66666"/>
                  </a:cubicBezTo>
                  <a:cubicBezTo>
                    <a:pt x="42531" y="66666"/>
                    <a:pt x="33417" y="53333"/>
                    <a:pt x="22784" y="46666"/>
                  </a:cubicBezTo>
                  <a:cubicBezTo>
                    <a:pt x="19746" y="40000"/>
                    <a:pt x="16708" y="33333"/>
                    <a:pt x="13670" y="26666"/>
                  </a:cubicBezTo>
                  <a:cubicBezTo>
                    <a:pt x="9113" y="20000"/>
                    <a:pt x="4556" y="13333"/>
                    <a:pt x="0" y="26666"/>
                  </a:cubicBezTo>
                  <a:cubicBezTo>
                    <a:pt x="0" y="26666"/>
                    <a:pt x="0" y="26666"/>
                    <a:pt x="0" y="26666"/>
                  </a:cubicBezTo>
                  <a:cubicBezTo>
                    <a:pt x="6075" y="66666"/>
                    <a:pt x="21265" y="86666"/>
                    <a:pt x="33417" y="93333"/>
                  </a:cubicBezTo>
                  <a:cubicBezTo>
                    <a:pt x="39493" y="106666"/>
                    <a:pt x="45569" y="113333"/>
                    <a:pt x="53164" y="113333"/>
                  </a:cubicBezTo>
                  <a:cubicBezTo>
                    <a:pt x="72911" y="120000"/>
                    <a:pt x="97215" y="93333"/>
                    <a:pt x="113924" y="53333"/>
                  </a:cubicBezTo>
                  <a:cubicBezTo>
                    <a:pt x="120000" y="33333"/>
                    <a:pt x="113924" y="0"/>
                    <a:pt x="109367" y="1333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Shape 149"/>
            <p:cNvSpPr/>
            <p:nvPr/>
          </p:nvSpPr>
          <p:spPr>
            <a:xfrm>
              <a:off x="1849438" y="4848226"/>
              <a:ext cx="777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27692"/>
                  </a:moveTo>
                  <a:cubicBezTo>
                    <a:pt x="120000" y="9230"/>
                    <a:pt x="90000" y="0"/>
                    <a:pt x="80000" y="9230"/>
                  </a:cubicBezTo>
                  <a:cubicBezTo>
                    <a:pt x="60000" y="9230"/>
                    <a:pt x="50000" y="27692"/>
                    <a:pt x="60000" y="46153"/>
                  </a:cubicBezTo>
                  <a:cubicBezTo>
                    <a:pt x="60000" y="46153"/>
                    <a:pt x="60000" y="46153"/>
                    <a:pt x="50000" y="55384"/>
                  </a:cubicBezTo>
                  <a:cubicBezTo>
                    <a:pt x="50000" y="55384"/>
                    <a:pt x="50000" y="55384"/>
                    <a:pt x="50000" y="64615"/>
                  </a:cubicBezTo>
                  <a:cubicBezTo>
                    <a:pt x="40000" y="73846"/>
                    <a:pt x="20000" y="73846"/>
                    <a:pt x="10000" y="73846"/>
                  </a:cubicBezTo>
                  <a:cubicBezTo>
                    <a:pt x="0" y="83076"/>
                    <a:pt x="0" y="92307"/>
                    <a:pt x="10000" y="101538"/>
                  </a:cubicBezTo>
                  <a:cubicBezTo>
                    <a:pt x="30000" y="120000"/>
                    <a:pt x="60000" y="110769"/>
                    <a:pt x="80000" y="101538"/>
                  </a:cubicBezTo>
                  <a:cubicBezTo>
                    <a:pt x="110000" y="83076"/>
                    <a:pt x="120000" y="55384"/>
                    <a:pt x="120000" y="2769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0" name="Shape 150"/>
            <p:cNvSpPr/>
            <p:nvPr/>
          </p:nvSpPr>
          <p:spPr>
            <a:xfrm>
              <a:off x="1681163" y="5237162"/>
              <a:ext cx="265200" cy="122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585" y="18947"/>
                  </a:moveTo>
                  <a:cubicBezTo>
                    <a:pt x="84878" y="37894"/>
                    <a:pt x="70243" y="56842"/>
                    <a:pt x="58536" y="69473"/>
                  </a:cubicBezTo>
                  <a:cubicBezTo>
                    <a:pt x="46829" y="82105"/>
                    <a:pt x="20487" y="113684"/>
                    <a:pt x="17560" y="69473"/>
                  </a:cubicBezTo>
                  <a:cubicBezTo>
                    <a:pt x="17560" y="56842"/>
                    <a:pt x="8780" y="63157"/>
                    <a:pt x="8780" y="69473"/>
                  </a:cubicBezTo>
                  <a:cubicBezTo>
                    <a:pt x="0" y="113684"/>
                    <a:pt x="26341" y="120000"/>
                    <a:pt x="40975" y="113684"/>
                  </a:cubicBezTo>
                  <a:cubicBezTo>
                    <a:pt x="64390" y="107368"/>
                    <a:pt x="84878" y="82105"/>
                    <a:pt x="105365" y="69473"/>
                  </a:cubicBezTo>
                  <a:cubicBezTo>
                    <a:pt x="120000" y="56842"/>
                    <a:pt x="108292" y="0"/>
                    <a:pt x="96585" y="18947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1" name="Shape 151"/>
            <p:cNvSpPr/>
            <p:nvPr/>
          </p:nvSpPr>
          <p:spPr>
            <a:xfrm>
              <a:off x="2217738" y="5249862"/>
              <a:ext cx="238200" cy="109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3513" y="42352"/>
                  </a:moveTo>
                  <a:cubicBezTo>
                    <a:pt x="110270" y="35294"/>
                    <a:pt x="110270" y="35294"/>
                    <a:pt x="107027" y="35294"/>
                  </a:cubicBezTo>
                  <a:cubicBezTo>
                    <a:pt x="103783" y="42352"/>
                    <a:pt x="103783" y="42352"/>
                    <a:pt x="100540" y="49411"/>
                  </a:cubicBezTo>
                  <a:cubicBezTo>
                    <a:pt x="90810" y="120000"/>
                    <a:pt x="29189" y="0"/>
                    <a:pt x="6486" y="14117"/>
                  </a:cubicBezTo>
                  <a:cubicBezTo>
                    <a:pt x="3243" y="14117"/>
                    <a:pt x="0" y="28235"/>
                    <a:pt x="3243" y="35294"/>
                  </a:cubicBezTo>
                  <a:cubicBezTo>
                    <a:pt x="12972" y="77647"/>
                    <a:pt x="45405" y="98823"/>
                    <a:pt x="64864" y="105882"/>
                  </a:cubicBezTo>
                  <a:cubicBezTo>
                    <a:pt x="87567" y="120000"/>
                    <a:pt x="110270" y="112941"/>
                    <a:pt x="116756" y="63529"/>
                  </a:cubicBezTo>
                  <a:cubicBezTo>
                    <a:pt x="120000" y="56470"/>
                    <a:pt x="116756" y="42352"/>
                    <a:pt x="113513" y="4235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2" name="Shape 152"/>
            <p:cNvSpPr/>
            <p:nvPr/>
          </p:nvSpPr>
          <p:spPr>
            <a:xfrm>
              <a:off x="2405063" y="4310062"/>
              <a:ext cx="109500" cy="33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4117" y="120000"/>
                  </a:moveTo>
                  <a:cubicBezTo>
                    <a:pt x="28235" y="120000"/>
                    <a:pt x="120000" y="96000"/>
                    <a:pt x="105882" y="48000"/>
                  </a:cubicBezTo>
                  <a:cubicBezTo>
                    <a:pt x="98823" y="0"/>
                    <a:pt x="56470" y="24000"/>
                    <a:pt x="42352" y="24000"/>
                  </a:cubicBezTo>
                  <a:cubicBezTo>
                    <a:pt x="35294" y="24000"/>
                    <a:pt x="21176" y="24000"/>
                    <a:pt x="7058" y="48000"/>
                  </a:cubicBezTo>
                  <a:cubicBezTo>
                    <a:pt x="0" y="72000"/>
                    <a:pt x="0" y="120000"/>
                    <a:pt x="14117" y="120000"/>
                  </a:cubicBezTo>
                  <a:cubicBezTo>
                    <a:pt x="14117" y="120000"/>
                    <a:pt x="7058" y="120000"/>
                    <a:pt x="14117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3" name="Shape 153"/>
            <p:cNvSpPr/>
            <p:nvPr/>
          </p:nvSpPr>
          <p:spPr>
            <a:xfrm>
              <a:off x="2384425" y="4375151"/>
              <a:ext cx="71400" cy="52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1818" y="45000"/>
                  </a:moveTo>
                  <a:cubicBezTo>
                    <a:pt x="43636" y="75000"/>
                    <a:pt x="54545" y="90000"/>
                    <a:pt x="87272" y="105000"/>
                  </a:cubicBezTo>
                  <a:cubicBezTo>
                    <a:pt x="109090" y="120000"/>
                    <a:pt x="120000" y="75000"/>
                    <a:pt x="98181" y="60000"/>
                  </a:cubicBezTo>
                  <a:cubicBezTo>
                    <a:pt x="76363" y="60000"/>
                    <a:pt x="54545" y="30000"/>
                    <a:pt x="43636" y="15000"/>
                  </a:cubicBezTo>
                  <a:cubicBezTo>
                    <a:pt x="21818" y="0"/>
                    <a:pt x="0" y="30000"/>
                    <a:pt x="21818" y="45000"/>
                  </a:cubicBezTo>
                  <a:cubicBezTo>
                    <a:pt x="32727" y="60000"/>
                    <a:pt x="10909" y="45000"/>
                    <a:pt x="21818" y="45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4" name="Shape 154"/>
            <p:cNvSpPr/>
            <p:nvPr/>
          </p:nvSpPr>
          <p:spPr>
            <a:xfrm>
              <a:off x="1643063" y="4238626"/>
              <a:ext cx="96900" cy="71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4000" y="10909"/>
                  </a:moveTo>
                  <a:cubicBezTo>
                    <a:pt x="8000" y="0"/>
                    <a:pt x="0" y="32727"/>
                    <a:pt x="16000" y="43636"/>
                  </a:cubicBezTo>
                  <a:cubicBezTo>
                    <a:pt x="40000" y="54545"/>
                    <a:pt x="72000" y="76363"/>
                    <a:pt x="88000" y="98181"/>
                  </a:cubicBezTo>
                  <a:cubicBezTo>
                    <a:pt x="104000" y="120000"/>
                    <a:pt x="120000" y="98181"/>
                    <a:pt x="112000" y="76363"/>
                  </a:cubicBezTo>
                  <a:cubicBezTo>
                    <a:pt x="88000" y="43636"/>
                    <a:pt x="56000" y="21818"/>
                    <a:pt x="24000" y="10909"/>
                  </a:cubicBezTo>
                  <a:cubicBezTo>
                    <a:pt x="16000" y="10909"/>
                    <a:pt x="48000" y="21818"/>
                    <a:pt x="24000" y="10909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5" name="Shape 155"/>
            <p:cNvSpPr/>
            <p:nvPr/>
          </p:nvSpPr>
          <p:spPr>
            <a:xfrm>
              <a:off x="1662113" y="4329112"/>
              <a:ext cx="65100" cy="33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000" y="24000"/>
                  </a:moveTo>
                  <a:cubicBezTo>
                    <a:pt x="72000" y="24000"/>
                    <a:pt x="24000" y="24000"/>
                    <a:pt x="12000" y="72000"/>
                  </a:cubicBezTo>
                  <a:cubicBezTo>
                    <a:pt x="0" y="96000"/>
                    <a:pt x="12000" y="120000"/>
                    <a:pt x="24000" y="120000"/>
                  </a:cubicBezTo>
                  <a:cubicBezTo>
                    <a:pt x="48000" y="120000"/>
                    <a:pt x="84000" y="96000"/>
                    <a:pt x="96000" y="96000"/>
                  </a:cubicBezTo>
                  <a:cubicBezTo>
                    <a:pt x="120000" y="72000"/>
                    <a:pt x="120000" y="0"/>
                    <a:pt x="96000" y="24000"/>
                  </a:cubicBezTo>
                  <a:cubicBezTo>
                    <a:pt x="84000" y="24000"/>
                    <a:pt x="96000" y="0"/>
                    <a:pt x="96000" y="24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Shape 156"/>
            <p:cNvSpPr/>
            <p:nvPr/>
          </p:nvSpPr>
          <p:spPr>
            <a:xfrm>
              <a:off x="2411413" y="3843337"/>
              <a:ext cx="90600" cy="65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428" y="12000"/>
                  </a:moveTo>
                  <a:cubicBezTo>
                    <a:pt x="77142" y="0"/>
                    <a:pt x="42857" y="36000"/>
                    <a:pt x="17142" y="72000"/>
                  </a:cubicBezTo>
                  <a:cubicBezTo>
                    <a:pt x="0" y="96000"/>
                    <a:pt x="17142" y="120000"/>
                    <a:pt x="34285" y="108000"/>
                  </a:cubicBezTo>
                  <a:cubicBezTo>
                    <a:pt x="59999" y="72000"/>
                    <a:pt x="94285" y="60000"/>
                    <a:pt x="119999" y="24000"/>
                  </a:cubicBezTo>
                  <a:cubicBezTo>
                    <a:pt x="119999" y="24000"/>
                    <a:pt x="119999" y="12000"/>
                    <a:pt x="111428" y="12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Shape 157"/>
            <p:cNvSpPr/>
            <p:nvPr/>
          </p:nvSpPr>
          <p:spPr>
            <a:xfrm>
              <a:off x="2436813" y="3895726"/>
              <a:ext cx="96900" cy="31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000" y="48000"/>
                  </a:moveTo>
                  <a:cubicBezTo>
                    <a:pt x="96000" y="0"/>
                    <a:pt x="80000" y="0"/>
                    <a:pt x="56000" y="0"/>
                  </a:cubicBezTo>
                  <a:cubicBezTo>
                    <a:pt x="40000" y="0"/>
                    <a:pt x="16000" y="24000"/>
                    <a:pt x="8000" y="72000"/>
                  </a:cubicBezTo>
                  <a:cubicBezTo>
                    <a:pt x="0" y="96000"/>
                    <a:pt x="8000" y="120000"/>
                    <a:pt x="8000" y="120000"/>
                  </a:cubicBezTo>
                  <a:cubicBezTo>
                    <a:pt x="24000" y="120000"/>
                    <a:pt x="40000" y="96000"/>
                    <a:pt x="56000" y="96000"/>
                  </a:cubicBezTo>
                  <a:cubicBezTo>
                    <a:pt x="80000" y="96000"/>
                    <a:pt x="96000" y="120000"/>
                    <a:pt x="112000" y="72000"/>
                  </a:cubicBezTo>
                  <a:cubicBezTo>
                    <a:pt x="120000" y="72000"/>
                    <a:pt x="120000" y="48000"/>
                    <a:pt x="112000" y="4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Shape 158"/>
            <p:cNvSpPr/>
            <p:nvPr/>
          </p:nvSpPr>
          <p:spPr>
            <a:xfrm>
              <a:off x="1733550" y="3779837"/>
              <a:ext cx="77700" cy="63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0000" y="12000"/>
                  </a:moveTo>
                  <a:cubicBezTo>
                    <a:pt x="10000" y="12000"/>
                    <a:pt x="0" y="24000"/>
                    <a:pt x="10000" y="36000"/>
                  </a:cubicBezTo>
                  <a:cubicBezTo>
                    <a:pt x="20000" y="48000"/>
                    <a:pt x="40000" y="48000"/>
                    <a:pt x="50000" y="60000"/>
                  </a:cubicBezTo>
                  <a:cubicBezTo>
                    <a:pt x="70000" y="84000"/>
                    <a:pt x="70000" y="96000"/>
                    <a:pt x="80000" y="120000"/>
                  </a:cubicBezTo>
                  <a:cubicBezTo>
                    <a:pt x="90000" y="120000"/>
                    <a:pt x="90000" y="120000"/>
                    <a:pt x="90000" y="120000"/>
                  </a:cubicBezTo>
                  <a:cubicBezTo>
                    <a:pt x="120000" y="60000"/>
                    <a:pt x="60000" y="0"/>
                    <a:pt x="20000" y="12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Shape 159"/>
            <p:cNvSpPr/>
            <p:nvPr/>
          </p:nvSpPr>
          <p:spPr>
            <a:xfrm>
              <a:off x="1727200" y="3830637"/>
              <a:ext cx="50700" cy="33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0000" y="48000"/>
                  </a:moveTo>
                  <a:cubicBezTo>
                    <a:pt x="75000" y="24000"/>
                    <a:pt x="45000" y="0"/>
                    <a:pt x="30000" y="24000"/>
                  </a:cubicBezTo>
                  <a:cubicBezTo>
                    <a:pt x="15000" y="24000"/>
                    <a:pt x="0" y="48000"/>
                    <a:pt x="15000" y="72000"/>
                  </a:cubicBezTo>
                  <a:cubicBezTo>
                    <a:pt x="30000" y="96000"/>
                    <a:pt x="45000" y="96000"/>
                    <a:pt x="60000" y="96000"/>
                  </a:cubicBezTo>
                  <a:cubicBezTo>
                    <a:pt x="75000" y="120000"/>
                    <a:pt x="75000" y="120000"/>
                    <a:pt x="75000" y="120000"/>
                  </a:cubicBezTo>
                  <a:cubicBezTo>
                    <a:pt x="90000" y="120000"/>
                    <a:pt x="90000" y="120000"/>
                    <a:pt x="105000" y="120000"/>
                  </a:cubicBezTo>
                  <a:cubicBezTo>
                    <a:pt x="105000" y="120000"/>
                    <a:pt x="120000" y="120000"/>
                    <a:pt x="120000" y="96000"/>
                  </a:cubicBezTo>
                  <a:cubicBezTo>
                    <a:pt x="120000" y="72000"/>
                    <a:pt x="105000" y="48000"/>
                    <a:pt x="90000" y="4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Shape 160"/>
            <p:cNvSpPr/>
            <p:nvPr/>
          </p:nvSpPr>
          <p:spPr>
            <a:xfrm>
              <a:off x="1733550" y="4356101"/>
              <a:ext cx="1602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0800" y="27692"/>
                  </a:moveTo>
                  <a:cubicBezTo>
                    <a:pt x="86400" y="9230"/>
                    <a:pt x="72000" y="9230"/>
                    <a:pt x="57600" y="9230"/>
                  </a:cubicBezTo>
                  <a:cubicBezTo>
                    <a:pt x="43200" y="9230"/>
                    <a:pt x="24000" y="0"/>
                    <a:pt x="14400" y="18461"/>
                  </a:cubicBezTo>
                  <a:cubicBezTo>
                    <a:pt x="4800" y="36923"/>
                    <a:pt x="0" y="55384"/>
                    <a:pt x="9600" y="73846"/>
                  </a:cubicBezTo>
                  <a:cubicBezTo>
                    <a:pt x="19200" y="92307"/>
                    <a:pt x="33600" y="101538"/>
                    <a:pt x="48000" y="101538"/>
                  </a:cubicBezTo>
                  <a:cubicBezTo>
                    <a:pt x="62400" y="110769"/>
                    <a:pt x="81600" y="120000"/>
                    <a:pt x="96000" y="110769"/>
                  </a:cubicBezTo>
                  <a:cubicBezTo>
                    <a:pt x="120000" y="101538"/>
                    <a:pt x="120000" y="36923"/>
                    <a:pt x="100800" y="27692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Shape 161"/>
            <p:cNvSpPr/>
            <p:nvPr/>
          </p:nvSpPr>
          <p:spPr>
            <a:xfrm>
              <a:off x="2217738" y="4400551"/>
              <a:ext cx="1602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6800" y="9230"/>
                  </a:moveTo>
                  <a:cubicBezTo>
                    <a:pt x="52800" y="18461"/>
                    <a:pt x="19200" y="0"/>
                    <a:pt x="4800" y="36923"/>
                  </a:cubicBezTo>
                  <a:cubicBezTo>
                    <a:pt x="0" y="55384"/>
                    <a:pt x="0" y="73846"/>
                    <a:pt x="4800" y="92307"/>
                  </a:cubicBezTo>
                  <a:cubicBezTo>
                    <a:pt x="14400" y="110769"/>
                    <a:pt x="28800" y="110769"/>
                    <a:pt x="43200" y="110769"/>
                  </a:cubicBezTo>
                  <a:cubicBezTo>
                    <a:pt x="57600" y="120000"/>
                    <a:pt x="72000" y="120000"/>
                    <a:pt x="86400" y="110769"/>
                  </a:cubicBezTo>
                  <a:cubicBezTo>
                    <a:pt x="120000" y="92307"/>
                    <a:pt x="110400" y="0"/>
                    <a:pt x="76800" y="923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Shape 162"/>
            <p:cNvSpPr/>
            <p:nvPr/>
          </p:nvSpPr>
          <p:spPr>
            <a:xfrm>
              <a:off x="1300162" y="3487737"/>
              <a:ext cx="1549499" cy="1917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500" y="10945"/>
                  </a:moveTo>
                  <a:cubicBezTo>
                    <a:pt x="103000" y="7297"/>
                    <a:pt x="95500" y="5270"/>
                    <a:pt x="89000" y="6891"/>
                  </a:cubicBezTo>
                  <a:cubicBezTo>
                    <a:pt x="85500" y="7702"/>
                    <a:pt x="83000" y="8918"/>
                    <a:pt x="81000" y="10945"/>
                  </a:cubicBezTo>
                  <a:cubicBezTo>
                    <a:pt x="79500" y="11756"/>
                    <a:pt x="79000" y="13378"/>
                    <a:pt x="78000" y="13783"/>
                  </a:cubicBezTo>
                  <a:cubicBezTo>
                    <a:pt x="76000" y="15000"/>
                    <a:pt x="78000" y="14594"/>
                    <a:pt x="76000" y="14594"/>
                  </a:cubicBezTo>
                  <a:cubicBezTo>
                    <a:pt x="75000" y="14189"/>
                    <a:pt x="74000" y="13783"/>
                    <a:pt x="73000" y="13378"/>
                  </a:cubicBezTo>
                  <a:cubicBezTo>
                    <a:pt x="66000" y="11756"/>
                    <a:pt x="59000" y="11351"/>
                    <a:pt x="51500" y="12567"/>
                  </a:cubicBezTo>
                  <a:cubicBezTo>
                    <a:pt x="50500" y="12972"/>
                    <a:pt x="49000" y="13378"/>
                    <a:pt x="48000" y="13378"/>
                  </a:cubicBezTo>
                  <a:cubicBezTo>
                    <a:pt x="46500" y="14189"/>
                    <a:pt x="47000" y="14189"/>
                    <a:pt x="45500" y="12972"/>
                  </a:cubicBezTo>
                  <a:cubicBezTo>
                    <a:pt x="43500" y="11351"/>
                    <a:pt x="42500" y="9324"/>
                    <a:pt x="40500" y="7702"/>
                  </a:cubicBezTo>
                  <a:cubicBezTo>
                    <a:pt x="29000" y="0"/>
                    <a:pt x="14000" y="7702"/>
                    <a:pt x="7500" y="16216"/>
                  </a:cubicBezTo>
                  <a:cubicBezTo>
                    <a:pt x="0" y="26756"/>
                    <a:pt x="6500" y="38918"/>
                    <a:pt x="20500" y="42567"/>
                  </a:cubicBezTo>
                  <a:cubicBezTo>
                    <a:pt x="21500" y="42972"/>
                    <a:pt x="22000" y="42567"/>
                    <a:pt x="22000" y="43378"/>
                  </a:cubicBezTo>
                  <a:cubicBezTo>
                    <a:pt x="22500" y="44189"/>
                    <a:pt x="21500" y="45405"/>
                    <a:pt x="21500" y="46216"/>
                  </a:cubicBezTo>
                  <a:cubicBezTo>
                    <a:pt x="21500" y="47837"/>
                    <a:pt x="21000" y="49459"/>
                    <a:pt x="21500" y="51081"/>
                  </a:cubicBezTo>
                  <a:cubicBezTo>
                    <a:pt x="22000" y="54324"/>
                    <a:pt x="23000" y="57162"/>
                    <a:pt x="25000" y="60000"/>
                  </a:cubicBezTo>
                  <a:cubicBezTo>
                    <a:pt x="27500" y="64864"/>
                    <a:pt x="32000" y="68513"/>
                    <a:pt x="37500" y="70945"/>
                  </a:cubicBezTo>
                  <a:cubicBezTo>
                    <a:pt x="28000" y="78648"/>
                    <a:pt x="21000" y="91216"/>
                    <a:pt x="27000" y="101756"/>
                  </a:cubicBezTo>
                  <a:cubicBezTo>
                    <a:pt x="28000" y="103378"/>
                    <a:pt x="29500" y="105000"/>
                    <a:pt x="31000" y="106621"/>
                  </a:cubicBezTo>
                  <a:cubicBezTo>
                    <a:pt x="32000" y="107837"/>
                    <a:pt x="32000" y="107837"/>
                    <a:pt x="30500" y="109054"/>
                  </a:cubicBezTo>
                  <a:cubicBezTo>
                    <a:pt x="29500" y="110270"/>
                    <a:pt x="28500" y="111891"/>
                    <a:pt x="28000" y="113513"/>
                  </a:cubicBezTo>
                  <a:cubicBezTo>
                    <a:pt x="27000" y="118378"/>
                    <a:pt x="34000" y="119594"/>
                    <a:pt x="39000" y="119189"/>
                  </a:cubicBezTo>
                  <a:cubicBezTo>
                    <a:pt x="42000" y="119189"/>
                    <a:pt x="45500" y="117972"/>
                    <a:pt x="48000" y="116351"/>
                  </a:cubicBezTo>
                  <a:cubicBezTo>
                    <a:pt x="49000" y="115945"/>
                    <a:pt x="50000" y="115135"/>
                    <a:pt x="50500" y="114324"/>
                  </a:cubicBezTo>
                  <a:cubicBezTo>
                    <a:pt x="52000" y="113108"/>
                    <a:pt x="53000" y="113108"/>
                    <a:pt x="55500" y="113108"/>
                  </a:cubicBezTo>
                  <a:cubicBezTo>
                    <a:pt x="59000" y="112702"/>
                    <a:pt x="62000" y="112297"/>
                    <a:pt x="65500" y="112702"/>
                  </a:cubicBezTo>
                  <a:cubicBezTo>
                    <a:pt x="68500" y="112702"/>
                    <a:pt x="69500" y="115135"/>
                    <a:pt x="72500" y="116351"/>
                  </a:cubicBezTo>
                  <a:cubicBezTo>
                    <a:pt x="77000" y="118783"/>
                    <a:pt x="84500" y="120000"/>
                    <a:pt x="89500" y="117567"/>
                  </a:cubicBezTo>
                  <a:cubicBezTo>
                    <a:pt x="92000" y="116351"/>
                    <a:pt x="92500" y="114324"/>
                    <a:pt x="91500" y="111891"/>
                  </a:cubicBezTo>
                  <a:cubicBezTo>
                    <a:pt x="91000" y="110675"/>
                    <a:pt x="90000" y="109864"/>
                    <a:pt x="89000" y="108648"/>
                  </a:cubicBezTo>
                  <a:cubicBezTo>
                    <a:pt x="88500" y="108648"/>
                    <a:pt x="87500" y="107837"/>
                    <a:pt x="87500" y="107432"/>
                  </a:cubicBezTo>
                  <a:cubicBezTo>
                    <a:pt x="87500" y="107027"/>
                    <a:pt x="89500" y="105405"/>
                    <a:pt x="89500" y="105000"/>
                  </a:cubicBezTo>
                  <a:cubicBezTo>
                    <a:pt x="94000" y="99729"/>
                    <a:pt x="96500" y="94054"/>
                    <a:pt x="94500" y="87567"/>
                  </a:cubicBezTo>
                  <a:cubicBezTo>
                    <a:pt x="93000" y="81891"/>
                    <a:pt x="89500" y="75810"/>
                    <a:pt x="84000" y="71351"/>
                  </a:cubicBezTo>
                  <a:cubicBezTo>
                    <a:pt x="90500" y="68513"/>
                    <a:pt x="96500" y="64054"/>
                    <a:pt x="99000" y="57972"/>
                  </a:cubicBezTo>
                  <a:cubicBezTo>
                    <a:pt x="100000" y="55135"/>
                    <a:pt x="101000" y="51891"/>
                    <a:pt x="100500" y="49054"/>
                  </a:cubicBezTo>
                  <a:cubicBezTo>
                    <a:pt x="100500" y="48243"/>
                    <a:pt x="100500" y="47432"/>
                    <a:pt x="100000" y="46621"/>
                  </a:cubicBezTo>
                  <a:cubicBezTo>
                    <a:pt x="100000" y="45000"/>
                    <a:pt x="99500" y="45405"/>
                    <a:pt x="101000" y="44594"/>
                  </a:cubicBezTo>
                  <a:cubicBezTo>
                    <a:pt x="102500" y="43783"/>
                    <a:pt x="105000" y="43378"/>
                    <a:pt x="107000" y="42567"/>
                  </a:cubicBezTo>
                  <a:cubicBezTo>
                    <a:pt x="113500" y="39324"/>
                    <a:pt x="119000" y="34054"/>
                    <a:pt x="119500" y="27972"/>
                  </a:cubicBezTo>
                  <a:cubicBezTo>
                    <a:pt x="120000" y="21081"/>
                    <a:pt x="115000" y="15000"/>
                    <a:pt x="108500" y="10945"/>
                  </a:cubicBezTo>
                  <a:cubicBezTo>
                    <a:pt x="105000" y="8918"/>
                    <a:pt x="116000" y="15810"/>
                    <a:pt x="108500" y="10945"/>
                  </a:cubicBezTo>
                  <a:close/>
                  <a:moveTo>
                    <a:pt x="98000" y="41756"/>
                  </a:moveTo>
                  <a:cubicBezTo>
                    <a:pt x="96500" y="41756"/>
                    <a:pt x="95000" y="32432"/>
                    <a:pt x="92500" y="33648"/>
                  </a:cubicBezTo>
                  <a:cubicBezTo>
                    <a:pt x="91500" y="34054"/>
                    <a:pt x="95000" y="42162"/>
                    <a:pt x="95000" y="42972"/>
                  </a:cubicBezTo>
                  <a:cubicBezTo>
                    <a:pt x="96500" y="47432"/>
                    <a:pt x="97500" y="51891"/>
                    <a:pt x="95500" y="56351"/>
                  </a:cubicBezTo>
                  <a:cubicBezTo>
                    <a:pt x="94500" y="58378"/>
                    <a:pt x="93500" y="60405"/>
                    <a:pt x="91500" y="62027"/>
                  </a:cubicBezTo>
                  <a:cubicBezTo>
                    <a:pt x="91000" y="62837"/>
                    <a:pt x="87000" y="65270"/>
                    <a:pt x="87000" y="65675"/>
                  </a:cubicBezTo>
                  <a:cubicBezTo>
                    <a:pt x="87000" y="66891"/>
                    <a:pt x="81500" y="68918"/>
                    <a:pt x="80000" y="69324"/>
                  </a:cubicBezTo>
                  <a:cubicBezTo>
                    <a:pt x="78000" y="70135"/>
                    <a:pt x="75000" y="70945"/>
                    <a:pt x="72500" y="71756"/>
                  </a:cubicBezTo>
                  <a:cubicBezTo>
                    <a:pt x="67500" y="72972"/>
                    <a:pt x="62000" y="72972"/>
                    <a:pt x="56500" y="72567"/>
                  </a:cubicBezTo>
                  <a:cubicBezTo>
                    <a:pt x="46500" y="71756"/>
                    <a:pt x="36500" y="68108"/>
                    <a:pt x="30000" y="61216"/>
                  </a:cubicBezTo>
                  <a:cubicBezTo>
                    <a:pt x="26000" y="56756"/>
                    <a:pt x="25000" y="51486"/>
                    <a:pt x="26000" y="45810"/>
                  </a:cubicBezTo>
                  <a:cubicBezTo>
                    <a:pt x="26500" y="42972"/>
                    <a:pt x="27500" y="40540"/>
                    <a:pt x="28500" y="37702"/>
                  </a:cubicBezTo>
                  <a:cubicBezTo>
                    <a:pt x="29500" y="35675"/>
                    <a:pt x="31500" y="33648"/>
                    <a:pt x="32000" y="31216"/>
                  </a:cubicBezTo>
                  <a:cubicBezTo>
                    <a:pt x="32500" y="30405"/>
                    <a:pt x="33000" y="28783"/>
                    <a:pt x="31000" y="29189"/>
                  </a:cubicBezTo>
                  <a:cubicBezTo>
                    <a:pt x="30000" y="29594"/>
                    <a:pt x="29000" y="32027"/>
                    <a:pt x="28500" y="32432"/>
                  </a:cubicBezTo>
                  <a:cubicBezTo>
                    <a:pt x="28000" y="34054"/>
                    <a:pt x="27000" y="35675"/>
                    <a:pt x="26500" y="37297"/>
                  </a:cubicBezTo>
                  <a:cubicBezTo>
                    <a:pt x="26500" y="37702"/>
                    <a:pt x="26000" y="38108"/>
                    <a:pt x="26000" y="38513"/>
                  </a:cubicBezTo>
                  <a:cubicBezTo>
                    <a:pt x="25000" y="39729"/>
                    <a:pt x="25000" y="39729"/>
                    <a:pt x="23000" y="39324"/>
                  </a:cubicBezTo>
                  <a:cubicBezTo>
                    <a:pt x="10500" y="36891"/>
                    <a:pt x="4500" y="26351"/>
                    <a:pt x="11500" y="17432"/>
                  </a:cubicBezTo>
                  <a:cubicBezTo>
                    <a:pt x="18000" y="9324"/>
                    <a:pt x="31500" y="3648"/>
                    <a:pt x="40500" y="12567"/>
                  </a:cubicBezTo>
                  <a:cubicBezTo>
                    <a:pt x="41000" y="13378"/>
                    <a:pt x="42000" y="14189"/>
                    <a:pt x="42500" y="15405"/>
                  </a:cubicBezTo>
                  <a:cubicBezTo>
                    <a:pt x="43500" y="17027"/>
                    <a:pt x="43500" y="16621"/>
                    <a:pt x="42500" y="17837"/>
                  </a:cubicBezTo>
                  <a:cubicBezTo>
                    <a:pt x="42000" y="18243"/>
                    <a:pt x="40000" y="19054"/>
                    <a:pt x="40500" y="19864"/>
                  </a:cubicBezTo>
                  <a:cubicBezTo>
                    <a:pt x="41000" y="21081"/>
                    <a:pt x="42000" y="20270"/>
                    <a:pt x="43000" y="20270"/>
                  </a:cubicBezTo>
                  <a:cubicBezTo>
                    <a:pt x="45000" y="19459"/>
                    <a:pt x="46000" y="17837"/>
                    <a:pt x="48000" y="17027"/>
                  </a:cubicBezTo>
                  <a:cubicBezTo>
                    <a:pt x="51000" y="15810"/>
                    <a:pt x="54500" y="15000"/>
                    <a:pt x="58000" y="15000"/>
                  </a:cubicBezTo>
                  <a:cubicBezTo>
                    <a:pt x="64500" y="14594"/>
                    <a:pt x="71500" y="15810"/>
                    <a:pt x="77500" y="18648"/>
                  </a:cubicBezTo>
                  <a:cubicBezTo>
                    <a:pt x="78500" y="19054"/>
                    <a:pt x="79500" y="19459"/>
                    <a:pt x="80500" y="20270"/>
                  </a:cubicBezTo>
                  <a:cubicBezTo>
                    <a:pt x="81500" y="20675"/>
                    <a:pt x="83000" y="22702"/>
                    <a:pt x="84500" y="22702"/>
                  </a:cubicBezTo>
                  <a:cubicBezTo>
                    <a:pt x="87500" y="23918"/>
                    <a:pt x="85500" y="21081"/>
                    <a:pt x="84000" y="20270"/>
                  </a:cubicBezTo>
                  <a:cubicBezTo>
                    <a:pt x="83500" y="19864"/>
                    <a:pt x="80000" y="18243"/>
                    <a:pt x="80000" y="17837"/>
                  </a:cubicBezTo>
                  <a:cubicBezTo>
                    <a:pt x="79500" y="17027"/>
                    <a:pt x="82000" y="15000"/>
                    <a:pt x="82500" y="14594"/>
                  </a:cubicBezTo>
                  <a:cubicBezTo>
                    <a:pt x="84500" y="12162"/>
                    <a:pt x="87500" y="10135"/>
                    <a:pt x="91000" y="9729"/>
                  </a:cubicBezTo>
                  <a:cubicBezTo>
                    <a:pt x="97500" y="8513"/>
                    <a:pt x="104500" y="11756"/>
                    <a:pt x="109000" y="15810"/>
                  </a:cubicBezTo>
                  <a:cubicBezTo>
                    <a:pt x="114000" y="19864"/>
                    <a:pt x="117000" y="25540"/>
                    <a:pt x="114500" y="31216"/>
                  </a:cubicBezTo>
                  <a:cubicBezTo>
                    <a:pt x="112000" y="36891"/>
                    <a:pt x="105000" y="40540"/>
                    <a:pt x="98000" y="41756"/>
                  </a:cubicBezTo>
                  <a:cubicBezTo>
                    <a:pt x="97500" y="41756"/>
                    <a:pt x="100000" y="41351"/>
                    <a:pt x="98000" y="41756"/>
                  </a:cubicBezTo>
                  <a:close/>
                  <a:moveTo>
                    <a:pt x="84500" y="105000"/>
                  </a:moveTo>
                  <a:cubicBezTo>
                    <a:pt x="83500" y="105810"/>
                    <a:pt x="82000" y="106621"/>
                    <a:pt x="82000" y="107432"/>
                  </a:cubicBezTo>
                  <a:cubicBezTo>
                    <a:pt x="82000" y="108648"/>
                    <a:pt x="84000" y="109459"/>
                    <a:pt x="85000" y="110270"/>
                  </a:cubicBezTo>
                  <a:cubicBezTo>
                    <a:pt x="86500" y="111081"/>
                    <a:pt x="89500" y="113513"/>
                    <a:pt x="87000" y="114729"/>
                  </a:cubicBezTo>
                  <a:cubicBezTo>
                    <a:pt x="86000" y="115945"/>
                    <a:pt x="82500" y="115540"/>
                    <a:pt x="80500" y="115540"/>
                  </a:cubicBezTo>
                  <a:cubicBezTo>
                    <a:pt x="77500" y="115135"/>
                    <a:pt x="74000" y="113918"/>
                    <a:pt x="72000" y="111891"/>
                  </a:cubicBezTo>
                  <a:cubicBezTo>
                    <a:pt x="73000" y="111891"/>
                    <a:pt x="78000" y="112297"/>
                    <a:pt x="78000" y="110675"/>
                  </a:cubicBezTo>
                  <a:cubicBezTo>
                    <a:pt x="78000" y="109459"/>
                    <a:pt x="77500" y="109864"/>
                    <a:pt x="76500" y="109459"/>
                  </a:cubicBezTo>
                  <a:cubicBezTo>
                    <a:pt x="75500" y="109459"/>
                    <a:pt x="74000" y="109864"/>
                    <a:pt x="73000" y="109864"/>
                  </a:cubicBezTo>
                  <a:cubicBezTo>
                    <a:pt x="71000" y="109864"/>
                    <a:pt x="69000" y="109864"/>
                    <a:pt x="67000" y="109459"/>
                  </a:cubicBezTo>
                  <a:cubicBezTo>
                    <a:pt x="60500" y="108648"/>
                    <a:pt x="55000" y="109864"/>
                    <a:pt x="48500" y="109864"/>
                  </a:cubicBezTo>
                  <a:cubicBezTo>
                    <a:pt x="47500" y="109864"/>
                    <a:pt x="44000" y="109054"/>
                    <a:pt x="43000" y="109864"/>
                  </a:cubicBezTo>
                  <a:cubicBezTo>
                    <a:pt x="41000" y="111891"/>
                    <a:pt x="46500" y="111891"/>
                    <a:pt x="47500" y="111891"/>
                  </a:cubicBezTo>
                  <a:cubicBezTo>
                    <a:pt x="45000" y="115135"/>
                    <a:pt x="40000" y="116756"/>
                    <a:pt x="35000" y="115945"/>
                  </a:cubicBezTo>
                  <a:cubicBezTo>
                    <a:pt x="28000" y="115540"/>
                    <a:pt x="34500" y="111486"/>
                    <a:pt x="36500" y="109054"/>
                  </a:cubicBezTo>
                  <a:cubicBezTo>
                    <a:pt x="38000" y="107432"/>
                    <a:pt x="36500" y="106621"/>
                    <a:pt x="35000" y="105405"/>
                  </a:cubicBezTo>
                  <a:cubicBezTo>
                    <a:pt x="33000" y="103783"/>
                    <a:pt x="31500" y="102162"/>
                    <a:pt x="30500" y="100540"/>
                  </a:cubicBezTo>
                  <a:cubicBezTo>
                    <a:pt x="28000" y="95675"/>
                    <a:pt x="28500" y="91216"/>
                    <a:pt x="30500" y="86351"/>
                  </a:cubicBezTo>
                  <a:cubicBezTo>
                    <a:pt x="32000" y="82297"/>
                    <a:pt x="34500" y="78243"/>
                    <a:pt x="38500" y="75000"/>
                  </a:cubicBezTo>
                  <a:cubicBezTo>
                    <a:pt x="39500" y="74189"/>
                    <a:pt x="40500" y="73378"/>
                    <a:pt x="41500" y="72972"/>
                  </a:cubicBezTo>
                  <a:cubicBezTo>
                    <a:pt x="42500" y="72162"/>
                    <a:pt x="43000" y="72162"/>
                    <a:pt x="44500" y="72162"/>
                  </a:cubicBezTo>
                  <a:cubicBezTo>
                    <a:pt x="47000" y="72972"/>
                    <a:pt x="50000" y="73783"/>
                    <a:pt x="53000" y="74189"/>
                  </a:cubicBezTo>
                  <a:cubicBezTo>
                    <a:pt x="58500" y="75000"/>
                    <a:pt x="64500" y="75000"/>
                    <a:pt x="70500" y="73783"/>
                  </a:cubicBezTo>
                  <a:cubicBezTo>
                    <a:pt x="72000" y="73783"/>
                    <a:pt x="73500" y="73378"/>
                    <a:pt x="75000" y="72972"/>
                  </a:cubicBezTo>
                  <a:cubicBezTo>
                    <a:pt x="75500" y="72972"/>
                    <a:pt x="77500" y="72162"/>
                    <a:pt x="78500" y="72162"/>
                  </a:cubicBezTo>
                  <a:cubicBezTo>
                    <a:pt x="80000" y="72162"/>
                    <a:pt x="83000" y="75000"/>
                    <a:pt x="84000" y="76216"/>
                  </a:cubicBezTo>
                  <a:cubicBezTo>
                    <a:pt x="87500" y="80270"/>
                    <a:pt x="90500" y="85945"/>
                    <a:pt x="91500" y="90810"/>
                  </a:cubicBezTo>
                  <a:cubicBezTo>
                    <a:pt x="92000" y="96081"/>
                    <a:pt x="88500" y="101351"/>
                    <a:pt x="84500" y="105000"/>
                  </a:cubicBezTo>
                  <a:cubicBezTo>
                    <a:pt x="84000" y="105405"/>
                    <a:pt x="86000" y="103783"/>
                    <a:pt x="84500" y="105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Shape 163"/>
            <p:cNvSpPr/>
            <p:nvPr/>
          </p:nvSpPr>
          <p:spPr>
            <a:xfrm>
              <a:off x="2171700" y="4692651"/>
              <a:ext cx="246000" cy="258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4210" y="60000"/>
                  </a:moveTo>
                  <a:cubicBezTo>
                    <a:pt x="94736" y="66000"/>
                    <a:pt x="94736" y="78000"/>
                    <a:pt x="85263" y="87000"/>
                  </a:cubicBezTo>
                  <a:cubicBezTo>
                    <a:pt x="75789" y="93000"/>
                    <a:pt x="66315" y="96000"/>
                    <a:pt x="56842" y="96000"/>
                  </a:cubicBezTo>
                  <a:cubicBezTo>
                    <a:pt x="37894" y="102000"/>
                    <a:pt x="25263" y="102000"/>
                    <a:pt x="34736" y="78000"/>
                  </a:cubicBezTo>
                  <a:cubicBezTo>
                    <a:pt x="41052" y="66000"/>
                    <a:pt x="50526" y="57000"/>
                    <a:pt x="60000" y="45000"/>
                  </a:cubicBezTo>
                  <a:cubicBezTo>
                    <a:pt x="63157" y="39000"/>
                    <a:pt x="72631" y="30000"/>
                    <a:pt x="72631" y="24000"/>
                  </a:cubicBezTo>
                  <a:cubicBezTo>
                    <a:pt x="75789" y="0"/>
                    <a:pt x="53684" y="27000"/>
                    <a:pt x="47368" y="33000"/>
                  </a:cubicBezTo>
                  <a:cubicBezTo>
                    <a:pt x="37894" y="48000"/>
                    <a:pt x="0" y="90000"/>
                    <a:pt x="22105" y="108000"/>
                  </a:cubicBezTo>
                  <a:cubicBezTo>
                    <a:pt x="34736" y="120000"/>
                    <a:pt x="66315" y="111000"/>
                    <a:pt x="82105" y="105000"/>
                  </a:cubicBezTo>
                  <a:cubicBezTo>
                    <a:pt x="91578" y="99000"/>
                    <a:pt x="104210" y="90000"/>
                    <a:pt x="110526" y="81000"/>
                  </a:cubicBezTo>
                  <a:cubicBezTo>
                    <a:pt x="113684" y="75000"/>
                    <a:pt x="120000" y="48000"/>
                    <a:pt x="104210" y="60000"/>
                  </a:cubicBezTo>
                  <a:cubicBezTo>
                    <a:pt x="97894" y="66000"/>
                    <a:pt x="110526" y="54000"/>
                    <a:pt x="104210" y="6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Shape 164"/>
            <p:cNvSpPr/>
            <p:nvPr/>
          </p:nvSpPr>
          <p:spPr>
            <a:xfrm>
              <a:off x="1714500" y="4699001"/>
              <a:ext cx="244500" cy="292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3684" y="13333"/>
                  </a:moveTo>
                  <a:cubicBezTo>
                    <a:pt x="47368" y="24000"/>
                    <a:pt x="85263" y="56000"/>
                    <a:pt x="88421" y="66666"/>
                  </a:cubicBezTo>
                  <a:cubicBezTo>
                    <a:pt x="94736" y="72000"/>
                    <a:pt x="101052" y="82666"/>
                    <a:pt x="94736" y="88000"/>
                  </a:cubicBezTo>
                  <a:cubicBezTo>
                    <a:pt x="88421" y="90666"/>
                    <a:pt x="72631" y="85333"/>
                    <a:pt x="69473" y="85333"/>
                  </a:cubicBezTo>
                  <a:cubicBezTo>
                    <a:pt x="56842" y="82666"/>
                    <a:pt x="47368" y="80000"/>
                    <a:pt x="41052" y="74666"/>
                  </a:cubicBezTo>
                  <a:cubicBezTo>
                    <a:pt x="34736" y="69333"/>
                    <a:pt x="25263" y="50666"/>
                    <a:pt x="18947" y="50666"/>
                  </a:cubicBezTo>
                  <a:cubicBezTo>
                    <a:pt x="0" y="48000"/>
                    <a:pt x="18947" y="72000"/>
                    <a:pt x="22105" y="74666"/>
                  </a:cubicBezTo>
                  <a:cubicBezTo>
                    <a:pt x="41052" y="93333"/>
                    <a:pt x="120000" y="120000"/>
                    <a:pt x="110526" y="77333"/>
                  </a:cubicBezTo>
                  <a:cubicBezTo>
                    <a:pt x="107368" y="61333"/>
                    <a:pt x="94736" y="45333"/>
                    <a:pt x="82105" y="34666"/>
                  </a:cubicBezTo>
                  <a:cubicBezTo>
                    <a:pt x="78947" y="29333"/>
                    <a:pt x="60000" y="0"/>
                    <a:pt x="53684" y="13333"/>
                  </a:cubicBezTo>
                  <a:cubicBezTo>
                    <a:pt x="47368" y="21333"/>
                    <a:pt x="60000" y="2666"/>
                    <a:pt x="53684" y="13333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Shape 165"/>
            <p:cNvSpPr/>
            <p:nvPr/>
          </p:nvSpPr>
          <p:spPr>
            <a:xfrm>
              <a:off x="1952625" y="4362451"/>
              <a:ext cx="193800" cy="77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4000" y="120000"/>
                  </a:moveTo>
                  <a:cubicBezTo>
                    <a:pt x="80000" y="120000"/>
                    <a:pt x="80000" y="120000"/>
                    <a:pt x="76000" y="120000"/>
                  </a:cubicBezTo>
                  <a:cubicBezTo>
                    <a:pt x="72000" y="120000"/>
                    <a:pt x="64000" y="110000"/>
                    <a:pt x="60000" y="100000"/>
                  </a:cubicBezTo>
                  <a:cubicBezTo>
                    <a:pt x="56000" y="110000"/>
                    <a:pt x="48000" y="110000"/>
                    <a:pt x="44000" y="110000"/>
                  </a:cubicBezTo>
                  <a:cubicBezTo>
                    <a:pt x="40000" y="120000"/>
                    <a:pt x="40000" y="120000"/>
                    <a:pt x="40000" y="120000"/>
                  </a:cubicBezTo>
                  <a:cubicBezTo>
                    <a:pt x="24000" y="120000"/>
                    <a:pt x="12000" y="100000"/>
                    <a:pt x="8000" y="70000"/>
                  </a:cubicBezTo>
                  <a:cubicBezTo>
                    <a:pt x="8000" y="60000"/>
                    <a:pt x="0" y="20000"/>
                    <a:pt x="8000" y="10000"/>
                  </a:cubicBezTo>
                  <a:cubicBezTo>
                    <a:pt x="8000" y="0"/>
                    <a:pt x="12000" y="0"/>
                    <a:pt x="12000" y="0"/>
                  </a:cubicBezTo>
                  <a:cubicBezTo>
                    <a:pt x="16000" y="0"/>
                    <a:pt x="16000" y="0"/>
                    <a:pt x="20000" y="10000"/>
                  </a:cubicBezTo>
                  <a:cubicBezTo>
                    <a:pt x="20000" y="10000"/>
                    <a:pt x="20000" y="20000"/>
                    <a:pt x="20000" y="30000"/>
                  </a:cubicBezTo>
                  <a:cubicBezTo>
                    <a:pt x="20000" y="40000"/>
                    <a:pt x="24000" y="50000"/>
                    <a:pt x="28000" y="60000"/>
                  </a:cubicBezTo>
                  <a:cubicBezTo>
                    <a:pt x="28000" y="60000"/>
                    <a:pt x="32000" y="70000"/>
                    <a:pt x="40000" y="70000"/>
                  </a:cubicBezTo>
                  <a:cubicBezTo>
                    <a:pt x="40000" y="70000"/>
                    <a:pt x="44000" y="70000"/>
                    <a:pt x="48000" y="60000"/>
                  </a:cubicBezTo>
                  <a:cubicBezTo>
                    <a:pt x="48000" y="60000"/>
                    <a:pt x="52000" y="50000"/>
                    <a:pt x="52000" y="50000"/>
                  </a:cubicBezTo>
                  <a:cubicBezTo>
                    <a:pt x="56000" y="40000"/>
                    <a:pt x="56000" y="40000"/>
                    <a:pt x="60000" y="40000"/>
                  </a:cubicBezTo>
                  <a:cubicBezTo>
                    <a:pt x="64000" y="40000"/>
                    <a:pt x="68000" y="50000"/>
                    <a:pt x="72000" y="60000"/>
                  </a:cubicBezTo>
                  <a:cubicBezTo>
                    <a:pt x="76000" y="70000"/>
                    <a:pt x="80000" y="80000"/>
                    <a:pt x="84000" y="80000"/>
                  </a:cubicBezTo>
                  <a:cubicBezTo>
                    <a:pt x="92000" y="80000"/>
                    <a:pt x="96000" y="70000"/>
                    <a:pt x="100000" y="50000"/>
                  </a:cubicBezTo>
                  <a:cubicBezTo>
                    <a:pt x="100000" y="50000"/>
                    <a:pt x="100000" y="50000"/>
                    <a:pt x="100000" y="40000"/>
                  </a:cubicBezTo>
                  <a:cubicBezTo>
                    <a:pt x="100000" y="30000"/>
                    <a:pt x="104000" y="10000"/>
                    <a:pt x="108000" y="10000"/>
                  </a:cubicBezTo>
                  <a:cubicBezTo>
                    <a:pt x="112000" y="10000"/>
                    <a:pt x="116000" y="20000"/>
                    <a:pt x="116000" y="20000"/>
                  </a:cubicBezTo>
                  <a:cubicBezTo>
                    <a:pt x="120000" y="30000"/>
                    <a:pt x="120000" y="50000"/>
                    <a:pt x="116000" y="70000"/>
                  </a:cubicBezTo>
                  <a:cubicBezTo>
                    <a:pt x="112000" y="100000"/>
                    <a:pt x="96000" y="120000"/>
                    <a:pt x="84000" y="120000"/>
                  </a:cubicBezTo>
                  <a:cubicBezTo>
                    <a:pt x="84000" y="120000"/>
                    <a:pt x="84000" y="120000"/>
                    <a:pt x="84000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Shape 166"/>
            <p:cNvSpPr/>
            <p:nvPr/>
          </p:nvSpPr>
          <p:spPr>
            <a:xfrm>
              <a:off x="1784350" y="4244976"/>
              <a:ext cx="115800" cy="130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6666" y="0"/>
                  </a:moveTo>
                  <a:cubicBezTo>
                    <a:pt x="60000" y="0"/>
                    <a:pt x="53333" y="0"/>
                    <a:pt x="53333" y="0"/>
                  </a:cubicBezTo>
                  <a:cubicBezTo>
                    <a:pt x="60000" y="6000"/>
                    <a:pt x="66666" y="12000"/>
                    <a:pt x="66666" y="18000"/>
                  </a:cubicBezTo>
                  <a:cubicBezTo>
                    <a:pt x="66666" y="30000"/>
                    <a:pt x="53333" y="42000"/>
                    <a:pt x="40000" y="42000"/>
                  </a:cubicBezTo>
                  <a:cubicBezTo>
                    <a:pt x="26666" y="42000"/>
                    <a:pt x="20000" y="30000"/>
                    <a:pt x="20000" y="18000"/>
                  </a:cubicBezTo>
                  <a:cubicBezTo>
                    <a:pt x="6666" y="30000"/>
                    <a:pt x="0" y="42000"/>
                    <a:pt x="0" y="60000"/>
                  </a:cubicBezTo>
                  <a:cubicBezTo>
                    <a:pt x="0" y="90000"/>
                    <a:pt x="26666" y="120000"/>
                    <a:pt x="53333" y="120000"/>
                  </a:cubicBezTo>
                  <a:cubicBezTo>
                    <a:pt x="86666" y="120000"/>
                    <a:pt x="113333" y="90000"/>
                    <a:pt x="120000" y="60000"/>
                  </a:cubicBezTo>
                  <a:cubicBezTo>
                    <a:pt x="120000" y="30000"/>
                    <a:pt x="93333" y="0"/>
                    <a:pt x="66666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Shape 167"/>
            <p:cNvSpPr/>
            <p:nvPr/>
          </p:nvSpPr>
          <p:spPr>
            <a:xfrm>
              <a:off x="2217738" y="4284662"/>
              <a:ext cx="122100" cy="136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789" y="0"/>
                  </a:moveTo>
                  <a:cubicBezTo>
                    <a:pt x="63157" y="0"/>
                    <a:pt x="56842" y="0"/>
                    <a:pt x="50526" y="5714"/>
                  </a:cubicBezTo>
                  <a:cubicBezTo>
                    <a:pt x="63157" y="5714"/>
                    <a:pt x="69473" y="11428"/>
                    <a:pt x="69473" y="22857"/>
                  </a:cubicBezTo>
                  <a:cubicBezTo>
                    <a:pt x="69473" y="34285"/>
                    <a:pt x="56842" y="40000"/>
                    <a:pt x="44210" y="40000"/>
                  </a:cubicBezTo>
                  <a:cubicBezTo>
                    <a:pt x="31578" y="40000"/>
                    <a:pt x="25263" y="34285"/>
                    <a:pt x="25263" y="22857"/>
                  </a:cubicBezTo>
                  <a:cubicBezTo>
                    <a:pt x="25263" y="22857"/>
                    <a:pt x="25263" y="22857"/>
                    <a:pt x="25263" y="22857"/>
                  </a:cubicBezTo>
                  <a:cubicBezTo>
                    <a:pt x="18947" y="28571"/>
                    <a:pt x="12631" y="40000"/>
                    <a:pt x="6315" y="51428"/>
                  </a:cubicBezTo>
                  <a:cubicBezTo>
                    <a:pt x="0" y="85714"/>
                    <a:pt x="25263" y="114285"/>
                    <a:pt x="50526" y="114285"/>
                  </a:cubicBezTo>
                  <a:cubicBezTo>
                    <a:pt x="82105" y="120000"/>
                    <a:pt x="113684" y="97142"/>
                    <a:pt x="120000" y="62857"/>
                  </a:cubicBezTo>
                  <a:cubicBezTo>
                    <a:pt x="120000" y="34285"/>
                    <a:pt x="101052" y="5714"/>
                    <a:pt x="75789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/>
        </p:nvSpPr>
        <p:spPr>
          <a:xfrm>
            <a:off x="-75" y="4557900"/>
            <a:ext cx="9144000" cy="5856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0" name="Shape 170"/>
          <p:cNvSpPr/>
          <p:nvPr/>
        </p:nvSpPr>
        <p:spPr>
          <a:xfrm>
            <a:off x="428432" y="888181"/>
            <a:ext cx="7165225" cy="3994205"/>
          </a:xfrm>
          <a:custGeom>
            <a:avLst/>
            <a:gdLst/>
            <a:ahLst/>
            <a:cxnLst/>
            <a:rect l="0" t="0" r="0" b="0"/>
            <a:pathLst>
              <a:path w="286609" h="181658" extrusionOk="0">
                <a:moveTo>
                  <a:pt x="0" y="0"/>
                </a:moveTo>
                <a:lnTo>
                  <a:pt x="0" y="181658"/>
                </a:lnTo>
                <a:lnTo>
                  <a:pt x="276798" y="181658"/>
                </a:lnTo>
                <a:lnTo>
                  <a:pt x="276798" y="159359"/>
                </a:lnTo>
                <a:lnTo>
                  <a:pt x="286609" y="149845"/>
                </a:lnTo>
                <a:lnTo>
                  <a:pt x="276798" y="149845"/>
                </a:lnTo>
                <a:lnTo>
                  <a:pt x="276798" y="297"/>
                </a:lnTo>
                <a:close/>
              </a:path>
            </a:pathLst>
          </a:custGeom>
          <a:solidFill>
            <a:srgbClr val="0D0138">
              <a:alpha val="16540"/>
            </a:srgbClr>
          </a:solidFill>
          <a:ln>
            <a:noFill/>
          </a:ln>
        </p:spPr>
      </p:sp>
      <p:sp>
        <p:nvSpPr>
          <p:cNvPr id="171" name="Shape 171"/>
          <p:cNvSpPr/>
          <p:nvPr/>
        </p:nvSpPr>
        <p:spPr>
          <a:xfrm>
            <a:off x="388375" y="852949"/>
            <a:ext cx="7165225" cy="3994205"/>
          </a:xfrm>
          <a:custGeom>
            <a:avLst/>
            <a:gdLst/>
            <a:ahLst/>
            <a:cxnLst/>
            <a:rect l="0" t="0" r="0" b="0"/>
            <a:pathLst>
              <a:path w="286609" h="181658" extrusionOk="0">
                <a:moveTo>
                  <a:pt x="0" y="0"/>
                </a:moveTo>
                <a:lnTo>
                  <a:pt x="0" y="181658"/>
                </a:lnTo>
                <a:lnTo>
                  <a:pt x="276798" y="181658"/>
                </a:lnTo>
                <a:lnTo>
                  <a:pt x="276798" y="159359"/>
                </a:lnTo>
                <a:lnTo>
                  <a:pt x="286609" y="149845"/>
                </a:lnTo>
                <a:lnTo>
                  <a:pt x="276798" y="149845"/>
                </a:lnTo>
                <a:lnTo>
                  <a:pt x="276798" y="29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grpSp>
        <p:nvGrpSpPr>
          <p:cNvPr id="172" name="Shape 172"/>
          <p:cNvGrpSpPr/>
          <p:nvPr/>
        </p:nvGrpSpPr>
        <p:grpSpPr>
          <a:xfrm>
            <a:off x="7590819" y="3532509"/>
            <a:ext cx="1171804" cy="1387410"/>
            <a:chOff x="1384300" y="1439862"/>
            <a:chExt cx="1433400" cy="1697137"/>
          </a:xfrm>
        </p:grpSpPr>
        <p:sp>
          <p:nvSpPr>
            <p:cNvPr id="173" name="Shape 173"/>
            <p:cNvSpPr/>
            <p:nvPr/>
          </p:nvSpPr>
          <p:spPr>
            <a:xfrm>
              <a:off x="2805113" y="2438400"/>
              <a:ext cx="0" cy="25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cubicBezTo>
                    <a:pt x="0" y="60000"/>
                    <a:pt x="0" y="30000"/>
                    <a:pt x="0" y="0"/>
                  </a:cubicBezTo>
                  <a:cubicBezTo>
                    <a:pt x="0" y="30000"/>
                    <a:pt x="0" y="60000"/>
                    <a:pt x="0" y="1200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Shape 174"/>
            <p:cNvSpPr/>
            <p:nvPr/>
          </p:nvSpPr>
          <p:spPr>
            <a:xfrm>
              <a:off x="2805113" y="246380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Shape 175"/>
            <p:cNvSpPr/>
            <p:nvPr/>
          </p:nvSpPr>
          <p:spPr>
            <a:xfrm>
              <a:off x="1384300" y="1439862"/>
              <a:ext cx="1427100" cy="1671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656" y="53488"/>
                  </a:moveTo>
                  <a:cubicBezTo>
                    <a:pt x="114570" y="51627"/>
                    <a:pt x="115113" y="52093"/>
                    <a:pt x="116199" y="50232"/>
                  </a:cubicBezTo>
                  <a:cubicBezTo>
                    <a:pt x="116742" y="49302"/>
                    <a:pt x="116742" y="47906"/>
                    <a:pt x="117285" y="46976"/>
                  </a:cubicBezTo>
                  <a:cubicBezTo>
                    <a:pt x="117828" y="44186"/>
                    <a:pt x="118371" y="41395"/>
                    <a:pt x="118371" y="38604"/>
                  </a:cubicBezTo>
                  <a:cubicBezTo>
                    <a:pt x="118371" y="36744"/>
                    <a:pt x="118371" y="33953"/>
                    <a:pt x="116199" y="33488"/>
                  </a:cubicBezTo>
                  <a:cubicBezTo>
                    <a:pt x="112941" y="33023"/>
                    <a:pt x="112398" y="35813"/>
                    <a:pt x="111855" y="37674"/>
                  </a:cubicBezTo>
                  <a:cubicBezTo>
                    <a:pt x="110769" y="40000"/>
                    <a:pt x="109683" y="42325"/>
                    <a:pt x="106968" y="43720"/>
                  </a:cubicBezTo>
                  <a:cubicBezTo>
                    <a:pt x="105882" y="44651"/>
                    <a:pt x="104796" y="45581"/>
                    <a:pt x="103710" y="45581"/>
                  </a:cubicBezTo>
                  <a:cubicBezTo>
                    <a:pt x="103167" y="45581"/>
                    <a:pt x="99366" y="45116"/>
                    <a:pt x="99366" y="45116"/>
                  </a:cubicBezTo>
                  <a:cubicBezTo>
                    <a:pt x="98823" y="44651"/>
                    <a:pt x="99366" y="41860"/>
                    <a:pt x="98823" y="40930"/>
                  </a:cubicBezTo>
                  <a:cubicBezTo>
                    <a:pt x="98823" y="39534"/>
                    <a:pt x="98280" y="38139"/>
                    <a:pt x="98280" y="36744"/>
                  </a:cubicBezTo>
                  <a:cubicBezTo>
                    <a:pt x="97194" y="33953"/>
                    <a:pt x="96108" y="30697"/>
                    <a:pt x="95565" y="27906"/>
                  </a:cubicBezTo>
                  <a:cubicBezTo>
                    <a:pt x="95022" y="26511"/>
                    <a:pt x="93393" y="23255"/>
                    <a:pt x="95565" y="22790"/>
                  </a:cubicBezTo>
                  <a:cubicBezTo>
                    <a:pt x="96651" y="22325"/>
                    <a:pt x="97737" y="23255"/>
                    <a:pt x="98280" y="23720"/>
                  </a:cubicBezTo>
                  <a:cubicBezTo>
                    <a:pt x="99909" y="24186"/>
                    <a:pt x="101538" y="25116"/>
                    <a:pt x="103167" y="25116"/>
                  </a:cubicBezTo>
                  <a:cubicBezTo>
                    <a:pt x="108597" y="26046"/>
                    <a:pt x="114570" y="23255"/>
                    <a:pt x="115656" y="18604"/>
                  </a:cubicBezTo>
                  <a:cubicBezTo>
                    <a:pt x="117285" y="12558"/>
                    <a:pt x="110226" y="7906"/>
                    <a:pt x="104253" y="6046"/>
                  </a:cubicBezTo>
                  <a:cubicBezTo>
                    <a:pt x="98280" y="3720"/>
                    <a:pt x="90678" y="3720"/>
                    <a:pt x="85248" y="6976"/>
                  </a:cubicBezTo>
                  <a:cubicBezTo>
                    <a:pt x="84705" y="7441"/>
                    <a:pt x="83619" y="7906"/>
                    <a:pt x="83076" y="8372"/>
                  </a:cubicBezTo>
                  <a:cubicBezTo>
                    <a:pt x="82533" y="8372"/>
                    <a:pt x="82533" y="8837"/>
                    <a:pt x="82533" y="8837"/>
                  </a:cubicBezTo>
                  <a:cubicBezTo>
                    <a:pt x="82533" y="8837"/>
                    <a:pt x="82533" y="8372"/>
                    <a:pt x="81447" y="8372"/>
                  </a:cubicBezTo>
                  <a:cubicBezTo>
                    <a:pt x="79819" y="7906"/>
                    <a:pt x="78733" y="6511"/>
                    <a:pt x="77104" y="6046"/>
                  </a:cubicBezTo>
                  <a:cubicBezTo>
                    <a:pt x="74932" y="4651"/>
                    <a:pt x="72217" y="3255"/>
                    <a:pt x="69502" y="2790"/>
                  </a:cubicBezTo>
                  <a:cubicBezTo>
                    <a:pt x="62986" y="465"/>
                    <a:pt x="55927" y="0"/>
                    <a:pt x="48868" y="1395"/>
                  </a:cubicBezTo>
                  <a:cubicBezTo>
                    <a:pt x="46153" y="1860"/>
                    <a:pt x="43438" y="2325"/>
                    <a:pt x="40723" y="3255"/>
                  </a:cubicBezTo>
                  <a:cubicBezTo>
                    <a:pt x="39638" y="3720"/>
                    <a:pt x="38009" y="5116"/>
                    <a:pt x="36380" y="5581"/>
                  </a:cubicBezTo>
                  <a:cubicBezTo>
                    <a:pt x="35837" y="5581"/>
                    <a:pt x="35837" y="5581"/>
                    <a:pt x="35837" y="5581"/>
                  </a:cubicBezTo>
                  <a:cubicBezTo>
                    <a:pt x="35837" y="5581"/>
                    <a:pt x="35294" y="5581"/>
                    <a:pt x="34751" y="5116"/>
                  </a:cubicBezTo>
                  <a:cubicBezTo>
                    <a:pt x="33665" y="5116"/>
                    <a:pt x="32579" y="4186"/>
                    <a:pt x="32036" y="3720"/>
                  </a:cubicBezTo>
                  <a:cubicBezTo>
                    <a:pt x="26063" y="465"/>
                    <a:pt x="19004" y="0"/>
                    <a:pt x="12488" y="1860"/>
                  </a:cubicBezTo>
                  <a:cubicBezTo>
                    <a:pt x="6515" y="3720"/>
                    <a:pt x="0" y="7906"/>
                    <a:pt x="542" y="13953"/>
                  </a:cubicBezTo>
                  <a:cubicBezTo>
                    <a:pt x="542" y="19534"/>
                    <a:pt x="7058" y="22790"/>
                    <a:pt x="13031" y="21860"/>
                  </a:cubicBezTo>
                  <a:cubicBezTo>
                    <a:pt x="14660" y="21395"/>
                    <a:pt x="16289" y="20930"/>
                    <a:pt x="17375" y="20000"/>
                  </a:cubicBezTo>
                  <a:cubicBezTo>
                    <a:pt x="18461" y="19534"/>
                    <a:pt x="19004" y="19069"/>
                    <a:pt x="19547" y="19069"/>
                  </a:cubicBezTo>
                  <a:cubicBezTo>
                    <a:pt x="22262" y="19534"/>
                    <a:pt x="21176" y="22325"/>
                    <a:pt x="20090" y="23720"/>
                  </a:cubicBezTo>
                  <a:cubicBezTo>
                    <a:pt x="17375" y="28372"/>
                    <a:pt x="14660" y="33488"/>
                    <a:pt x="14117" y="39069"/>
                  </a:cubicBezTo>
                  <a:cubicBezTo>
                    <a:pt x="10859" y="52558"/>
                    <a:pt x="22262" y="64186"/>
                    <a:pt x="35837" y="70232"/>
                  </a:cubicBezTo>
                  <a:cubicBezTo>
                    <a:pt x="31493" y="76744"/>
                    <a:pt x="31493" y="85116"/>
                    <a:pt x="32036" y="92558"/>
                  </a:cubicBezTo>
                  <a:cubicBezTo>
                    <a:pt x="32579" y="94883"/>
                    <a:pt x="33122" y="97674"/>
                    <a:pt x="33122" y="100000"/>
                  </a:cubicBezTo>
                  <a:cubicBezTo>
                    <a:pt x="33665" y="101395"/>
                    <a:pt x="34208" y="103255"/>
                    <a:pt x="33665" y="104186"/>
                  </a:cubicBezTo>
                  <a:cubicBezTo>
                    <a:pt x="33122" y="105581"/>
                    <a:pt x="32036" y="105581"/>
                    <a:pt x="30950" y="106976"/>
                  </a:cubicBezTo>
                  <a:cubicBezTo>
                    <a:pt x="28778" y="109302"/>
                    <a:pt x="29321" y="112558"/>
                    <a:pt x="32036" y="114418"/>
                  </a:cubicBezTo>
                  <a:cubicBezTo>
                    <a:pt x="34751" y="116279"/>
                    <a:pt x="39095" y="116279"/>
                    <a:pt x="42352" y="115813"/>
                  </a:cubicBezTo>
                  <a:cubicBezTo>
                    <a:pt x="49954" y="114883"/>
                    <a:pt x="47782" y="109302"/>
                    <a:pt x="48325" y="104186"/>
                  </a:cubicBezTo>
                  <a:cubicBezTo>
                    <a:pt x="48868" y="101860"/>
                    <a:pt x="48868" y="94883"/>
                    <a:pt x="52126" y="93488"/>
                  </a:cubicBezTo>
                  <a:cubicBezTo>
                    <a:pt x="54298" y="92093"/>
                    <a:pt x="57556" y="94883"/>
                    <a:pt x="58642" y="96744"/>
                  </a:cubicBezTo>
                  <a:cubicBezTo>
                    <a:pt x="60814" y="99069"/>
                    <a:pt x="61900" y="100930"/>
                    <a:pt x="61900" y="103720"/>
                  </a:cubicBezTo>
                  <a:cubicBezTo>
                    <a:pt x="62443" y="107441"/>
                    <a:pt x="61357" y="111627"/>
                    <a:pt x="61900" y="115348"/>
                  </a:cubicBezTo>
                  <a:cubicBezTo>
                    <a:pt x="61900" y="119069"/>
                    <a:pt x="65701" y="120000"/>
                    <a:pt x="69502" y="120000"/>
                  </a:cubicBezTo>
                  <a:cubicBezTo>
                    <a:pt x="74932" y="120000"/>
                    <a:pt x="85248" y="115813"/>
                    <a:pt x="78733" y="110232"/>
                  </a:cubicBezTo>
                  <a:cubicBezTo>
                    <a:pt x="77647" y="109767"/>
                    <a:pt x="76561" y="109302"/>
                    <a:pt x="76018" y="108372"/>
                  </a:cubicBezTo>
                  <a:cubicBezTo>
                    <a:pt x="75475" y="107441"/>
                    <a:pt x="76018" y="106046"/>
                    <a:pt x="76018" y="105116"/>
                  </a:cubicBezTo>
                  <a:cubicBezTo>
                    <a:pt x="76018" y="103720"/>
                    <a:pt x="75475" y="99069"/>
                    <a:pt x="77104" y="97674"/>
                  </a:cubicBezTo>
                  <a:cubicBezTo>
                    <a:pt x="77647" y="96744"/>
                    <a:pt x="80904" y="96279"/>
                    <a:pt x="81990" y="95813"/>
                  </a:cubicBezTo>
                  <a:cubicBezTo>
                    <a:pt x="84162" y="94883"/>
                    <a:pt x="86334" y="93953"/>
                    <a:pt x="89049" y="93023"/>
                  </a:cubicBezTo>
                  <a:cubicBezTo>
                    <a:pt x="93393" y="91162"/>
                    <a:pt x="97194" y="88372"/>
                    <a:pt x="100995" y="85581"/>
                  </a:cubicBezTo>
                  <a:cubicBezTo>
                    <a:pt x="100995" y="90232"/>
                    <a:pt x="100452" y="94418"/>
                    <a:pt x="100452" y="99069"/>
                  </a:cubicBezTo>
                  <a:cubicBezTo>
                    <a:pt x="100452" y="104651"/>
                    <a:pt x="111312" y="105116"/>
                    <a:pt x="115656" y="102790"/>
                  </a:cubicBezTo>
                  <a:cubicBezTo>
                    <a:pt x="117828" y="101860"/>
                    <a:pt x="119457" y="100000"/>
                    <a:pt x="118914" y="97674"/>
                  </a:cubicBezTo>
                  <a:cubicBezTo>
                    <a:pt x="118914" y="95813"/>
                    <a:pt x="117828" y="94883"/>
                    <a:pt x="116742" y="93953"/>
                  </a:cubicBezTo>
                  <a:cubicBezTo>
                    <a:pt x="116199" y="93488"/>
                    <a:pt x="115656" y="93488"/>
                    <a:pt x="115113" y="93023"/>
                  </a:cubicBezTo>
                  <a:cubicBezTo>
                    <a:pt x="114027" y="91162"/>
                    <a:pt x="116199" y="86976"/>
                    <a:pt x="116742" y="85581"/>
                  </a:cubicBezTo>
                  <a:cubicBezTo>
                    <a:pt x="117828" y="82325"/>
                    <a:pt x="118914" y="79534"/>
                    <a:pt x="118914" y="76744"/>
                  </a:cubicBezTo>
                  <a:cubicBezTo>
                    <a:pt x="120000" y="67906"/>
                    <a:pt x="119457" y="60930"/>
                    <a:pt x="115656" y="534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6" name="Shape 176"/>
            <p:cNvSpPr/>
            <p:nvPr/>
          </p:nvSpPr>
          <p:spPr>
            <a:xfrm>
              <a:off x="2805113" y="243840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7" name="Shape 177"/>
            <p:cNvSpPr/>
            <p:nvPr/>
          </p:nvSpPr>
          <p:spPr>
            <a:xfrm>
              <a:off x="2798763" y="2509838"/>
              <a:ext cx="1500" cy="1500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Shape 178"/>
            <p:cNvSpPr/>
            <p:nvPr/>
          </p:nvSpPr>
          <p:spPr>
            <a:xfrm>
              <a:off x="2798763" y="2463800"/>
              <a:ext cx="6300" cy="45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cubicBezTo>
                    <a:pt x="120000" y="17142"/>
                    <a:pt x="120000" y="68571"/>
                    <a:pt x="0" y="119999"/>
                  </a:cubicBezTo>
                  <a:cubicBezTo>
                    <a:pt x="0" y="119999"/>
                    <a:pt x="0" y="119999"/>
                    <a:pt x="0" y="119999"/>
                  </a:cubicBezTo>
                  <a:cubicBezTo>
                    <a:pt x="0" y="119999"/>
                    <a:pt x="120000" y="51428"/>
                    <a:pt x="12000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Shape 179"/>
            <p:cNvSpPr/>
            <p:nvPr/>
          </p:nvSpPr>
          <p:spPr>
            <a:xfrm>
              <a:off x="2805113" y="2438400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Shape 180"/>
            <p:cNvSpPr/>
            <p:nvPr/>
          </p:nvSpPr>
          <p:spPr>
            <a:xfrm>
              <a:off x="2798763" y="2509838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Shape 181"/>
            <p:cNvSpPr/>
            <p:nvPr/>
          </p:nvSpPr>
          <p:spPr>
            <a:xfrm>
              <a:off x="2805113" y="2438400"/>
              <a:ext cx="1500" cy="1500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Shape 182"/>
            <p:cNvSpPr/>
            <p:nvPr/>
          </p:nvSpPr>
          <p:spPr>
            <a:xfrm>
              <a:off x="1733550" y="2768600"/>
              <a:ext cx="1077900" cy="368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3532" y="12631"/>
                  </a:moveTo>
                  <a:cubicBezTo>
                    <a:pt x="113532" y="16842"/>
                    <a:pt x="112814" y="18947"/>
                    <a:pt x="112095" y="21052"/>
                  </a:cubicBezTo>
                  <a:cubicBezTo>
                    <a:pt x="112095" y="21052"/>
                    <a:pt x="112095" y="21052"/>
                    <a:pt x="111377" y="21052"/>
                  </a:cubicBezTo>
                  <a:cubicBezTo>
                    <a:pt x="109940" y="23157"/>
                    <a:pt x="107784" y="23157"/>
                    <a:pt x="105628" y="23157"/>
                  </a:cubicBezTo>
                  <a:cubicBezTo>
                    <a:pt x="105628" y="23157"/>
                    <a:pt x="105628" y="23157"/>
                    <a:pt x="105628" y="23157"/>
                  </a:cubicBezTo>
                  <a:cubicBezTo>
                    <a:pt x="103473" y="23157"/>
                    <a:pt x="101317" y="23157"/>
                    <a:pt x="99880" y="21052"/>
                  </a:cubicBezTo>
                  <a:cubicBezTo>
                    <a:pt x="99880" y="21052"/>
                    <a:pt x="99880" y="18947"/>
                    <a:pt x="99880" y="18947"/>
                  </a:cubicBezTo>
                  <a:cubicBezTo>
                    <a:pt x="99880" y="14736"/>
                    <a:pt x="99880" y="14736"/>
                    <a:pt x="99880" y="14736"/>
                  </a:cubicBezTo>
                  <a:cubicBezTo>
                    <a:pt x="89820" y="16842"/>
                    <a:pt x="78323" y="21052"/>
                    <a:pt x="73293" y="12631"/>
                  </a:cubicBezTo>
                  <a:cubicBezTo>
                    <a:pt x="68263" y="4210"/>
                    <a:pt x="63233" y="0"/>
                    <a:pt x="58203" y="2105"/>
                  </a:cubicBezTo>
                  <a:cubicBezTo>
                    <a:pt x="58203" y="6315"/>
                    <a:pt x="58203" y="10526"/>
                    <a:pt x="58203" y="16842"/>
                  </a:cubicBezTo>
                  <a:cubicBezTo>
                    <a:pt x="57485" y="33684"/>
                    <a:pt x="56766" y="61052"/>
                    <a:pt x="56766" y="65263"/>
                  </a:cubicBezTo>
                  <a:cubicBezTo>
                    <a:pt x="57485" y="69473"/>
                    <a:pt x="58922" y="71578"/>
                    <a:pt x="59640" y="73684"/>
                  </a:cubicBezTo>
                  <a:cubicBezTo>
                    <a:pt x="61077" y="75789"/>
                    <a:pt x="61796" y="77894"/>
                    <a:pt x="62514" y="82105"/>
                  </a:cubicBezTo>
                  <a:cubicBezTo>
                    <a:pt x="62514" y="84210"/>
                    <a:pt x="62514" y="88421"/>
                    <a:pt x="61796" y="90526"/>
                  </a:cubicBezTo>
                  <a:cubicBezTo>
                    <a:pt x="60359" y="96842"/>
                    <a:pt x="57485" y="96842"/>
                    <a:pt x="55329" y="96842"/>
                  </a:cubicBezTo>
                  <a:cubicBezTo>
                    <a:pt x="53173" y="96842"/>
                    <a:pt x="49580" y="94736"/>
                    <a:pt x="48862" y="92631"/>
                  </a:cubicBezTo>
                  <a:cubicBezTo>
                    <a:pt x="48143" y="90526"/>
                    <a:pt x="48143" y="90526"/>
                    <a:pt x="48143" y="90526"/>
                  </a:cubicBezTo>
                  <a:cubicBezTo>
                    <a:pt x="48143" y="86315"/>
                    <a:pt x="48862" y="84210"/>
                    <a:pt x="48862" y="80000"/>
                  </a:cubicBezTo>
                  <a:cubicBezTo>
                    <a:pt x="48862" y="69473"/>
                    <a:pt x="48862" y="58947"/>
                    <a:pt x="48862" y="48421"/>
                  </a:cubicBezTo>
                  <a:cubicBezTo>
                    <a:pt x="48862" y="48421"/>
                    <a:pt x="48862" y="48421"/>
                    <a:pt x="48862" y="48421"/>
                  </a:cubicBezTo>
                  <a:cubicBezTo>
                    <a:pt x="48143" y="35789"/>
                    <a:pt x="47425" y="23157"/>
                    <a:pt x="46706" y="16842"/>
                  </a:cubicBezTo>
                  <a:cubicBezTo>
                    <a:pt x="45988" y="18947"/>
                    <a:pt x="44550" y="23157"/>
                    <a:pt x="43832" y="25263"/>
                  </a:cubicBezTo>
                  <a:cubicBezTo>
                    <a:pt x="38083" y="37894"/>
                    <a:pt x="28742" y="42105"/>
                    <a:pt x="20119" y="48421"/>
                  </a:cubicBezTo>
                  <a:cubicBezTo>
                    <a:pt x="20119" y="50526"/>
                    <a:pt x="19401" y="52631"/>
                    <a:pt x="19401" y="54736"/>
                  </a:cubicBezTo>
                  <a:cubicBezTo>
                    <a:pt x="19401" y="61052"/>
                    <a:pt x="19401" y="67368"/>
                    <a:pt x="19401" y="73684"/>
                  </a:cubicBezTo>
                  <a:cubicBezTo>
                    <a:pt x="19401" y="73684"/>
                    <a:pt x="19401" y="75789"/>
                    <a:pt x="19401" y="75789"/>
                  </a:cubicBezTo>
                  <a:cubicBezTo>
                    <a:pt x="17245" y="77894"/>
                    <a:pt x="15808" y="80000"/>
                    <a:pt x="12934" y="80000"/>
                  </a:cubicBezTo>
                  <a:cubicBezTo>
                    <a:pt x="12215" y="80000"/>
                    <a:pt x="11497" y="80000"/>
                    <a:pt x="10778" y="77894"/>
                  </a:cubicBezTo>
                  <a:cubicBezTo>
                    <a:pt x="8622" y="77894"/>
                    <a:pt x="5748" y="77894"/>
                    <a:pt x="5748" y="67368"/>
                  </a:cubicBezTo>
                  <a:cubicBezTo>
                    <a:pt x="5029" y="61052"/>
                    <a:pt x="6467" y="58947"/>
                    <a:pt x="7904" y="58947"/>
                  </a:cubicBezTo>
                  <a:cubicBezTo>
                    <a:pt x="7904" y="56842"/>
                    <a:pt x="8622" y="56842"/>
                    <a:pt x="8622" y="54736"/>
                  </a:cubicBezTo>
                  <a:cubicBezTo>
                    <a:pt x="4311" y="61052"/>
                    <a:pt x="718" y="67368"/>
                    <a:pt x="0" y="80000"/>
                  </a:cubicBezTo>
                  <a:cubicBezTo>
                    <a:pt x="0" y="80000"/>
                    <a:pt x="718" y="101052"/>
                    <a:pt x="17964" y="94736"/>
                  </a:cubicBezTo>
                  <a:cubicBezTo>
                    <a:pt x="28023" y="90526"/>
                    <a:pt x="36646" y="94736"/>
                    <a:pt x="43113" y="105263"/>
                  </a:cubicBezTo>
                  <a:cubicBezTo>
                    <a:pt x="48862" y="115789"/>
                    <a:pt x="63233" y="119999"/>
                    <a:pt x="66826" y="101052"/>
                  </a:cubicBezTo>
                  <a:cubicBezTo>
                    <a:pt x="70419" y="82105"/>
                    <a:pt x="85508" y="52631"/>
                    <a:pt x="97724" y="46315"/>
                  </a:cubicBezTo>
                  <a:cubicBezTo>
                    <a:pt x="108502" y="37894"/>
                    <a:pt x="117844" y="48421"/>
                    <a:pt x="119281" y="23157"/>
                  </a:cubicBezTo>
                  <a:cubicBezTo>
                    <a:pt x="120000" y="16842"/>
                    <a:pt x="117125" y="12631"/>
                    <a:pt x="113532" y="12631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Shape 183"/>
            <p:cNvSpPr/>
            <p:nvPr/>
          </p:nvSpPr>
          <p:spPr>
            <a:xfrm>
              <a:off x="1693863" y="2152650"/>
              <a:ext cx="1557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0000" y="18461"/>
                  </a:moveTo>
                  <a:cubicBezTo>
                    <a:pt x="85000" y="9230"/>
                    <a:pt x="70000" y="9230"/>
                    <a:pt x="55000" y="9230"/>
                  </a:cubicBezTo>
                  <a:cubicBezTo>
                    <a:pt x="40000" y="9230"/>
                    <a:pt x="20000" y="0"/>
                    <a:pt x="10000" y="18461"/>
                  </a:cubicBezTo>
                  <a:cubicBezTo>
                    <a:pt x="0" y="36923"/>
                    <a:pt x="0" y="55384"/>
                    <a:pt x="5000" y="73846"/>
                  </a:cubicBezTo>
                  <a:cubicBezTo>
                    <a:pt x="15000" y="92307"/>
                    <a:pt x="35000" y="92307"/>
                    <a:pt x="45000" y="101538"/>
                  </a:cubicBezTo>
                  <a:cubicBezTo>
                    <a:pt x="60000" y="110769"/>
                    <a:pt x="80000" y="120000"/>
                    <a:pt x="95000" y="110769"/>
                  </a:cubicBezTo>
                  <a:cubicBezTo>
                    <a:pt x="120000" y="101538"/>
                    <a:pt x="120000" y="36923"/>
                    <a:pt x="100000" y="18461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Shape 184"/>
            <p:cNvSpPr/>
            <p:nvPr/>
          </p:nvSpPr>
          <p:spPr>
            <a:xfrm>
              <a:off x="1655763" y="1874838"/>
              <a:ext cx="265200" cy="277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66976"/>
                  </a:moveTo>
                  <a:cubicBezTo>
                    <a:pt x="0" y="33488"/>
                    <a:pt x="32195" y="0"/>
                    <a:pt x="61463" y="0"/>
                  </a:cubicBezTo>
                  <a:cubicBezTo>
                    <a:pt x="93658" y="0"/>
                    <a:pt x="120000" y="33488"/>
                    <a:pt x="120000" y="66976"/>
                  </a:cubicBezTo>
                  <a:cubicBezTo>
                    <a:pt x="120000" y="97674"/>
                    <a:pt x="93658" y="120000"/>
                    <a:pt x="64390" y="120000"/>
                  </a:cubicBezTo>
                  <a:cubicBezTo>
                    <a:pt x="35121" y="120000"/>
                    <a:pt x="0" y="97674"/>
                    <a:pt x="0" y="66976"/>
                  </a:cubicBezTo>
                  <a:close/>
                </a:path>
              </a:pathLst>
            </a:custGeom>
            <a:solidFill>
              <a:srgbClr val="ACBCD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Shape 185"/>
            <p:cNvSpPr/>
            <p:nvPr/>
          </p:nvSpPr>
          <p:spPr>
            <a:xfrm>
              <a:off x="2178050" y="2198688"/>
              <a:ext cx="1683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8461" y="9230"/>
                  </a:moveTo>
                  <a:cubicBezTo>
                    <a:pt x="50769" y="18461"/>
                    <a:pt x="23076" y="0"/>
                    <a:pt x="4615" y="46153"/>
                  </a:cubicBezTo>
                  <a:cubicBezTo>
                    <a:pt x="0" y="55384"/>
                    <a:pt x="4615" y="73846"/>
                    <a:pt x="9230" y="92307"/>
                  </a:cubicBezTo>
                  <a:cubicBezTo>
                    <a:pt x="18461" y="110769"/>
                    <a:pt x="32307" y="110769"/>
                    <a:pt x="41538" y="110769"/>
                  </a:cubicBezTo>
                  <a:cubicBezTo>
                    <a:pt x="60000" y="120000"/>
                    <a:pt x="73846" y="120000"/>
                    <a:pt x="87692" y="110769"/>
                  </a:cubicBezTo>
                  <a:cubicBezTo>
                    <a:pt x="120000" y="92307"/>
                    <a:pt x="110769" y="9230"/>
                    <a:pt x="78461" y="923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Shape 186"/>
            <p:cNvSpPr/>
            <p:nvPr/>
          </p:nvSpPr>
          <p:spPr>
            <a:xfrm>
              <a:off x="2055813" y="1498600"/>
              <a:ext cx="690600" cy="5111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4579" y="0"/>
                  </a:moveTo>
                  <a:cubicBezTo>
                    <a:pt x="14579" y="0"/>
                    <a:pt x="0" y="36455"/>
                    <a:pt x="26915" y="77468"/>
                  </a:cubicBezTo>
                  <a:cubicBezTo>
                    <a:pt x="54953" y="120000"/>
                    <a:pt x="77383" y="97215"/>
                    <a:pt x="77383" y="97215"/>
                  </a:cubicBezTo>
                  <a:cubicBezTo>
                    <a:pt x="77383" y="97215"/>
                    <a:pt x="68411" y="57721"/>
                    <a:pt x="77383" y="53164"/>
                  </a:cubicBezTo>
                  <a:cubicBezTo>
                    <a:pt x="86355" y="48607"/>
                    <a:pt x="94205" y="59240"/>
                    <a:pt x="94205" y="59240"/>
                  </a:cubicBezTo>
                  <a:cubicBezTo>
                    <a:pt x="94205" y="59240"/>
                    <a:pt x="111028" y="66835"/>
                    <a:pt x="115514" y="47088"/>
                  </a:cubicBezTo>
                  <a:cubicBezTo>
                    <a:pt x="120000" y="28860"/>
                    <a:pt x="102056" y="13670"/>
                    <a:pt x="93084" y="10632"/>
                  </a:cubicBezTo>
                  <a:cubicBezTo>
                    <a:pt x="84112" y="7594"/>
                    <a:pt x="65046" y="4556"/>
                    <a:pt x="56074" y="28860"/>
                  </a:cubicBezTo>
                  <a:cubicBezTo>
                    <a:pt x="56074" y="28860"/>
                    <a:pt x="33644" y="0"/>
                    <a:pt x="14579" y="0"/>
                  </a:cubicBezTo>
                  <a:close/>
                </a:path>
              </a:pathLst>
            </a:custGeom>
            <a:solidFill>
              <a:srgbClr val="ACBCD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Shape 187"/>
            <p:cNvSpPr/>
            <p:nvPr/>
          </p:nvSpPr>
          <p:spPr>
            <a:xfrm>
              <a:off x="1984375" y="2120900"/>
              <a:ext cx="77700" cy="31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0000" y="24000"/>
                  </a:moveTo>
                  <a:cubicBezTo>
                    <a:pt x="80000" y="0"/>
                    <a:pt x="70000" y="0"/>
                    <a:pt x="60000" y="0"/>
                  </a:cubicBezTo>
                  <a:cubicBezTo>
                    <a:pt x="40000" y="24000"/>
                    <a:pt x="30000" y="0"/>
                    <a:pt x="20000" y="24000"/>
                  </a:cubicBezTo>
                  <a:cubicBezTo>
                    <a:pt x="0" y="24000"/>
                    <a:pt x="0" y="96000"/>
                    <a:pt x="20000" y="96000"/>
                  </a:cubicBezTo>
                  <a:cubicBezTo>
                    <a:pt x="30000" y="120000"/>
                    <a:pt x="40000" y="120000"/>
                    <a:pt x="50000" y="120000"/>
                  </a:cubicBezTo>
                  <a:cubicBezTo>
                    <a:pt x="60000" y="120000"/>
                    <a:pt x="80000" y="120000"/>
                    <a:pt x="90000" y="120000"/>
                  </a:cubicBezTo>
                  <a:cubicBezTo>
                    <a:pt x="120000" y="120000"/>
                    <a:pt x="120000" y="48000"/>
                    <a:pt x="100000" y="24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Shape 188"/>
            <p:cNvSpPr/>
            <p:nvPr/>
          </p:nvSpPr>
          <p:spPr>
            <a:xfrm>
              <a:off x="2449513" y="2100263"/>
              <a:ext cx="297000" cy="246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1304" y="0"/>
                  </a:moveTo>
                  <a:cubicBezTo>
                    <a:pt x="31304" y="0"/>
                    <a:pt x="101739" y="0"/>
                    <a:pt x="120000" y="60000"/>
                  </a:cubicBezTo>
                  <a:cubicBezTo>
                    <a:pt x="120000" y="60000"/>
                    <a:pt x="112173" y="120000"/>
                    <a:pt x="31304" y="107368"/>
                  </a:cubicBezTo>
                  <a:cubicBezTo>
                    <a:pt x="31304" y="107368"/>
                    <a:pt x="2608" y="101052"/>
                    <a:pt x="0" y="88421"/>
                  </a:cubicBezTo>
                  <a:cubicBezTo>
                    <a:pt x="0" y="88421"/>
                    <a:pt x="39130" y="31578"/>
                    <a:pt x="31304" y="0"/>
                  </a:cubicBezTo>
                  <a:close/>
                </a:path>
              </a:pathLst>
            </a:custGeom>
            <a:solidFill>
              <a:srgbClr val="ACBCD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Shape 189"/>
            <p:cNvSpPr/>
            <p:nvPr/>
          </p:nvSpPr>
          <p:spPr>
            <a:xfrm>
              <a:off x="2255838" y="2457450"/>
              <a:ext cx="355500" cy="298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8181" y="13043"/>
                  </a:moveTo>
                  <a:cubicBezTo>
                    <a:pt x="91636" y="41739"/>
                    <a:pt x="80727" y="60000"/>
                    <a:pt x="61090" y="75652"/>
                  </a:cubicBezTo>
                  <a:cubicBezTo>
                    <a:pt x="52363" y="83478"/>
                    <a:pt x="43636" y="88695"/>
                    <a:pt x="34909" y="91304"/>
                  </a:cubicBezTo>
                  <a:cubicBezTo>
                    <a:pt x="26181" y="96521"/>
                    <a:pt x="15272" y="96521"/>
                    <a:pt x="4363" y="101739"/>
                  </a:cubicBezTo>
                  <a:cubicBezTo>
                    <a:pt x="2181" y="101739"/>
                    <a:pt x="2181" y="106956"/>
                    <a:pt x="4363" y="109565"/>
                  </a:cubicBezTo>
                  <a:cubicBezTo>
                    <a:pt x="4363" y="109565"/>
                    <a:pt x="4363" y="109565"/>
                    <a:pt x="4363" y="109565"/>
                  </a:cubicBezTo>
                  <a:cubicBezTo>
                    <a:pt x="4363" y="109565"/>
                    <a:pt x="4363" y="109565"/>
                    <a:pt x="4363" y="109565"/>
                  </a:cubicBezTo>
                  <a:cubicBezTo>
                    <a:pt x="0" y="112173"/>
                    <a:pt x="2181" y="120000"/>
                    <a:pt x="6545" y="120000"/>
                  </a:cubicBezTo>
                  <a:cubicBezTo>
                    <a:pt x="8727" y="120000"/>
                    <a:pt x="10909" y="120000"/>
                    <a:pt x="10909" y="120000"/>
                  </a:cubicBezTo>
                  <a:cubicBezTo>
                    <a:pt x="15272" y="117391"/>
                    <a:pt x="19636" y="117391"/>
                    <a:pt x="24000" y="117391"/>
                  </a:cubicBezTo>
                  <a:cubicBezTo>
                    <a:pt x="24000" y="117391"/>
                    <a:pt x="24000" y="117391"/>
                    <a:pt x="24000" y="114782"/>
                  </a:cubicBezTo>
                  <a:cubicBezTo>
                    <a:pt x="43636" y="114782"/>
                    <a:pt x="63272" y="101739"/>
                    <a:pt x="74181" y="93913"/>
                  </a:cubicBezTo>
                  <a:cubicBezTo>
                    <a:pt x="93818" y="75652"/>
                    <a:pt x="115636" y="46956"/>
                    <a:pt x="120000" y="18260"/>
                  </a:cubicBezTo>
                  <a:cubicBezTo>
                    <a:pt x="120000" y="2608"/>
                    <a:pt x="100363" y="0"/>
                    <a:pt x="98181" y="1304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0" name="Shape 190"/>
            <p:cNvSpPr/>
            <p:nvPr/>
          </p:nvSpPr>
          <p:spPr>
            <a:xfrm>
              <a:off x="2649538" y="2087563"/>
              <a:ext cx="71400" cy="58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090" y="53333"/>
                  </a:moveTo>
                  <a:cubicBezTo>
                    <a:pt x="109090" y="40000"/>
                    <a:pt x="87272" y="26666"/>
                    <a:pt x="76363" y="26666"/>
                  </a:cubicBezTo>
                  <a:cubicBezTo>
                    <a:pt x="65454" y="13333"/>
                    <a:pt x="54545" y="13333"/>
                    <a:pt x="54545" y="13333"/>
                  </a:cubicBezTo>
                  <a:cubicBezTo>
                    <a:pt x="43636" y="0"/>
                    <a:pt x="43636" y="0"/>
                    <a:pt x="32727" y="0"/>
                  </a:cubicBezTo>
                  <a:cubicBezTo>
                    <a:pt x="32727" y="0"/>
                    <a:pt x="32727" y="0"/>
                    <a:pt x="32727" y="0"/>
                  </a:cubicBezTo>
                  <a:cubicBezTo>
                    <a:pt x="32727" y="0"/>
                    <a:pt x="32727" y="0"/>
                    <a:pt x="32727" y="0"/>
                  </a:cubicBezTo>
                  <a:cubicBezTo>
                    <a:pt x="10909" y="0"/>
                    <a:pt x="0" y="13333"/>
                    <a:pt x="0" y="40000"/>
                  </a:cubicBezTo>
                  <a:cubicBezTo>
                    <a:pt x="0" y="53333"/>
                    <a:pt x="10909" y="53333"/>
                    <a:pt x="10909" y="66666"/>
                  </a:cubicBezTo>
                  <a:cubicBezTo>
                    <a:pt x="21818" y="80000"/>
                    <a:pt x="21818" y="80000"/>
                    <a:pt x="32727" y="93333"/>
                  </a:cubicBezTo>
                  <a:cubicBezTo>
                    <a:pt x="43636" y="106666"/>
                    <a:pt x="65454" y="120000"/>
                    <a:pt x="87272" y="120000"/>
                  </a:cubicBezTo>
                  <a:cubicBezTo>
                    <a:pt x="98181" y="120000"/>
                    <a:pt x="109090" y="120000"/>
                    <a:pt x="109090" y="106666"/>
                  </a:cubicBezTo>
                  <a:cubicBezTo>
                    <a:pt x="120000" y="93333"/>
                    <a:pt x="120000" y="80000"/>
                    <a:pt x="109090" y="5333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Shape 191"/>
            <p:cNvSpPr/>
            <p:nvPr/>
          </p:nvSpPr>
          <p:spPr>
            <a:xfrm>
              <a:off x="1765300" y="2684463"/>
              <a:ext cx="200100" cy="336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258" y="9230"/>
                  </a:moveTo>
                  <a:cubicBezTo>
                    <a:pt x="85161" y="0"/>
                    <a:pt x="73548" y="43846"/>
                    <a:pt x="73548" y="50769"/>
                  </a:cubicBezTo>
                  <a:cubicBezTo>
                    <a:pt x="69677" y="62307"/>
                    <a:pt x="69677" y="76153"/>
                    <a:pt x="61935" y="87692"/>
                  </a:cubicBezTo>
                  <a:cubicBezTo>
                    <a:pt x="58064" y="103846"/>
                    <a:pt x="38709" y="96923"/>
                    <a:pt x="19354" y="94615"/>
                  </a:cubicBezTo>
                  <a:cubicBezTo>
                    <a:pt x="3870" y="94615"/>
                    <a:pt x="0" y="108461"/>
                    <a:pt x="11612" y="113076"/>
                  </a:cubicBezTo>
                  <a:cubicBezTo>
                    <a:pt x="27096" y="120000"/>
                    <a:pt x="42580" y="120000"/>
                    <a:pt x="58064" y="117692"/>
                  </a:cubicBezTo>
                  <a:cubicBezTo>
                    <a:pt x="65806" y="117692"/>
                    <a:pt x="73548" y="115384"/>
                    <a:pt x="81290" y="113076"/>
                  </a:cubicBezTo>
                  <a:cubicBezTo>
                    <a:pt x="89032" y="110769"/>
                    <a:pt x="89032" y="103846"/>
                    <a:pt x="85161" y="101538"/>
                  </a:cubicBezTo>
                  <a:cubicBezTo>
                    <a:pt x="89032" y="94615"/>
                    <a:pt x="92903" y="87692"/>
                    <a:pt x="96774" y="80769"/>
                  </a:cubicBezTo>
                  <a:cubicBezTo>
                    <a:pt x="96774" y="66923"/>
                    <a:pt x="96774" y="50769"/>
                    <a:pt x="100645" y="36923"/>
                  </a:cubicBezTo>
                  <a:cubicBezTo>
                    <a:pt x="104516" y="32307"/>
                    <a:pt x="120000" y="11538"/>
                    <a:pt x="112258" y="923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Shape 192"/>
            <p:cNvSpPr/>
            <p:nvPr/>
          </p:nvSpPr>
          <p:spPr>
            <a:xfrm>
              <a:off x="2139950" y="2787650"/>
              <a:ext cx="135000" cy="292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1428" y="101333"/>
                  </a:moveTo>
                  <a:cubicBezTo>
                    <a:pt x="57142" y="98666"/>
                    <a:pt x="51428" y="80000"/>
                    <a:pt x="45714" y="66666"/>
                  </a:cubicBezTo>
                  <a:cubicBezTo>
                    <a:pt x="40000" y="42666"/>
                    <a:pt x="40000" y="18666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714" y="8000"/>
                    <a:pt x="11428" y="16000"/>
                    <a:pt x="17142" y="24000"/>
                  </a:cubicBezTo>
                  <a:cubicBezTo>
                    <a:pt x="17142" y="24000"/>
                    <a:pt x="17142" y="24000"/>
                    <a:pt x="17142" y="21333"/>
                  </a:cubicBezTo>
                  <a:cubicBezTo>
                    <a:pt x="17142" y="21333"/>
                    <a:pt x="17142" y="21333"/>
                    <a:pt x="17142" y="24000"/>
                  </a:cubicBezTo>
                  <a:cubicBezTo>
                    <a:pt x="28571" y="40000"/>
                    <a:pt x="11428" y="74666"/>
                    <a:pt x="22857" y="96000"/>
                  </a:cubicBezTo>
                  <a:cubicBezTo>
                    <a:pt x="22857" y="101333"/>
                    <a:pt x="28571" y="106666"/>
                    <a:pt x="34285" y="112000"/>
                  </a:cubicBezTo>
                  <a:cubicBezTo>
                    <a:pt x="40000" y="114666"/>
                    <a:pt x="45714" y="117333"/>
                    <a:pt x="51428" y="114666"/>
                  </a:cubicBezTo>
                  <a:cubicBezTo>
                    <a:pt x="57142" y="117333"/>
                    <a:pt x="68571" y="120000"/>
                    <a:pt x="80000" y="120000"/>
                  </a:cubicBezTo>
                  <a:cubicBezTo>
                    <a:pt x="108571" y="120000"/>
                    <a:pt x="120000" y="101333"/>
                    <a:pt x="91428" y="10133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Shape 193"/>
            <p:cNvSpPr/>
            <p:nvPr/>
          </p:nvSpPr>
          <p:spPr>
            <a:xfrm>
              <a:off x="2605088" y="2547938"/>
              <a:ext cx="128700" cy="32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000" y="96000"/>
                  </a:moveTo>
                  <a:cubicBezTo>
                    <a:pt x="96000" y="91200"/>
                    <a:pt x="72000" y="91200"/>
                    <a:pt x="60000" y="86400"/>
                  </a:cubicBezTo>
                  <a:cubicBezTo>
                    <a:pt x="48000" y="76800"/>
                    <a:pt x="54000" y="67200"/>
                    <a:pt x="54000" y="60000"/>
                  </a:cubicBezTo>
                  <a:cubicBezTo>
                    <a:pt x="54000" y="43200"/>
                    <a:pt x="60000" y="9600"/>
                    <a:pt x="24000" y="0"/>
                  </a:cubicBezTo>
                  <a:cubicBezTo>
                    <a:pt x="24000" y="0"/>
                    <a:pt x="24000" y="0"/>
                    <a:pt x="24000" y="0"/>
                  </a:cubicBezTo>
                  <a:cubicBezTo>
                    <a:pt x="0" y="9600"/>
                    <a:pt x="12000" y="24000"/>
                    <a:pt x="12000" y="36000"/>
                  </a:cubicBezTo>
                  <a:cubicBezTo>
                    <a:pt x="18000" y="50400"/>
                    <a:pt x="18000" y="64800"/>
                    <a:pt x="18000" y="79200"/>
                  </a:cubicBezTo>
                  <a:cubicBezTo>
                    <a:pt x="18000" y="84000"/>
                    <a:pt x="18000" y="91200"/>
                    <a:pt x="24000" y="96000"/>
                  </a:cubicBezTo>
                  <a:cubicBezTo>
                    <a:pt x="24000" y="96000"/>
                    <a:pt x="24000" y="98400"/>
                    <a:pt x="18000" y="98400"/>
                  </a:cubicBezTo>
                  <a:cubicBezTo>
                    <a:pt x="18000" y="100800"/>
                    <a:pt x="18000" y="100800"/>
                    <a:pt x="24000" y="103200"/>
                  </a:cubicBezTo>
                  <a:cubicBezTo>
                    <a:pt x="24000" y="105600"/>
                    <a:pt x="30000" y="105600"/>
                    <a:pt x="36000" y="105600"/>
                  </a:cubicBezTo>
                  <a:cubicBezTo>
                    <a:pt x="36000" y="105600"/>
                    <a:pt x="36000" y="105600"/>
                    <a:pt x="36000" y="105600"/>
                  </a:cubicBezTo>
                  <a:cubicBezTo>
                    <a:pt x="54000" y="115200"/>
                    <a:pt x="78000" y="120000"/>
                    <a:pt x="102000" y="110400"/>
                  </a:cubicBezTo>
                  <a:cubicBezTo>
                    <a:pt x="114000" y="108000"/>
                    <a:pt x="120000" y="100800"/>
                    <a:pt x="108000" y="96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Shape 194"/>
            <p:cNvSpPr/>
            <p:nvPr/>
          </p:nvSpPr>
          <p:spPr>
            <a:xfrm>
              <a:off x="1403350" y="1620837"/>
              <a:ext cx="271500" cy="1046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0000" y="22500"/>
                  </a:moveTo>
                  <a:cubicBezTo>
                    <a:pt x="68571" y="30000"/>
                    <a:pt x="60000" y="45000"/>
                    <a:pt x="45714" y="45000"/>
                  </a:cubicBezTo>
                  <a:cubicBezTo>
                    <a:pt x="31428" y="37500"/>
                    <a:pt x="25714" y="30000"/>
                    <a:pt x="17142" y="0"/>
                  </a:cubicBezTo>
                  <a:cubicBezTo>
                    <a:pt x="17142" y="0"/>
                    <a:pt x="17142" y="0"/>
                    <a:pt x="17142" y="0"/>
                  </a:cubicBezTo>
                  <a:cubicBezTo>
                    <a:pt x="0" y="37500"/>
                    <a:pt x="22857" y="82500"/>
                    <a:pt x="34285" y="97500"/>
                  </a:cubicBezTo>
                  <a:cubicBezTo>
                    <a:pt x="62857" y="120000"/>
                    <a:pt x="91428" y="37500"/>
                    <a:pt x="117142" y="90000"/>
                  </a:cubicBezTo>
                  <a:cubicBezTo>
                    <a:pt x="117142" y="90000"/>
                    <a:pt x="120000" y="90000"/>
                    <a:pt x="120000" y="82500"/>
                  </a:cubicBezTo>
                  <a:cubicBezTo>
                    <a:pt x="117142" y="30000"/>
                    <a:pt x="100000" y="15000"/>
                    <a:pt x="80000" y="225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2424113" y="1633537"/>
              <a:ext cx="303300" cy="2015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340" y="7741"/>
                  </a:moveTo>
                  <a:cubicBezTo>
                    <a:pt x="102127" y="34838"/>
                    <a:pt x="97021" y="38709"/>
                    <a:pt x="79148" y="38709"/>
                  </a:cubicBezTo>
                  <a:cubicBezTo>
                    <a:pt x="66382" y="38709"/>
                    <a:pt x="56170" y="34838"/>
                    <a:pt x="43404" y="30967"/>
                  </a:cubicBezTo>
                  <a:cubicBezTo>
                    <a:pt x="17872" y="27096"/>
                    <a:pt x="0" y="61935"/>
                    <a:pt x="10212" y="92903"/>
                  </a:cubicBezTo>
                  <a:cubicBezTo>
                    <a:pt x="12765" y="92903"/>
                    <a:pt x="20425" y="120000"/>
                    <a:pt x="20425" y="120000"/>
                  </a:cubicBezTo>
                  <a:cubicBezTo>
                    <a:pt x="20425" y="89032"/>
                    <a:pt x="22978" y="58064"/>
                    <a:pt x="38297" y="54193"/>
                  </a:cubicBezTo>
                  <a:cubicBezTo>
                    <a:pt x="48510" y="54193"/>
                    <a:pt x="61276" y="61935"/>
                    <a:pt x="74042" y="61935"/>
                  </a:cubicBezTo>
                  <a:cubicBezTo>
                    <a:pt x="94468" y="65806"/>
                    <a:pt x="120000" y="54193"/>
                    <a:pt x="120000" y="15483"/>
                  </a:cubicBezTo>
                  <a:cubicBezTo>
                    <a:pt x="120000" y="7741"/>
                    <a:pt x="114893" y="0"/>
                    <a:pt x="112340" y="7741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Shape 196"/>
            <p:cNvSpPr/>
            <p:nvPr/>
          </p:nvSpPr>
          <p:spPr>
            <a:xfrm>
              <a:off x="1720850" y="2055813"/>
              <a:ext cx="877800" cy="439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176" y="15882"/>
                  </a:moveTo>
                  <a:cubicBezTo>
                    <a:pt x="111176" y="15882"/>
                    <a:pt x="111176" y="15882"/>
                    <a:pt x="111176" y="15882"/>
                  </a:cubicBezTo>
                  <a:cubicBezTo>
                    <a:pt x="111176" y="15882"/>
                    <a:pt x="111176" y="14117"/>
                    <a:pt x="111176" y="14117"/>
                  </a:cubicBezTo>
                  <a:cubicBezTo>
                    <a:pt x="112941" y="5294"/>
                    <a:pt x="110294" y="0"/>
                    <a:pt x="108529" y="7058"/>
                  </a:cubicBezTo>
                  <a:cubicBezTo>
                    <a:pt x="100588" y="47647"/>
                    <a:pt x="79411" y="74117"/>
                    <a:pt x="60000" y="84705"/>
                  </a:cubicBezTo>
                  <a:cubicBezTo>
                    <a:pt x="50294" y="88235"/>
                    <a:pt x="37941" y="90000"/>
                    <a:pt x="28235" y="86470"/>
                  </a:cubicBezTo>
                  <a:cubicBezTo>
                    <a:pt x="17647" y="84705"/>
                    <a:pt x="8823" y="74117"/>
                    <a:pt x="0" y="67058"/>
                  </a:cubicBezTo>
                  <a:cubicBezTo>
                    <a:pt x="0" y="67058"/>
                    <a:pt x="0" y="68823"/>
                    <a:pt x="0" y="68823"/>
                  </a:cubicBezTo>
                  <a:cubicBezTo>
                    <a:pt x="5294" y="86470"/>
                    <a:pt x="16764" y="93529"/>
                    <a:pt x="26470" y="97058"/>
                  </a:cubicBezTo>
                  <a:cubicBezTo>
                    <a:pt x="37941" y="104117"/>
                    <a:pt x="51176" y="105882"/>
                    <a:pt x="62647" y="100588"/>
                  </a:cubicBezTo>
                  <a:cubicBezTo>
                    <a:pt x="75882" y="93529"/>
                    <a:pt x="89117" y="81176"/>
                    <a:pt x="97941" y="61764"/>
                  </a:cubicBezTo>
                  <a:cubicBezTo>
                    <a:pt x="91764" y="77647"/>
                    <a:pt x="82941" y="90000"/>
                    <a:pt x="71470" y="98823"/>
                  </a:cubicBezTo>
                  <a:cubicBezTo>
                    <a:pt x="62647" y="104117"/>
                    <a:pt x="53823" y="105882"/>
                    <a:pt x="45000" y="105882"/>
                  </a:cubicBezTo>
                  <a:cubicBezTo>
                    <a:pt x="36176" y="105882"/>
                    <a:pt x="28235" y="98823"/>
                    <a:pt x="19411" y="98823"/>
                  </a:cubicBezTo>
                  <a:cubicBezTo>
                    <a:pt x="18529" y="98823"/>
                    <a:pt x="17647" y="100588"/>
                    <a:pt x="18529" y="102352"/>
                  </a:cubicBezTo>
                  <a:cubicBezTo>
                    <a:pt x="25588" y="114705"/>
                    <a:pt x="36176" y="116470"/>
                    <a:pt x="45000" y="118235"/>
                  </a:cubicBezTo>
                  <a:cubicBezTo>
                    <a:pt x="55588" y="120000"/>
                    <a:pt x="65294" y="116470"/>
                    <a:pt x="75000" y="109411"/>
                  </a:cubicBezTo>
                  <a:cubicBezTo>
                    <a:pt x="83823" y="104117"/>
                    <a:pt x="92647" y="93529"/>
                    <a:pt x="99705" y="79411"/>
                  </a:cubicBezTo>
                  <a:cubicBezTo>
                    <a:pt x="109411" y="63529"/>
                    <a:pt x="113823" y="42352"/>
                    <a:pt x="118235" y="19411"/>
                  </a:cubicBezTo>
                  <a:cubicBezTo>
                    <a:pt x="120000" y="10588"/>
                    <a:pt x="112941" y="7058"/>
                    <a:pt x="111176" y="1588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Shape 197"/>
            <p:cNvSpPr/>
            <p:nvPr/>
          </p:nvSpPr>
          <p:spPr>
            <a:xfrm>
              <a:off x="1933575" y="2438400"/>
              <a:ext cx="141300" cy="155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7272" y="110000"/>
                  </a:moveTo>
                  <a:cubicBezTo>
                    <a:pt x="70909" y="110000"/>
                    <a:pt x="16363" y="120000"/>
                    <a:pt x="16363" y="90000"/>
                  </a:cubicBezTo>
                  <a:cubicBezTo>
                    <a:pt x="16363" y="70000"/>
                    <a:pt x="0" y="10000"/>
                    <a:pt x="38181" y="10000"/>
                  </a:cubicBezTo>
                  <a:cubicBezTo>
                    <a:pt x="54545" y="5000"/>
                    <a:pt x="109090" y="0"/>
                    <a:pt x="109090" y="30000"/>
                  </a:cubicBezTo>
                  <a:cubicBezTo>
                    <a:pt x="109090" y="45000"/>
                    <a:pt x="120000" y="110000"/>
                    <a:pt x="87272" y="110000"/>
                  </a:cubicBezTo>
                  <a:close/>
                  <a:moveTo>
                    <a:pt x="38181" y="25000"/>
                  </a:moveTo>
                  <a:cubicBezTo>
                    <a:pt x="27272" y="25000"/>
                    <a:pt x="32727" y="80000"/>
                    <a:pt x="32727" y="90000"/>
                  </a:cubicBezTo>
                  <a:cubicBezTo>
                    <a:pt x="32727" y="95000"/>
                    <a:pt x="87272" y="95000"/>
                    <a:pt x="87272" y="95000"/>
                  </a:cubicBezTo>
                  <a:cubicBezTo>
                    <a:pt x="98181" y="95000"/>
                    <a:pt x="92727" y="35000"/>
                    <a:pt x="92727" y="30000"/>
                  </a:cubicBezTo>
                  <a:cubicBezTo>
                    <a:pt x="92727" y="20000"/>
                    <a:pt x="43636" y="25000"/>
                    <a:pt x="38181" y="25000"/>
                  </a:cubicBezTo>
                  <a:cubicBezTo>
                    <a:pt x="38181" y="25000"/>
                    <a:pt x="38181" y="25000"/>
                    <a:pt x="38181" y="25000"/>
                  </a:cubicBezTo>
                  <a:cubicBezTo>
                    <a:pt x="32727" y="25000"/>
                    <a:pt x="38181" y="25000"/>
                    <a:pt x="38181" y="2500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1965325" y="2463800"/>
              <a:ext cx="84000" cy="96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8461" y="8000"/>
                  </a:moveTo>
                  <a:cubicBezTo>
                    <a:pt x="0" y="8000"/>
                    <a:pt x="9230" y="96000"/>
                    <a:pt x="9230" y="112000"/>
                  </a:cubicBezTo>
                  <a:cubicBezTo>
                    <a:pt x="9230" y="120000"/>
                    <a:pt x="101538" y="120000"/>
                    <a:pt x="101538" y="120000"/>
                  </a:cubicBezTo>
                  <a:cubicBezTo>
                    <a:pt x="120000" y="120000"/>
                    <a:pt x="110769" y="24000"/>
                    <a:pt x="110769" y="16000"/>
                  </a:cubicBezTo>
                  <a:cubicBezTo>
                    <a:pt x="110769" y="0"/>
                    <a:pt x="27692" y="8000"/>
                    <a:pt x="18461" y="8000"/>
                  </a:cubicBezTo>
                  <a:cubicBezTo>
                    <a:pt x="18461" y="8000"/>
                    <a:pt x="18461" y="8000"/>
                    <a:pt x="18461" y="8000"/>
                  </a:cubicBezTo>
                  <a:cubicBezTo>
                    <a:pt x="9230" y="8000"/>
                    <a:pt x="18461" y="8000"/>
                    <a:pt x="18461" y="800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Shape 199"/>
            <p:cNvSpPr/>
            <p:nvPr/>
          </p:nvSpPr>
          <p:spPr>
            <a:xfrm>
              <a:off x="1384300" y="1439862"/>
              <a:ext cx="1433400" cy="1671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378" y="76744"/>
                  </a:moveTo>
                  <a:cubicBezTo>
                    <a:pt x="119459" y="67906"/>
                    <a:pt x="118918" y="60930"/>
                    <a:pt x="115135" y="53488"/>
                  </a:cubicBezTo>
                  <a:cubicBezTo>
                    <a:pt x="114054" y="51627"/>
                    <a:pt x="114594" y="52093"/>
                    <a:pt x="115675" y="50232"/>
                  </a:cubicBezTo>
                  <a:cubicBezTo>
                    <a:pt x="116216" y="49302"/>
                    <a:pt x="116216" y="47906"/>
                    <a:pt x="116756" y="46976"/>
                  </a:cubicBezTo>
                  <a:cubicBezTo>
                    <a:pt x="117297" y="44186"/>
                    <a:pt x="117837" y="41395"/>
                    <a:pt x="117837" y="38604"/>
                  </a:cubicBezTo>
                  <a:cubicBezTo>
                    <a:pt x="117837" y="36744"/>
                    <a:pt x="117837" y="33953"/>
                    <a:pt x="115675" y="33488"/>
                  </a:cubicBezTo>
                  <a:cubicBezTo>
                    <a:pt x="112432" y="33023"/>
                    <a:pt x="111891" y="35813"/>
                    <a:pt x="111351" y="37674"/>
                  </a:cubicBezTo>
                  <a:cubicBezTo>
                    <a:pt x="110270" y="40000"/>
                    <a:pt x="109189" y="42325"/>
                    <a:pt x="106486" y="43720"/>
                  </a:cubicBezTo>
                  <a:cubicBezTo>
                    <a:pt x="105405" y="44651"/>
                    <a:pt x="104324" y="45581"/>
                    <a:pt x="103243" y="45581"/>
                  </a:cubicBezTo>
                  <a:cubicBezTo>
                    <a:pt x="102702" y="45581"/>
                    <a:pt x="98918" y="45116"/>
                    <a:pt x="98918" y="45116"/>
                  </a:cubicBezTo>
                  <a:cubicBezTo>
                    <a:pt x="98378" y="44651"/>
                    <a:pt x="98918" y="41860"/>
                    <a:pt x="98378" y="40930"/>
                  </a:cubicBezTo>
                  <a:cubicBezTo>
                    <a:pt x="98378" y="39534"/>
                    <a:pt x="97837" y="38139"/>
                    <a:pt x="97837" y="36744"/>
                  </a:cubicBezTo>
                  <a:cubicBezTo>
                    <a:pt x="96756" y="33953"/>
                    <a:pt x="95675" y="30697"/>
                    <a:pt x="95135" y="27906"/>
                  </a:cubicBezTo>
                  <a:cubicBezTo>
                    <a:pt x="94594" y="26511"/>
                    <a:pt x="92972" y="23255"/>
                    <a:pt x="95135" y="22790"/>
                  </a:cubicBezTo>
                  <a:cubicBezTo>
                    <a:pt x="96216" y="22325"/>
                    <a:pt x="97297" y="23255"/>
                    <a:pt x="97837" y="23720"/>
                  </a:cubicBezTo>
                  <a:cubicBezTo>
                    <a:pt x="99459" y="24186"/>
                    <a:pt x="101081" y="25116"/>
                    <a:pt x="102702" y="25116"/>
                  </a:cubicBezTo>
                  <a:cubicBezTo>
                    <a:pt x="108108" y="26046"/>
                    <a:pt x="114054" y="23255"/>
                    <a:pt x="115135" y="18604"/>
                  </a:cubicBezTo>
                  <a:cubicBezTo>
                    <a:pt x="116756" y="12558"/>
                    <a:pt x="109729" y="7906"/>
                    <a:pt x="103783" y="6046"/>
                  </a:cubicBezTo>
                  <a:cubicBezTo>
                    <a:pt x="97837" y="3720"/>
                    <a:pt x="90270" y="3720"/>
                    <a:pt x="84864" y="6976"/>
                  </a:cubicBezTo>
                  <a:cubicBezTo>
                    <a:pt x="84324" y="7441"/>
                    <a:pt x="83243" y="7906"/>
                    <a:pt x="82702" y="8372"/>
                  </a:cubicBezTo>
                  <a:cubicBezTo>
                    <a:pt x="81081" y="8837"/>
                    <a:pt x="83243" y="8837"/>
                    <a:pt x="81081" y="8372"/>
                  </a:cubicBezTo>
                  <a:cubicBezTo>
                    <a:pt x="79459" y="7906"/>
                    <a:pt x="78378" y="6511"/>
                    <a:pt x="76756" y="6046"/>
                  </a:cubicBezTo>
                  <a:cubicBezTo>
                    <a:pt x="74594" y="4651"/>
                    <a:pt x="71891" y="3255"/>
                    <a:pt x="69189" y="2790"/>
                  </a:cubicBezTo>
                  <a:cubicBezTo>
                    <a:pt x="62702" y="465"/>
                    <a:pt x="55675" y="0"/>
                    <a:pt x="48648" y="1395"/>
                  </a:cubicBezTo>
                  <a:cubicBezTo>
                    <a:pt x="45945" y="1860"/>
                    <a:pt x="43243" y="2325"/>
                    <a:pt x="40540" y="3255"/>
                  </a:cubicBezTo>
                  <a:cubicBezTo>
                    <a:pt x="39459" y="3720"/>
                    <a:pt x="37837" y="5116"/>
                    <a:pt x="36216" y="5581"/>
                  </a:cubicBezTo>
                  <a:cubicBezTo>
                    <a:pt x="34594" y="6046"/>
                    <a:pt x="36756" y="6046"/>
                    <a:pt x="34594" y="5116"/>
                  </a:cubicBezTo>
                  <a:cubicBezTo>
                    <a:pt x="33513" y="5116"/>
                    <a:pt x="32432" y="4186"/>
                    <a:pt x="31891" y="3720"/>
                  </a:cubicBezTo>
                  <a:cubicBezTo>
                    <a:pt x="25945" y="465"/>
                    <a:pt x="18918" y="0"/>
                    <a:pt x="12432" y="1860"/>
                  </a:cubicBezTo>
                  <a:cubicBezTo>
                    <a:pt x="6486" y="3720"/>
                    <a:pt x="0" y="7906"/>
                    <a:pt x="540" y="13953"/>
                  </a:cubicBezTo>
                  <a:cubicBezTo>
                    <a:pt x="540" y="19534"/>
                    <a:pt x="7027" y="22790"/>
                    <a:pt x="12972" y="21860"/>
                  </a:cubicBezTo>
                  <a:cubicBezTo>
                    <a:pt x="14594" y="21395"/>
                    <a:pt x="16216" y="20930"/>
                    <a:pt x="17297" y="20000"/>
                  </a:cubicBezTo>
                  <a:cubicBezTo>
                    <a:pt x="18378" y="19534"/>
                    <a:pt x="18918" y="19069"/>
                    <a:pt x="19459" y="19069"/>
                  </a:cubicBezTo>
                  <a:cubicBezTo>
                    <a:pt x="22162" y="19534"/>
                    <a:pt x="21081" y="22325"/>
                    <a:pt x="20000" y="23720"/>
                  </a:cubicBezTo>
                  <a:cubicBezTo>
                    <a:pt x="17297" y="28372"/>
                    <a:pt x="14594" y="33488"/>
                    <a:pt x="14054" y="39069"/>
                  </a:cubicBezTo>
                  <a:cubicBezTo>
                    <a:pt x="10810" y="52558"/>
                    <a:pt x="22162" y="64186"/>
                    <a:pt x="35675" y="70232"/>
                  </a:cubicBezTo>
                  <a:cubicBezTo>
                    <a:pt x="31351" y="76744"/>
                    <a:pt x="31351" y="85116"/>
                    <a:pt x="31891" y="92558"/>
                  </a:cubicBezTo>
                  <a:cubicBezTo>
                    <a:pt x="32432" y="94883"/>
                    <a:pt x="32972" y="97674"/>
                    <a:pt x="32972" y="100000"/>
                  </a:cubicBezTo>
                  <a:cubicBezTo>
                    <a:pt x="33513" y="101395"/>
                    <a:pt x="34054" y="103255"/>
                    <a:pt x="33513" y="104186"/>
                  </a:cubicBezTo>
                  <a:cubicBezTo>
                    <a:pt x="32972" y="105581"/>
                    <a:pt x="31891" y="105581"/>
                    <a:pt x="30810" y="106976"/>
                  </a:cubicBezTo>
                  <a:cubicBezTo>
                    <a:pt x="28648" y="109302"/>
                    <a:pt x="29189" y="112558"/>
                    <a:pt x="31891" y="114418"/>
                  </a:cubicBezTo>
                  <a:cubicBezTo>
                    <a:pt x="34594" y="116279"/>
                    <a:pt x="38918" y="116279"/>
                    <a:pt x="42162" y="115813"/>
                  </a:cubicBezTo>
                  <a:cubicBezTo>
                    <a:pt x="49729" y="114883"/>
                    <a:pt x="47567" y="109302"/>
                    <a:pt x="48108" y="104186"/>
                  </a:cubicBezTo>
                  <a:cubicBezTo>
                    <a:pt x="48648" y="101860"/>
                    <a:pt x="48648" y="94883"/>
                    <a:pt x="51891" y="93488"/>
                  </a:cubicBezTo>
                  <a:cubicBezTo>
                    <a:pt x="54054" y="92093"/>
                    <a:pt x="57297" y="94883"/>
                    <a:pt x="58378" y="96744"/>
                  </a:cubicBezTo>
                  <a:cubicBezTo>
                    <a:pt x="60540" y="99069"/>
                    <a:pt x="61621" y="100930"/>
                    <a:pt x="61621" y="103720"/>
                  </a:cubicBezTo>
                  <a:cubicBezTo>
                    <a:pt x="62162" y="107441"/>
                    <a:pt x="61081" y="111627"/>
                    <a:pt x="61621" y="115348"/>
                  </a:cubicBezTo>
                  <a:cubicBezTo>
                    <a:pt x="61621" y="119069"/>
                    <a:pt x="65405" y="120000"/>
                    <a:pt x="69189" y="120000"/>
                  </a:cubicBezTo>
                  <a:cubicBezTo>
                    <a:pt x="74594" y="120000"/>
                    <a:pt x="84864" y="115813"/>
                    <a:pt x="78378" y="110232"/>
                  </a:cubicBezTo>
                  <a:cubicBezTo>
                    <a:pt x="77297" y="109767"/>
                    <a:pt x="76216" y="109302"/>
                    <a:pt x="75675" y="108372"/>
                  </a:cubicBezTo>
                  <a:cubicBezTo>
                    <a:pt x="75135" y="107441"/>
                    <a:pt x="75675" y="106046"/>
                    <a:pt x="75675" y="105116"/>
                  </a:cubicBezTo>
                  <a:cubicBezTo>
                    <a:pt x="75675" y="103720"/>
                    <a:pt x="75135" y="99069"/>
                    <a:pt x="76756" y="97674"/>
                  </a:cubicBezTo>
                  <a:cubicBezTo>
                    <a:pt x="77297" y="96744"/>
                    <a:pt x="80540" y="96279"/>
                    <a:pt x="81621" y="95813"/>
                  </a:cubicBezTo>
                  <a:cubicBezTo>
                    <a:pt x="83783" y="94883"/>
                    <a:pt x="85945" y="93953"/>
                    <a:pt x="88648" y="93023"/>
                  </a:cubicBezTo>
                  <a:cubicBezTo>
                    <a:pt x="92972" y="91162"/>
                    <a:pt x="96756" y="88372"/>
                    <a:pt x="100540" y="85581"/>
                  </a:cubicBezTo>
                  <a:cubicBezTo>
                    <a:pt x="100540" y="90232"/>
                    <a:pt x="100000" y="94418"/>
                    <a:pt x="100000" y="99069"/>
                  </a:cubicBezTo>
                  <a:cubicBezTo>
                    <a:pt x="100000" y="104651"/>
                    <a:pt x="110810" y="105116"/>
                    <a:pt x="115135" y="102790"/>
                  </a:cubicBezTo>
                  <a:cubicBezTo>
                    <a:pt x="117297" y="101860"/>
                    <a:pt x="118918" y="100000"/>
                    <a:pt x="118378" y="97674"/>
                  </a:cubicBezTo>
                  <a:cubicBezTo>
                    <a:pt x="118378" y="95813"/>
                    <a:pt x="117297" y="94883"/>
                    <a:pt x="116216" y="93953"/>
                  </a:cubicBezTo>
                  <a:cubicBezTo>
                    <a:pt x="115675" y="93488"/>
                    <a:pt x="115135" y="93488"/>
                    <a:pt x="114594" y="93023"/>
                  </a:cubicBezTo>
                  <a:cubicBezTo>
                    <a:pt x="113513" y="91162"/>
                    <a:pt x="115675" y="86976"/>
                    <a:pt x="116216" y="85581"/>
                  </a:cubicBezTo>
                  <a:cubicBezTo>
                    <a:pt x="117297" y="82325"/>
                    <a:pt x="118378" y="79534"/>
                    <a:pt x="118378" y="76744"/>
                  </a:cubicBezTo>
                  <a:cubicBezTo>
                    <a:pt x="120000" y="64651"/>
                    <a:pt x="118378" y="78604"/>
                    <a:pt x="118378" y="76744"/>
                  </a:cubicBezTo>
                  <a:close/>
                  <a:moveTo>
                    <a:pt x="111351" y="48372"/>
                  </a:moveTo>
                  <a:cubicBezTo>
                    <a:pt x="109729" y="50697"/>
                    <a:pt x="109189" y="49302"/>
                    <a:pt x="106486" y="48372"/>
                  </a:cubicBezTo>
                  <a:cubicBezTo>
                    <a:pt x="109189" y="46976"/>
                    <a:pt x="111351" y="45116"/>
                    <a:pt x="112972" y="43255"/>
                  </a:cubicBezTo>
                  <a:cubicBezTo>
                    <a:pt x="112432" y="45116"/>
                    <a:pt x="112432" y="46511"/>
                    <a:pt x="111351" y="48372"/>
                  </a:cubicBezTo>
                  <a:close/>
                  <a:moveTo>
                    <a:pt x="18378" y="37209"/>
                  </a:moveTo>
                  <a:cubicBezTo>
                    <a:pt x="20000" y="33023"/>
                    <a:pt x="22702" y="28837"/>
                    <a:pt x="24324" y="24186"/>
                  </a:cubicBezTo>
                  <a:cubicBezTo>
                    <a:pt x="25945" y="20465"/>
                    <a:pt x="24864" y="14418"/>
                    <a:pt x="18918" y="15348"/>
                  </a:cubicBezTo>
                  <a:cubicBezTo>
                    <a:pt x="14054" y="15813"/>
                    <a:pt x="10810" y="20465"/>
                    <a:pt x="5945" y="16279"/>
                  </a:cubicBezTo>
                  <a:cubicBezTo>
                    <a:pt x="1081" y="11627"/>
                    <a:pt x="9189" y="6976"/>
                    <a:pt x="13513" y="5581"/>
                  </a:cubicBezTo>
                  <a:cubicBezTo>
                    <a:pt x="20000" y="3255"/>
                    <a:pt x="27027" y="4651"/>
                    <a:pt x="31891" y="8837"/>
                  </a:cubicBezTo>
                  <a:cubicBezTo>
                    <a:pt x="33513" y="9767"/>
                    <a:pt x="34054" y="10697"/>
                    <a:pt x="36216" y="10232"/>
                  </a:cubicBezTo>
                  <a:cubicBezTo>
                    <a:pt x="37297" y="9767"/>
                    <a:pt x="38378" y="8837"/>
                    <a:pt x="39459" y="8372"/>
                  </a:cubicBezTo>
                  <a:cubicBezTo>
                    <a:pt x="41081" y="7441"/>
                    <a:pt x="42702" y="6511"/>
                    <a:pt x="44864" y="6046"/>
                  </a:cubicBezTo>
                  <a:cubicBezTo>
                    <a:pt x="51351" y="3720"/>
                    <a:pt x="58378" y="4186"/>
                    <a:pt x="65405" y="5581"/>
                  </a:cubicBezTo>
                  <a:cubicBezTo>
                    <a:pt x="68108" y="6046"/>
                    <a:pt x="71351" y="6976"/>
                    <a:pt x="74054" y="8372"/>
                  </a:cubicBezTo>
                  <a:cubicBezTo>
                    <a:pt x="75675" y="8837"/>
                    <a:pt x="76756" y="9767"/>
                    <a:pt x="77837" y="10697"/>
                  </a:cubicBezTo>
                  <a:cubicBezTo>
                    <a:pt x="78918" y="11162"/>
                    <a:pt x="80540" y="13488"/>
                    <a:pt x="81621" y="13488"/>
                  </a:cubicBezTo>
                  <a:cubicBezTo>
                    <a:pt x="83243" y="13953"/>
                    <a:pt x="84324" y="12093"/>
                    <a:pt x="85405" y="11627"/>
                  </a:cubicBezTo>
                  <a:cubicBezTo>
                    <a:pt x="87567" y="9767"/>
                    <a:pt x="89729" y="8837"/>
                    <a:pt x="92972" y="8372"/>
                  </a:cubicBezTo>
                  <a:cubicBezTo>
                    <a:pt x="98918" y="7906"/>
                    <a:pt x="106486" y="9767"/>
                    <a:pt x="109729" y="13953"/>
                  </a:cubicBezTo>
                  <a:cubicBezTo>
                    <a:pt x="112972" y="18604"/>
                    <a:pt x="108108" y="22325"/>
                    <a:pt x="103243" y="21395"/>
                  </a:cubicBezTo>
                  <a:cubicBezTo>
                    <a:pt x="98918" y="20930"/>
                    <a:pt x="92972" y="16279"/>
                    <a:pt x="90270" y="21860"/>
                  </a:cubicBezTo>
                  <a:cubicBezTo>
                    <a:pt x="89189" y="25116"/>
                    <a:pt x="90810" y="28837"/>
                    <a:pt x="91891" y="31627"/>
                  </a:cubicBezTo>
                  <a:cubicBezTo>
                    <a:pt x="95675" y="42325"/>
                    <a:pt x="96216" y="53023"/>
                    <a:pt x="85945" y="61395"/>
                  </a:cubicBezTo>
                  <a:cubicBezTo>
                    <a:pt x="68108" y="75813"/>
                    <a:pt x="35135" y="73023"/>
                    <a:pt x="21621" y="54883"/>
                  </a:cubicBezTo>
                  <a:cubicBezTo>
                    <a:pt x="17297" y="48372"/>
                    <a:pt x="16756" y="43255"/>
                    <a:pt x="18378" y="37209"/>
                  </a:cubicBezTo>
                  <a:close/>
                  <a:moveTo>
                    <a:pt x="114054" y="76279"/>
                  </a:moveTo>
                  <a:cubicBezTo>
                    <a:pt x="113513" y="81860"/>
                    <a:pt x="108648" y="89302"/>
                    <a:pt x="110810" y="94418"/>
                  </a:cubicBezTo>
                  <a:cubicBezTo>
                    <a:pt x="111351" y="95813"/>
                    <a:pt x="111891" y="95813"/>
                    <a:pt x="112972" y="96744"/>
                  </a:cubicBezTo>
                  <a:cubicBezTo>
                    <a:pt x="114594" y="98139"/>
                    <a:pt x="114054" y="99534"/>
                    <a:pt x="111351" y="100000"/>
                  </a:cubicBezTo>
                  <a:cubicBezTo>
                    <a:pt x="110270" y="100465"/>
                    <a:pt x="108648" y="100465"/>
                    <a:pt x="107027" y="100000"/>
                  </a:cubicBezTo>
                  <a:cubicBezTo>
                    <a:pt x="105405" y="100000"/>
                    <a:pt x="104864" y="100000"/>
                    <a:pt x="104864" y="98604"/>
                  </a:cubicBezTo>
                  <a:cubicBezTo>
                    <a:pt x="104324" y="96744"/>
                    <a:pt x="104864" y="94418"/>
                    <a:pt x="104864" y="92558"/>
                  </a:cubicBezTo>
                  <a:cubicBezTo>
                    <a:pt x="104864" y="89302"/>
                    <a:pt x="104864" y="86511"/>
                    <a:pt x="104324" y="83720"/>
                  </a:cubicBezTo>
                  <a:cubicBezTo>
                    <a:pt x="104324" y="80465"/>
                    <a:pt x="104864" y="76279"/>
                    <a:pt x="102162" y="73953"/>
                  </a:cubicBezTo>
                  <a:cubicBezTo>
                    <a:pt x="101081" y="72558"/>
                    <a:pt x="98378" y="71627"/>
                    <a:pt x="96216" y="72558"/>
                  </a:cubicBezTo>
                  <a:cubicBezTo>
                    <a:pt x="94054" y="73953"/>
                    <a:pt x="96756" y="74418"/>
                    <a:pt x="98378" y="74883"/>
                  </a:cubicBezTo>
                  <a:cubicBezTo>
                    <a:pt x="102162" y="75348"/>
                    <a:pt x="101621" y="78139"/>
                    <a:pt x="99459" y="80930"/>
                  </a:cubicBezTo>
                  <a:cubicBezTo>
                    <a:pt x="97297" y="83720"/>
                    <a:pt x="94054" y="86046"/>
                    <a:pt x="90810" y="87906"/>
                  </a:cubicBezTo>
                  <a:cubicBezTo>
                    <a:pt x="86486" y="90697"/>
                    <a:pt x="80540" y="93488"/>
                    <a:pt x="75135" y="93953"/>
                  </a:cubicBezTo>
                  <a:cubicBezTo>
                    <a:pt x="75135" y="91162"/>
                    <a:pt x="75135" y="87906"/>
                    <a:pt x="74594" y="85581"/>
                  </a:cubicBezTo>
                  <a:cubicBezTo>
                    <a:pt x="73513" y="82325"/>
                    <a:pt x="72432" y="84186"/>
                    <a:pt x="72432" y="86511"/>
                  </a:cubicBezTo>
                  <a:cubicBezTo>
                    <a:pt x="71891" y="89302"/>
                    <a:pt x="72432" y="92093"/>
                    <a:pt x="72432" y="94883"/>
                  </a:cubicBezTo>
                  <a:cubicBezTo>
                    <a:pt x="72432" y="98139"/>
                    <a:pt x="71891" y="101860"/>
                    <a:pt x="71891" y="105116"/>
                  </a:cubicBezTo>
                  <a:cubicBezTo>
                    <a:pt x="71351" y="108372"/>
                    <a:pt x="70810" y="109767"/>
                    <a:pt x="74054" y="112093"/>
                  </a:cubicBezTo>
                  <a:cubicBezTo>
                    <a:pt x="77297" y="114418"/>
                    <a:pt x="75135" y="116279"/>
                    <a:pt x="71891" y="116279"/>
                  </a:cubicBezTo>
                  <a:cubicBezTo>
                    <a:pt x="70270" y="116279"/>
                    <a:pt x="68648" y="116279"/>
                    <a:pt x="67567" y="115813"/>
                  </a:cubicBezTo>
                  <a:cubicBezTo>
                    <a:pt x="65405" y="115348"/>
                    <a:pt x="65945" y="114883"/>
                    <a:pt x="66486" y="112558"/>
                  </a:cubicBezTo>
                  <a:cubicBezTo>
                    <a:pt x="66486" y="108837"/>
                    <a:pt x="66486" y="104651"/>
                    <a:pt x="65405" y="100930"/>
                  </a:cubicBezTo>
                  <a:cubicBezTo>
                    <a:pt x="64324" y="96279"/>
                    <a:pt x="61621" y="92093"/>
                    <a:pt x="56756" y="90232"/>
                  </a:cubicBezTo>
                  <a:cubicBezTo>
                    <a:pt x="54054" y="89302"/>
                    <a:pt x="48648" y="88372"/>
                    <a:pt x="45945" y="89767"/>
                  </a:cubicBezTo>
                  <a:cubicBezTo>
                    <a:pt x="43783" y="91162"/>
                    <a:pt x="45405" y="92093"/>
                    <a:pt x="47567" y="91627"/>
                  </a:cubicBezTo>
                  <a:cubicBezTo>
                    <a:pt x="45405" y="94883"/>
                    <a:pt x="44864" y="100000"/>
                    <a:pt x="44324" y="103720"/>
                  </a:cubicBezTo>
                  <a:cubicBezTo>
                    <a:pt x="43783" y="104651"/>
                    <a:pt x="43783" y="106046"/>
                    <a:pt x="43243" y="107441"/>
                  </a:cubicBezTo>
                  <a:cubicBezTo>
                    <a:pt x="43243" y="107906"/>
                    <a:pt x="43783" y="111162"/>
                    <a:pt x="43243" y="111627"/>
                  </a:cubicBezTo>
                  <a:cubicBezTo>
                    <a:pt x="42702" y="112558"/>
                    <a:pt x="39459" y="112558"/>
                    <a:pt x="37837" y="112558"/>
                  </a:cubicBezTo>
                  <a:cubicBezTo>
                    <a:pt x="35675" y="112093"/>
                    <a:pt x="32432" y="111162"/>
                    <a:pt x="34594" y="108837"/>
                  </a:cubicBezTo>
                  <a:cubicBezTo>
                    <a:pt x="35135" y="108372"/>
                    <a:pt x="36216" y="108372"/>
                    <a:pt x="36756" y="107441"/>
                  </a:cubicBezTo>
                  <a:cubicBezTo>
                    <a:pt x="37297" y="106511"/>
                    <a:pt x="37297" y="105116"/>
                    <a:pt x="37297" y="104186"/>
                  </a:cubicBezTo>
                  <a:cubicBezTo>
                    <a:pt x="37837" y="98604"/>
                    <a:pt x="36216" y="93023"/>
                    <a:pt x="36216" y="87441"/>
                  </a:cubicBezTo>
                  <a:cubicBezTo>
                    <a:pt x="35675" y="84186"/>
                    <a:pt x="35675" y="70232"/>
                    <a:pt x="42162" y="70697"/>
                  </a:cubicBezTo>
                  <a:cubicBezTo>
                    <a:pt x="43243" y="70697"/>
                    <a:pt x="44864" y="71627"/>
                    <a:pt x="46486" y="71627"/>
                  </a:cubicBezTo>
                  <a:cubicBezTo>
                    <a:pt x="48108" y="72093"/>
                    <a:pt x="50270" y="72558"/>
                    <a:pt x="51891" y="72558"/>
                  </a:cubicBezTo>
                  <a:cubicBezTo>
                    <a:pt x="56216" y="73023"/>
                    <a:pt x="60540" y="73023"/>
                    <a:pt x="64864" y="72558"/>
                  </a:cubicBezTo>
                  <a:cubicBezTo>
                    <a:pt x="72432" y="71162"/>
                    <a:pt x="80000" y="68372"/>
                    <a:pt x="85945" y="64186"/>
                  </a:cubicBezTo>
                  <a:cubicBezTo>
                    <a:pt x="88648" y="62325"/>
                    <a:pt x="90810" y="60465"/>
                    <a:pt x="92432" y="58139"/>
                  </a:cubicBezTo>
                  <a:cubicBezTo>
                    <a:pt x="93513" y="57209"/>
                    <a:pt x="94594" y="55813"/>
                    <a:pt x="95135" y="54418"/>
                  </a:cubicBezTo>
                  <a:cubicBezTo>
                    <a:pt x="95675" y="53488"/>
                    <a:pt x="96216" y="49302"/>
                    <a:pt x="96756" y="48837"/>
                  </a:cubicBezTo>
                  <a:cubicBezTo>
                    <a:pt x="98918" y="47441"/>
                    <a:pt x="105945" y="50232"/>
                    <a:pt x="107567" y="51162"/>
                  </a:cubicBezTo>
                  <a:cubicBezTo>
                    <a:pt x="109729" y="53023"/>
                    <a:pt x="111351" y="54883"/>
                    <a:pt x="112432" y="57209"/>
                  </a:cubicBezTo>
                  <a:cubicBezTo>
                    <a:pt x="115675" y="63255"/>
                    <a:pt x="115135" y="70232"/>
                    <a:pt x="114054" y="76279"/>
                  </a:cubicBezTo>
                  <a:cubicBezTo>
                    <a:pt x="113513" y="81860"/>
                    <a:pt x="115135" y="69767"/>
                    <a:pt x="114054" y="76279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Shape 200"/>
            <p:cNvSpPr/>
            <p:nvPr/>
          </p:nvSpPr>
          <p:spPr>
            <a:xfrm>
              <a:off x="1920875" y="2139950"/>
              <a:ext cx="193800" cy="77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4000" y="120000"/>
                  </a:moveTo>
                  <a:cubicBezTo>
                    <a:pt x="80000" y="120000"/>
                    <a:pt x="80000" y="120000"/>
                    <a:pt x="76000" y="120000"/>
                  </a:cubicBezTo>
                  <a:cubicBezTo>
                    <a:pt x="72000" y="120000"/>
                    <a:pt x="64000" y="110000"/>
                    <a:pt x="60000" y="100000"/>
                  </a:cubicBezTo>
                  <a:cubicBezTo>
                    <a:pt x="56000" y="110000"/>
                    <a:pt x="48000" y="110000"/>
                    <a:pt x="44000" y="120000"/>
                  </a:cubicBezTo>
                  <a:cubicBezTo>
                    <a:pt x="44000" y="120000"/>
                    <a:pt x="40000" y="120000"/>
                    <a:pt x="40000" y="120000"/>
                  </a:cubicBezTo>
                  <a:cubicBezTo>
                    <a:pt x="24000" y="120000"/>
                    <a:pt x="12000" y="100000"/>
                    <a:pt x="8000" y="70000"/>
                  </a:cubicBezTo>
                  <a:cubicBezTo>
                    <a:pt x="8000" y="60000"/>
                    <a:pt x="0" y="30000"/>
                    <a:pt x="8000" y="10000"/>
                  </a:cubicBezTo>
                  <a:cubicBezTo>
                    <a:pt x="8000" y="0"/>
                    <a:pt x="12000" y="0"/>
                    <a:pt x="12000" y="0"/>
                  </a:cubicBezTo>
                  <a:cubicBezTo>
                    <a:pt x="16000" y="0"/>
                    <a:pt x="20000" y="10000"/>
                    <a:pt x="20000" y="10000"/>
                  </a:cubicBezTo>
                  <a:cubicBezTo>
                    <a:pt x="20000" y="10000"/>
                    <a:pt x="24000" y="20000"/>
                    <a:pt x="24000" y="30000"/>
                  </a:cubicBezTo>
                  <a:cubicBezTo>
                    <a:pt x="24000" y="40000"/>
                    <a:pt x="24000" y="50000"/>
                    <a:pt x="28000" y="60000"/>
                  </a:cubicBezTo>
                  <a:cubicBezTo>
                    <a:pt x="32000" y="70000"/>
                    <a:pt x="36000" y="70000"/>
                    <a:pt x="40000" y="70000"/>
                  </a:cubicBezTo>
                  <a:cubicBezTo>
                    <a:pt x="40000" y="70000"/>
                    <a:pt x="44000" y="70000"/>
                    <a:pt x="48000" y="70000"/>
                  </a:cubicBezTo>
                  <a:cubicBezTo>
                    <a:pt x="52000" y="60000"/>
                    <a:pt x="52000" y="60000"/>
                    <a:pt x="56000" y="50000"/>
                  </a:cubicBezTo>
                  <a:cubicBezTo>
                    <a:pt x="56000" y="50000"/>
                    <a:pt x="60000" y="40000"/>
                    <a:pt x="60000" y="40000"/>
                  </a:cubicBezTo>
                  <a:cubicBezTo>
                    <a:pt x="64000" y="40000"/>
                    <a:pt x="68000" y="50000"/>
                    <a:pt x="72000" y="60000"/>
                  </a:cubicBezTo>
                  <a:cubicBezTo>
                    <a:pt x="76000" y="70000"/>
                    <a:pt x="80000" y="80000"/>
                    <a:pt x="84000" y="80000"/>
                  </a:cubicBezTo>
                  <a:cubicBezTo>
                    <a:pt x="92000" y="80000"/>
                    <a:pt x="96000" y="70000"/>
                    <a:pt x="100000" y="50000"/>
                  </a:cubicBezTo>
                  <a:cubicBezTo>
                    <a:pt x="100000" y="50000"/>
                    <a:pt x="100000" y="50000"/>
                    <a:pt x="100000" y="50000"/>
                  </a:cubicBezTo>
                  <a:cubicBezTo>
                    <a:pt x="104000" y="30000"/>
                    <a:pt x="104000" y="10000"/>
                    <a:pt x="112000" y="10000"/>
                  </a:cubicBezTo>
                  <a:cubicBezTo>
                    <a:pt x="112000" y="10000"/>
                    <a:pt x="116000" y="20000"/>
                    <a:pt x="116000" y="20000"/>
                  </a:cubicBezTo>
                  <a:cubicBezTo>
                    <a:pt x="120000" y="30000"/>
                    <a:pt x="120000" y="50000"/>
                    <a:pt x="116000" y="70000"/>
                  </a:cubicBezTo>
                  <a:cubicBezTo>
                    <a:pt x="112000" y="100000"/>
                    <a:pt x="100000" y="120000"/>
                    <a:pt x="84000" y="120000"/>
                  </a:cubicBezTo>
                  <a:cubicBezTo>
                    <a:pt x="84000" y="120000"/>
                    <a:pt x="84000" y="120000"/>
                    <a:pt x="84000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Shape 201"/>
            <p:cNvSpPr/>
            <p:nvPr/>
          </p:nvSpPr>
          <p:spPr>
            <a:xfrm>
              <a:off x="1752600" y="2016125"/>
              <a:ext cx="115800" cy="130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6666" y="0"/>
                  </a:moveTo>
                  <a:cubicBezTo>
                    <a:pt x="60000" y="0"/>
                    <a:pt x="60000" y="0"/>
                    <a:pt x="53333" y="0"/>
                  </a:cubicBezTo>
                  <a:cubicBezTo>
                    <a:pt x="60000" y="6000"/>
                    <a:pt x="66666" y="12000"/>
                    <a:pt x="66666" y="18000"/>
                  </a:cubicBezTo>
                  <a:cubicBezTo>
                    <a:pt x="66666" y="30000"/>
                    <a:pt x="53333" y="42000"/>
                    <a:pt x="40000" y="42000"/>
                  </a:cubicBezTo>
                  <a:cubicBezTo>
                    <a:pt x="26666" y="42000"/>
                    <a:pt x="20000" y="30000"/>
                    <a:pt x="20000" y="18000"/>
                  </a:cubicBezTo>
                  <a:cubicBezTo>
                    <a:pt x="6666" y="30000"/>
                    <a:pt x="6666" y="42000"/>
                    <a:pt x="0" y="54000"/>
                  </a:cubicBezTo>
                  <a:cubicBezTo>
                    <a:pt x="0" y="90000"/>
                    <a:pt x="26666" y="114000"/>
                    <a:pt x="60000" y="114000"/>
                  </a:cubicBezTo>
                  <a:cubicBezTo>
                    <a:pt x="86666" y="120000"/>
                    <a:pt x="113333" y="90000"/>
                    <a:pt x="120000" y="60000"/>
                  </a:cubicBezTo>
                  <a:cubicBezTo>
                    <a:pt x="120000" y="24000"/>
                    <a:pt x="93333" y="0"/>
                    <a:pt x="66666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2" name="Shape 202"/>
            <p:cNvSpPr/>
            <p:nvPr/>
          </p:nvSpPr>
          <p:spPr>
            <a:xfrm>
              <a:off x="2190750" y="2055813"/>
              <a:ext cx="123900" cy="136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9473" y="0"/>
                  </a:moveTo>
                  <a:cubicBezTo>
                    <a:pt x="56842" y="0"/>
                    <a:pt x="50526" y="0"/>
                    <a:pt x="44210" y="0"/>
                  </a:cubicBezTo>
                  <a:cubicBezTo>
                    <a:pt x="56842" y="5714"/>
                    <a:pt x="63157" y="11428"/>
                    <a:pt x="63157" y="22857"/>
                  </a:cubicBezTo>
                  <a:cubicBezTo>
                    <a:pt x="63157" y="34285"/>
                    <a:pt x="50526" y="40000"/>
                    <a:pt x="37894" y="40000"/>
                  </a:cubicBezTo>
                  <a:cubicBezTo>
                    <a:pt x="25263" y="40000"/>
                    <a:pt x="18947" y="34285"/>
                    <a:pt x="18947" y="22857"/>
                  </a:cubicBezTo>
                  <a:cubicBezTo>
                    <a:pt x="18947" y="22857"/>
                    <a:pt x="18947" y="22857"/>
                    <a:pt x="18947" y="22857"/>
                  </a:cubicBezTo>
                  <a:cubicBezTo>
                    <a:pt x="12631" y="28571"/>
                    <a:pt x="6315" y="40000"/>
                    <a:pt x="0" y="51428"/>
                  </a:cubicBezTo>
                  <a:cubicBezTo>
                    <a:pt x="0" y="85714"/>
                    <a:pt x="18947" y="114285"/>
                    <a:pt x="44210" y="114285"/>
                  </a:cubicBezTo>
                  <a:cubicBezTo>
                    <a:pt x="75789" y="120000"/>
                    <a:pt x="107368" y="97142"/>
                    <a:pt x="113684" y="62857"/>
                  </a:cubicBezTo>
                  <a:cubicBezTo>
                    <a:pt x="120000" y="28571"/>
                    <a:pt x="94736" y="0"/>
                    <a:pt x="69473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523574" y="971550"/>
            <a:ext cx="3215100" cy="372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205" name="Shape 205"/>
          <p:cNvSpPr txBox="1">
            <a:spLocks noGrp="1"/>
          </p:cNvSpPr>
          <p:nvPr>
            <p:ph type="body" idx="2"/>
          </p:nvPr>
        </p:nvSpPr>
        <p:spPr>
          <a:xfrm>
            <a:off x="3932357" y="971550"/>
            <a:ext cx="3215100" cy="3725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(Cat)"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/>
          <p:nvPr/>
        </p:nvSpPr>
        <p:spPr>
          <a:xfrm>
            <a:off x="-75" y="4557900"/>
            <a:ext cx="9144000" cy="5856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63" name="Shape 363"/>
          <p:cNvGrpSpPr/>
          <p:nvPr/>
        </p:nvGrpSpPr>
        <p:grpSpPr>
          <a:xfrm>
            <a:off x="7651743" y="3542340"/>
            <a:ext cx="1194348" cy="1381259"/>
            <a:chOff x="3895725" y="1433512"/>
            <a:chExt cx="1490700" cy="1723987"/>
          </a:xfrm>
        </p:grpSpPr>
        <p:sp>
          <p:nvSpPr>
            <p:cNvPr id="364" name="Shape 364"/>
            <p:cNvSpPr/>
            <p:nvPr/>
          </p:nvSpPr>
          <p:spPr>
            <a:xfrm>
              <a:off x="3895725" y="1433512"/>
              <a:ext cx="1490700" cy="1690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324" y="12413"/>
                  </a:moveTo>
                  <a:cubicBezTo>
                    <a:pt x="115844" y="12873"/>
                    <a:pt x="115844" y="12873"/>
                    <a:pt x="115324" y="12413"/>
                  </a:cubicBezTo>
                  <a:cubicBezTo>
                    <a:pt x="114285" y="11494"/>
                    <a:pt x="114805" y="11954"/>
                    <a:pt x="115324" y="12413"/>
                  </a:cubicBezTo>
                  <a:cubicBezTo>
                    <a:pt x="111688" y="9195"/>
                    <a:pt x="105454" y="9195"/>
                    <a:pt x="100779" y="11494"/>
                  </a:cubicBezTo>
                  <a:cubicBezTo>
                    <a:pt x="96103" y="13333"/>
                    <a:pt x="94025" y="17471"/>
                    <a:pt x="94025" y="22068"/>
                  </a:cubicBezTo>
                  <a:cubicBezTo>
                    <a:pt x="94025" y="25747"/>
                    <a:pt x="95064" y="29425"/>
                    <a:pt x="96623" y="33103"/>
                  </a:cubicBezTo>
                  <a:cubicBezTo>
                    <a:pt x="97662" y="35862"/>
                    <a:pt x="101298" y="40459"/>
                    <a:pt x="100259" y="43678"/>
                  </a:cubicBezTo>
                  <a:cubicBezTo>
                    <a:pt x="99220" y="47816"/>
                    <a:pt x="90909" y="47356"/>
                    <a:pt x="87792" y="46436"/>
                  </a:cubicBezTo>
                  <a:cubicBezTo>
                    <a:pt x="85714" y="45977"/>
                    <a:pt x="86233" y="46436"/>
                    <a:pt x="86233" y="44597"/>
                  </a:cubicBezTo>
                  <a:cubicBezTo>
                    <a:pt x="85714" y="43218"/>
                    <a:pt x="85714" y="41839"/>
                    <a:pt x="85194" y="40459"/>
                  </a:cubicBezTo>
                  <a:cubicBezTo>
                    <a:pt x="84675" y="38160"/>
                    <a:pt x="83116" y="34942"/>
                    <a:pt x="84155" y="33103"/>
                  </a:cubicBezTo>
                  <a:cubicBezTo>
                    <a:pt x="84675" y="31264"/>
                    <a:pt x="87272" y="28965"/>
                    <a:pt x="88311" y="27586"/>
                  </a:cubicBezTo>
                  <a:cubicBezTo>
                    <a:pt x="89350" y="24827"/>
                    <a:pt x="90909" y="22528"/>
                    <a:pt x="91428" y="19770"/>
                  </a:cubicBezTo>
                  <a:cubicBezTo>
                    <a:pt x="92467" y="16551"/>
                    <a:pt x="95064" y="9195"/>
                    <a:pt x="90909" y="6896"/>
                  </a:cubicBezTo>
                  <a:cubicBezTo>
                    <a:pt x="87272" y="5057"/>
                    <a:pt x="79480" y="5977"/>
                    <a:pt x="74805" y="6436"/>
                  </a:cubicBezTo>
                  <a:cubicBezTo>
                    <a:pt x="72207" y="6436"/>
                    <a:pt x="69090" y="7816"/>
                    <a:pt x="66493" y="7816"/>
                  </a:cubicBezTo>
                  <a:cubicBezTo>
                    <a:pt x="63896" y="7356"/>
                    <a:pt x="62337" y="5977"/>
                    <a:pt x="60259" y="5057"/>
                  </a:cubicBezTo>
                  <a:cubicBezTo>
                    <a:pt x="54545" y="3218"/>
                    <a:pt x="48831" y="2298"/>
                    <a:pt x="42597" y="2298"/>
                  </a:cubicBezTo>
                  <a:cubicBezTo>
                    <a:pt x="40000" y="2298"/>
                    <a:pt x="36883" y="2758"/>
                    <a:pt x="34285" y="3678"/>
                  </a:cubicBezTo>
                  <a:cubicBezTo>
                    <a:pt x="31168" y="4137"/>
                    <a:pt x="30129" y="5057"/>
                    <a:pt x="27532" y="4137"/>
                  </a:cubicBezTo>
                  <a:cubicBezTo>
                    <a:pt x="21818" y="2298"/>
                    <a:pt x="16103" y="1379"/>
                    <a:pt x="10389" y="1379"/>
                  </a:cubicBezTo>
                  <a:cubicBezTo>
                    <a:pt x="6233" y="919"/>
                    <a:pt x="1558" y="0"/>
                    <a:pt x="1038" y="4597"/>
                  </a:cubicBezTo>
                  <a:cubicBezTo>
                    <a:pt x="0" y="9655"/>
                    <a:pt x="1558" y="15632"/>
                    <a:pt x="3116" y="20229"/>
                  </a:cubicBezTo>
                  <a:cubicBezTo>
                    <a:pt x="4155" y="22528"/>
                    <a:pt x="5194" y="24827"/>
                    <a:pt x="6753" y="26666"/>
                  </a:cubicBezTo>
                  <a:cubicBezTo>
                    <a:pt x="7272" y="27586"/>
                    <a:pt x="8311" y="28505"/>
                    <a:pt x="8311" y="29425"/>
                  </a:cubicBezTo>
                  <a:cubicBezTo>
                    <a:pt x="7792" y="30804"/>
                    <a:pt x="6753" y="32183"/>
                    <a:pt x="6753" y="33103"/>
                  </a:cubicBezTo>
                  <a:cubicBezTo>
                    <a:pt x="4155" y="38160"/>
                    <a:pt x="3116" y="43678"/>
                    <a:pt x="4155" y="49195"/>
                  </a:cubicBezTo>
                  <a:cubicBezTo>
                    <a:pt x="6233" y="58850"/>
                    <a:pt x="15064" y="66666"/>
                    <a:pt x="24935" y="71264"/>
                  </a:cubicBezTo>
                  <a:cubicBezTo>
                    <a:pt x="21818" y="76321"/>
                    <a:pt x="21298" y="82758"/>
                    <a:pt x="21298" y="88735"/>
                  </a:cubicBezTo>
                  <a:cubicBezTo>
                    <a:pt x="21818" y="94252"/>
                    <a:pt x="21818" y="99770"/>
                    <a:pt x="23376" y="105287"/>
                  </a:cubicBezTo>
                  <a:cubicBezTo>
                    <a:pt x="23896" y="108965"/>
                    <a:pt x="26493" y="117241"/>
                    <a:pt x="32207" y="116321"/>
                  </a:cubicBezTo>
                  <a:cubicBezTo>
                    <a:pt x="37922" y="115402"/>
                    <a:pt x="36363" y="107126"/>
                    <a:pt x="36883" y="103448"/>
                  </a:cubicBezTo>
                  <a:cubicBezTo>
                    <a:pt x="36883" y="100689"/>
                    <a:pt x="37922" y="98390"/>
                    <a:pt x="39480" y="96091"/>
                  </a:cubicBezTo>
                  <a:cubicBezTo>
                    <a:pt x="40519" y="93793"/>
                    <a:pt x="41038" y="93333"/>
                    <a:pt x="43636" y="94712"/>
                  </a:cubicBezTo>
                  <a:cubicBezTo>
                    <a:pt x="48831" y="96551"/>
                    <a:pt x="50389" y="102068"/>
                    <a:pt x="50389" y="106206"/>
                  </a:cubicBezTo>
                  <a:cubicBezTo>
                    <a:pt x="50389" y="109425"/>
                    <a:pt x="48831" y="120000"/>
                    <a:pt x="55064" y="120000"/>
                  </a:cubicBezTo>
                  <a:cubicBezTo>
                    <a:pt x="60259" y="120000"/>
                    <a:pt x="62337" y="112183"/>
                    <a:pt x="63376" y="108965"/>
                  </a:cubicBezTo>
                  <a:cubicBezTo>
                    <a:pt x="63896" y="106666"/>
                    <a:pt x="63896" y="104367"/>
                    <a:pt x="63896" y="102068"/>
                  </a:cubicBezTo>
                  <a:cubicBezTo>
                    <a:pt x="64415" y="100689"/>
                    <a:pt x="64415" y="99310"/>
                    <a:pt x="64415" y="98390"/>
                  </a:cubicBezTo>
                  <a:cubicBezTo>
                    <a:pt x="64415" y="98390"/>
                    <a:pt x="64415" y="97011"/>
                    <a:pt x="64935" y="96551"/>
                  </a:cubicBezTo>
                  <a:cubicBezTo>
                    <a:pt x="64935" y="96551"/>
                    <a:pt x="68051" y="96091"/>
                    <a:pt x="68571" y="96091"/>
                  </a:cubicBezTo>
                  <a:cubicBezTo>
                    <a:pt x="75844" y="94712"/>
                    <a:pt x="82597" y="91494"/>
                    <a:pt x="87272" y="86436"/>
                  </a:cubicBezTo>
                  <a:cubicBezTo>
                    <a:pt x="87792" y="91034"/>
                    <a:pt x="87792" y="95632"/>
                    <a:pt x="88831" y="100229"/>
                  </a:cubicBezTo>
                  <a:cubicBezTo>
                    <a:pt x="90389" y="103908"/>
                    <a:pt x="94025" y="105747"/>
                    <a:pt x="97142" y="102068"/>
                  </a:cubicBezTo>
                  <a:cubicBezTo>
                    <a:pt x="100259" y="99310"/>
                    <a:pt x="101298" y="93333"/>
                    <a:pt x="102337" y="89655"/>
                  </a:cubicBezTo>
                  <a:cubicBezTo>
                    <a:pt x="103896" y="84597"/>
                    <a:pt x="104935" y="79540"/>
                    <a:pt x="104935" y="74482"/>
                  </a:cubicBezTo>
                  <a:cubicBezTo>
                    <a:pt x="105454" y="71724"/>
                    <a:pt x="105454" y="69425"/>
                    <a:pt x="104935" y="66666"/>
                  </a:cubicBezTo>
                  <a:cubicBezTo>
                    <a:pt x="104935" y="65287"/>
                    <a:pt x="103376" y="61609"/>
                    <a:pt x="103896" y="60689"/>
                  </a:cubicBezTo>
                  <a:cubicBezTo>
                    <a:pt x="104415" y="59770"/>
                    <a:pt x="107012" y="58850"/>
                    <a:pt x="107532" y="57931"/>
                  </a:cubicBezTo>
                  <a:cubicBezTo>
                    <a:pt x="109610" y="57011"/>
                    <a:pt x="111168" y="55172"/>
                    <a:pt x="112727" y="53793"/>
                  </a:cubicBezTo>
                  <a:cubicBezTo>
                    <a:pt x="119999" y="45057"/>
                    <a:pt x="112207" y="36321"/>
                    <a:pt x="108051" y="28505"/>
                  </a:cubicBezTo>
                  <a:cubicBezTo>
                    <a:pt x="107012" y="26666"/>
                    <a:pt x="104935" y="23448"/>
                    <a:pt x="105454" y="21609"/>
                  </a:cubicBezTo>
                  <a:cubicBezTo>
                    <a:pt x="105974" y="19310"/>
                    <a:pt x="108051" y="20689"/>
                    <a:pt x="110129" y="21149"/>
                  </a:cubicBezTo>
                  <a:cubicBezTo>
                    <a:pt x="112727" y="21609"/>
                    <a:pt x="115844" y="21609"/>
                    <a:pt x="116883" y="19310"/>
                  </a:cubicBezTo>
                  <a:cubicBezTo>
                    <a:pt x="117922" y="17011"/>
                    <a:pt x="117402" y="13793"/>
                    <a:pt x="115324" y="12413"/>
                  </a:cubicBezTo>
                  <a:close/>
                </a:path>
              </a:pathLst>
            </a:custGeom>
            <a:solidFill>
              <a:srgbClr val="F4D7B7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5" name="Shape 365"/>
            <p:cNvSpPr/>
            <p:nvPr/>
          </p:nvSpPr>
          <p:spPr>
            <a:xfrm>
              <a:off x="4224337" y="2781300"/>
              <a:ext cx="909600" cy="376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340" y="14482"/>
                  </a:moveTo>
                  <a:cubicBezTo>
                    <a:pt x="112340" y="16551"/>
                    <a:pt x="112340" y="18620"/>
                    <a:pt x="111489" y="20689"/>
                  </a:cubicBezTo>
                  <a:cubicBezTo>
                    <a:pt x="111489" y="22758"/>
                    <a:pt x="110638" y="24827"/>
                    <a:pt x="109787" y="24827"/>
                  </a:cubicBezTo>
                  <a:cubicBezTo>
                    <a:pt x="109787" y="24827"/>
                    <a:pt x="108936" y="24827"/>
                    <a:pt x="108936" y="22758"/>
                  </a:cubicBezTo>
                  <a:cubicBezTo>
                    <a:pt x="108936" y="22758"/>
                    <a:pt x="108936" y="22758"/>
                    <a:pt x="108936" y="22758"/>
                  </a:cubicBezTo>
                  <a:cubicBezTo>
                    <a:pt x="108085" y="18620"/>
                    <a:pt x="108085" y="16551"/>
                    <a:pt x="108085" y="14482"/>
                  </a:cubicBezTo>
                  <a:cubicBezTo>
                    <a:pt x="98723" y="18620"/>
                    <a:pt x="85957" y="24827"/>
                    <a:pt x="79148" y="14482"/>
                  </a:cubicBezTo>
                  <a:cubicBezTo>
                    <a:pt x="71489" y="4137"/>
                    <a:pt x="64680" y="0"/>
                    <a:pt x="57021" y="8275"/>
                  </a:cubicBezTo>
                  <a:cubicBezTo>
                    <a:pt x="57021" y="31034"/>
                    <a:pt x="55319" y="70344"/>
                    <a:pt x="51914" y="84827"/>
                  </a:cubicBezTo>
                  <a:cubicBezTo>
                    <a:pt x="51063" y="91034"/>
                    <a:pt x="49361" y="93103"/>
                    <a:pt x="47659" y="93103"/>
                  </a:cubicBezTo>
                  <a:cubicBezTo>
                    <a:pt x="47659" y="93103"/>
                    <a:pt x="46808" y="93103"/>
                    <a:pt x="46808" y="93103"/>
                  </a:cubicBezTo>
                  <a:cubicBezTo>
                    <a:pt x="46808" y="93103"/>
                    <a:pt x="45957" y="93103"/>
                    <a:pt x="45957" y="93103"/>
                  </a:cubicBezTo>
                  <a:cubicBezTo>
                    <a:pt x="44255" y="91034"/>
                    <a:pt x="44255" y="82758"/>
                    <a:pt x="44255" y="68275"/>
                  </a:cubicBezTo>
                  <a:cubicBezTo>
                    <a:pt x="44255" y="55862"/>
                    <a:pt x="44255" y="41379"/>
                    <a:pt x="43404" y="28965"/>
                  </a:cubicBezTo>
                  <a:cubicBezTo>
                    <a:pt x="34893" y="45517"/>
                    <a:pt x="20425" y="47586"/>
                    <a:pt x="11063" y="57931"/>
                  </a:cubicBezTo>
                  <a:cubicBezTo>
                    <a:pt x="11063" y="64137"/>
                    <a:pt x="11063" y="70344"/>
                    <a:pt x="10212" y="74482"/>
                  </a:cubicBezTo>
                  <a:cubicBezTo>
                    <a:pt x="9361" y="78620"/>
                    <a:pt x="8510" y="80689"/>
                    <a:pt x="8510" y="80689"/>
                  </a:cubicBezTo>
                  <a:cubicBezTo>
                    <a:pt x="8510" y="80689"/>
                    <a:pt x="7659" y="80689"/>
                    <a:pt x="7659" y="80689"/>
                  </a:cubicBezTo>
                  <a:cubicBezTo>
                    <a:pt x="7659" y="80689"/>
                    <a:pt x="7659" y="78620"/>
                    <a:pt x="7659" y="78620"/>
                  </a:cubicBezTo>
                  <a:cubicBezTo>
                    <a:pt x="5957" y="76551"/>
                    <a:pt x="4255" y="72413"/>
                    <a:pt x="3404" y="68275"/>
                  </a:cubicBezTo>
                  <a:cubicBezTo>
                    <a:pt x="1702" y="72413"/>
                    <a:pt x="0" y="76551"/>
                    <a:pt x="0" y="84827"/>
                  </a:cubicBezTo>
                  <a:cubicBezTo>
                    <a:pt x="0" y="84827"/>
                    <a:pt x="1702" y="103448"/>
                    <a:pt x="13617" y="95172"/>
                  </a:cubicBezTo>
                  <a:cubicBezTo>
                    <a:pt x="25531" y="88965"/>
                    <a:pt x="24680" y="95172"/>
                    <a:pt x="32340" y="105517"/>
                  </a:cubicBezTo>
                  <a:cubicBezTo>
                    <a:pt x="40000" y="115862"/>
                    <a:pt x="51063" y="120000"/>
                    <a:pt x="55319" y="99310"/>
                  </a:cubicBezTo>
                  <a:cubicBezTo>
                    <a:pt x="59574" y="80689"/>
                    <a:pt x="83404" y="53793"/>
                    <a:pt x="97021" y="45517"/>
                  </a:cubicBezTo>
                  <a:cubicBezTo>
                    <a:pt x="109787" y="39310"/>
                    <a:pt x="117446" y="49655"/>
                    <a:pt x="119148" y="24827"/>
                  </a:cubicBezTo>
                  <a:cubicBezTo>
                    <a:pt x="120000" y="16551"/>
                    <a:pt x="116595" y="14482"/>
                    <a:pt x="112340" y="1448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6" name="Shape 366"/>
            <p:cNvSpPr/>
            <p:nvPr/>
          </p:nvSpPr>
          <p:spPr>
            <a:xfrm>
              <a:off x="5102225" y="1601787"/>
              <a:ext cx="219000" cy="1364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411" y="40000"/>
                  </a:moveTo>
                  <a:cubicBezTo>
                    <a:pt x="109411" y="34285"/>
                    <a:pt x="109411" y="34285"/>
                    <a:pt x="109411" y="34285"/>
                  </a:cubicBezTo>
                  <a:cubicBezTo>
                    <a:pt x="109411" y="34285"/>
                    <a:pt x="109411" y="34285"/>
                    <a:pt x="109411" y="28571"/>
                  </a:cubicBezTo>
                  <a:cubicBezTo>
                    <a:pt x="109411" y="28571"/>
                    <a:pt x="98823" y="17142"/>
                    <a:pt x="105882" y="22857"/>
                  </a:cubicBezTo>
                  <a:cubicBezTo>
                    <a:pt x="102352" y="22857"/>
                    <a:pt x="98823" y="17142"/>
                    <a:pt x="95294" y="17142"/>
                  </a:cubicBezTo>
                  <a:cubicBezTo>
                    <a:pt x="67058" y="0"/>
                    <a:pt x="35294" y="11428"/>
                    <a:pt x="14117" y="51428"/>
                  </a:cubicBezTo>
                  <a:cubicBezTo>
                    <a:pt x="0" y="80000"/>
                    <a:pt x="28235" y="120000"/>
                    <a:pt x="42352" y="91428"/>
                  </a:cubicBezTo>
                  <a:cubicBezTo>
                    <a:pt x="52941" y="74285"/>
                    <a:pt x="67058" y="68571"/>
                    <a:pt x="77647" y="74285"/>
                  </a:cubicBezTo>
                  <a:cubicBezTo>
                    <a:pt x="81176" y="74285"/>
                    <a:pt x="81176" y="74285"/>
                    <a:pt x="81176" y="74285"/>
                  </a:cubicBezTo>
                  <a:cubicBezTo>
                    <a:pt x="88235" y="85714"/>
                    <a:pt x="98823" y="91428"/>
                    <a:pt x="109411" y="80000"/>
                  </a:cubicBezTo>
                  <a:cubicBezTo>
                    <a:pt x="120000" y="74285"/>
                    <a:pt x="120000" y="51428"/>
                    <a:pt x="109411" y="40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7" name="Shape 367"/>
            <p:cNvSpPr/>
            <p:nvPr/>
          </p:nvSpPr>
          <p:spPr>
            <a:xfrm>
              <a:off x="4662487" y="1557337"/>
              <a:ext cx="368400" cy="3491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7368" y="2222"/>
                  </a:moveTo>
                  <a:cubicBezTo>
                    <a:pt x="92631" y="0"/>
                    <a:pt x="77894" y="0"/>
                    <a:pt x="63157" y="2222"/>
                  </a:cubicBezTo>
                  <a:cubicBezTo>
                    <a:pt x="58947" y="2222"/>
                    <a:pt x="54736" y="2222"/>
                    <a:pt x="50526" y="4444"/>
                  </a:cubicBezTo>
                  <a:cubicBezTo>
                    <a:pt x="48421" y="4444"/>
                    <a:pt x="48421" y="4444"/>
                    <a:pt x="46315" y="4444"/>
                  </a:cubicBezTo>
                  <a:cubicBezTo>
                    <a:pt x="35789" y="0"/>
                    <a:pt x="25263" y="0"/>
                    <a:pt x="12631" y="13333"/>
                  </a:cubicBezTo>
                  <a:cubicBezTo>
                    <a:pt x="0" y="28888"/>
                    <a:pt x="6315" y="57777"/>
                    <a:pt x="12631" y="73333"/>
                  </a:cubicBezTo>
                  <a:cubicBezTo>
                    <a:pt x="21052" y="100000"/>
                    <a:pt x="42105" y="120000"/>
                    <a:pt x="67368" y="117777"/>
                  </a:cubicBezTo>
                  <a:cubicBezTo>
                    <a:pt x="80000" y="115555"/>
                    <a:pt x="84210" y="108888"/>
                    <a:pt x="84210" y="97777"/>
                  </a:cubicBezTo>
                  <a:cubicBezTo>
                    <a:pt x="86315" y="97777"/>
                    <a:pt x="86315" y="97777"/>
                    <a:pt x="86315" y="97777"/>
                  </a:cubicBezTo>
                  <a:cubicBezTo>
                    <a:pt x="94736" y="80000"/>
                    <a:pt x="119999" y="46666"/>
                    <a:pt x="111578" y="22222"/>
                  </a:cubicBezTo>
                  <a:cubicBezTo>
                    <a:pt x="111578" y="22222"/>
                    <a:pt x="113684" y="20000"/>
                    <a:pt x="113684" y="17777"/>
                  </a:cubicBezTo>
                  <a:cubicBezTo>
                    <a:pt x="115789" y="11111"/>
                    <a:pt x="113684" y="2222"/>
                    <a:pt x="107368" y="222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8" name="Shape 368"/>
            <p:cNvSpPr/>
            <p:nvPr/>
          </p:nvSpPr>
          <p:spPr>
            <a:xfrm>
              <a:off x="3927475" y="1479550"/>
              <a:ext cx="355500" cy="3746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2545" y="16551"/>
                  </a:moveTo>
                  <a:cubicBezTo>
                    <a:pt x="100363" y="16551"/>
                    <a:pt x="100363" y="16551"/>
                    <a:pt x="100363" y="16551"/>
                  </a:cubicBezTo>
                  <a:cubicBezTo>
                    <a:pt x="87272" y="10344"/>
                    <a:pt x="74181" y="12413"/>
                    <a:pt x="61090" y="10344"/>
                  </a:cubicBezTo>
                  <a:cubicBezTo>
                    <a:pt x="48000" y="8275"/>
                    <a:pt x="37090" y="2068"/>
                    <a:pt x="24000" y="0"/>
                  </a:cubicBezTo>
                  <a:cubicBezTo>
                    <a:pt x="19636" y="0"/>
                    <a:pt x="17454" y="2068"/>
                    <a:pt x="15272" y="6206"/>
                  </a:cubicBezTo>
                  <a:cubicBezTo>
                    <a:pt x="13090" y="6206"/>
                    <a:pt x="10909" y="6206"/>
                    <a:pt x="10909" y="8275"/>
                  </a:cubicBezTo>
                  <a:cubicBezTo>
                    <a:pt x="0" y="37241"/>
                    <a:pt x="13090" y="72413"/>
                    <a:pt x="28363" y="97241"/>
                  </a:cubicBezTo>
                  <a:cubicBezTo>
                    <a:pt x="30545" y="101379"/>
                    <a:pt x="32727" y="103448"/>
                    <a:pt x="37090" y="105517"/>
                  </a:cubicBezTo>
                  <a:cubicBezTo>
                    <a:pt x="34909" y="111724"/>
                    <a:pt x="37090" y="120000"/>
                    <a:pt x="43636" y="120000"/>
                  </a:cubicBezTo>
                  <a:cubicBezTo>
                    <a:pt x="109090" y="117931"/>
                    <a:pt x="120000" y="60000"/>
                    <a:pt x="120000" y="31034"/>
                  </a:cubicBezTo>
                  <a:cubicBezTo>
                    <a:pt x="120000" y="20689"/>
                    <a:pt x="111272" y="16551"/>
                    <a:pt x="102545" y="16551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Shape 369"/>
            <p:cNvSpPr/>
            <p:nvPr/>
          </p:nvSpPr>
          <p:spPr>
            <a:xfrm>
              <a:off x="3914775" y="1433512"/>
              <a:ext cx="212700" cy="3047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9090" y="120000"/>
                  </a:moveTo>
                  <a:cubicBezTo>
                    <a:pt x="69090" y="120000"/>
                    <a:pt x="94545" y="84255"/>
                    <a:pt x="120000" y="68936"/>
                  </a:cubicBezTo>
                  <a:cubicBezTo>
                    <a:pt x="120000" y="68936"/>
                    <a:pt x="0" y="0"/>
                    <a:pt x="69090" y="12000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0" name="Shape 370"/>
            <p:cNvSpPr/>
            <p:nvPr/>
          </p:nvSpPr>
          <p:spPr>
            <a:xfrm>
              <a:off x="4830762" y="1498600"/>
              <a:ext cx="225300" cy="298499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37714" y="120000"/>
                  </a:moveTo>
                  <a:cubicBezTo>
                    <a:pt x="37714" y="120000"/>
                    <a:pt x="20571" y="80869"/>
                    <a:pt x="0" y="65217"/>
                  </a:cubicBezTo>
                  <a:cubicBezTo>
                    <a:pt x="0" y="65217"/>
                    <a:pt x="120000" y="0"/>
                    <a:pt x="37714" y="12000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Shape 371"/>
            <p:cNvSpPr/>
            <p:nvPr/>
          </p:nvSpPr>
          <p:spPr>
            <a:xfrm>
              <a:off x="4205287" y="2819400"/>
              <a:ext cx="115800" cy="214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40000"/>
                  </a:moveTo>
                  <a:cubicBezTo>
                    <a:pt x="120000" y="29090"/>
                    <a:pt x="113333" y="21818"/>
                    <a:pt x="106666" y="18181"/>
                  </a:cubicBezTo>
                  <a:cubicBezTo>
                    <a:pt x="106666" y="14545"/>
                    <a:pt x="106666" y="14545"/>
                    <a:pt x="100000" y="10909"/>
                  </a:cubicBezTo>
                  <a:cubicBezTo>
                    <a:pt x="86666" y="0"/>
                    <a:pt x="53333" y="0"/>
                    <a:pt x="26666" y="3636"/>
                  </a:cubicBezTo>
                  <a:cubicBezTo>
                    <a:pt x="6666" y="7272"/>
                    <a:pt x="0" y="18181"/>
                    <a:pt x="6666" y="29090"/>
                  </a:cubicBezTo>
                  <a:cubicBezTo>
                    <a:pt x="6666" y="36363"/>
                    <a:pt x="13333" y="43636"/>
                    <a:pt x="13333" y="50909"/>
                  </a:cubicBezTo>
                  <a:cubicBezTo>
                    <a:pt x="20000" y="69090"/>
                    <a:pt x="26666" y="90909"/>
                    <a:pt x="46666" y="105454"/>
                  </a:cubicBezTo>
                  <a:cubicBezTo>
                    <a:pt x="60000" y="120000"/>
                    <a:pt x="106666" y="116363"/>
                    <a:pt x="106666" y="101818"/>
                  </a:cubicBezTo>
                  <a:cubicBezTo>
                    <a:pt x="113333" y="80000"/>
                    <a:pt x="120000" y="58181"/>
                    <a:pt x="120000" y="40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2" name="Shape 372"/>
            <p:cNvSpPr/>
            <p:nvPr/>
          </p:nvSpPr>
          <p:spPr>
            <a:xfrm>
              <a:off x="4540250" y="2840038"/>
              <a:ext cx="109500" cy="246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8823" y="9473"/>
                  </a:moveTo>
                  <a:cubicBezTo>
                    <a:pt x="84705" y="6315"/>
                    <a:pt x="77647" y="3157"/>
                    <a:pt x="70588" y="3157"/>
                  </a:cubicBezTo>
                  <a:cubicBezTo>
                    <a:pt x="56470" y="0"/>
                    <a:pt x="35294" y="3157"/>
                    <a:pt x="28235" y="9473"/>
                  </a:cubicBezTo>
                  <a:cubicBezTo>
                    <a:pt x="0" y="31578"/>
                    <a:pt x="7058" y="60000"/>
                    <a:pt x="7058" y="85263"/>
                  </a:cubicBezTo>
                  <a:cubicBezTo>
                    <a:pt x="14117" y="88421"/>
                    <a:pt x="14117" y="91578"/>
                    <a:pt x="21176" y="94736"/>
                  </a:cubicBezTo>
                  <a:cubicBezTo>
                    <a:pt x="21176" y="97894"/>
                    <a:pt x="21176" y="97894"/>
                    <a:pt x="21176" y="101052"/>
                  </a:cubicBezTo>
                  <a:cubicBezTo>
                    <a:pt x="21176" y="101052"/>
                    <a:pt x="21176" y="101052"/>
                    <a:pt x="21176" y="104210"/>
                  </a:cubicBezTo>
                  <a:cubicBezTo>
                    <a:pt x="21176" y="107368"/>
                    <a:pt x="21176" y="110526"/>
                    <a:pt x="28235" y="113684"/>
                  </a:cubicBezTo>
                  <a:cubicBezTo>
                    <a:pt x="42352" y="120000"/>
                    <a:pt x="63529" y="120000"/>
                    <a:pt x="77647" y="113684"/>
                  </a:cubicBezTo>
                  <a:cubicBezTo>
                    <a:pt x="84705" y="107368"/>
                    <a:pt x="84705" y="101052"/>
                    <a:pt x="91764" y="94736"/>
                  </a:cubicBezTo>
                  <a:cubicBezTo>
                    <a:pt x="105882" y="85263"/>
                    <a:pt x="112941" y="72631"/>
                    <a:pt x="112941" y="56842"/>
                  </a:cubicBezTo>
                  <a:cubicBezTo>
                    <a:pt x="120000" y="41052"/>
                    <a:pt x="120000" y="22105"/>
                    <a:pt x="98823" y="947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Shape 373"/>
            <p:cNvSpPr/>
            <p:nvPr/>
          </p:nvSpPr>
          <p:spPr>
            <a:xfrm>
              <a:off x="5018087" y="2638425"/>
              <a:ext cx="103200" cy="220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5000" y="14117"/>
                  </a:moveTo>
                  <a:cubicBezTo>
                    <a:pt x="97500" y="3529"/>
                    <a:pt x="67500" y="0"/>
                    <a:pt x="45000" y="10588"/>
                  </a:cubicBezTo>
                  <a:cubicBezTo>
                    <a:pt x="7500" y="24705"/>
                    <a:pt x="0" y="49411"/>
                    <a:pt x="0" y="70588"/>
                  </a:cubicBezTo>
                  <a:cubicBezTo>
                    <a:pt x="0" y="84705"/>
                    <a:pt x="7500" y="95294"/>
                    <a:pt x="15000" y="105882"/>
                  </a:cubicBezTo>
                  <a:cubicBezTo>
                    <a:pt x="22500" y="116470"/>
                    <a:pt x="30000" y="116470"/>
                    <a:pt x="45000" y="120000"/>
                  </a:cubicBezTo>
                  <a:cubicBezTo>
                    <a:pt x="45000" y="120000"/>
                    <a:pt x="52500" y="120000"/>
                    <a:pt x="52500" y="116470"/>
                  </a:cubicBezTo>
                  <a:cubicBezTo>
                    <a:pt x="52500" y="116470"/>
                    <a:pt x="52500" y="116470"/>
                    <a:pt x="60000" y="116470"/>
                  </a:cubicBezTo>
                  <a:cubicBezTo>
                    <a:pt x="60000" y="112941"/>
                    <a:pt x="67500" y="112941"/>
                    <a:pt x="75000" y="109411"/>
                  </a:cubicBezTo>
                  <a:cubicBezTo>
                    <a:pt x="97500" y="98823"/>
                    <a:pt x="105000" y="77647"/>
                    <a:pt x="112500" y="63529"/>
                  </a:cubicBezTo>
                  <a:cubicBezTo>
                    <a:pt x="120000" y="45882"/>
                    <a:pt x="120000" y="28235"/>
                    <a:pt x="105000" y="14117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4" name="Shape 374"/>
            <p:cNvSpPr/>
            <p:nvPr/>
          </p:nvSpPr>
          <p:spPr>
            <a:xfrm>
              <a:off x="4056062" y="2093913"/>
              <a:ext cx="949200" cy="401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0204" y="11612"/>
                  </a:moveTo>
                  <a:cubicBezTo>
                    <a:pt x="109387" y="13548"/>
                    <a:pt x="108571" y="13548"/>
                    <a:pt x="108571" y="15483"/>
                  </a:cubicBezTo>
                  <a:cubicBezTo>
                    <a:pt x="95510" y="65806"/>
                    <a:pt x="74285" y="83225"/>
                    <a:pt x="51428" y="87096"/>
                  </a:cubicBezTo>
                  <a:cubicBezTo>
                    <a:pt x="42448" y="89032"/>
                    <a:pt x="32653" y="85161"/>
                    <a:pt x="23673" y="81290"/>
                  </a:cubicBezTo>
                  <a:cubicBezTo>
                    <a:pt x="14693" y="75483"/>
                    <a:pt x="6530" y="58064"/>
                    <a:pt x="0" y="44516"/>
                  </a:cubicBezTo>
                  <a:cubicBezTo>
                    <a:pt x="0" y="44516"/>
                    <a:pt x="0" y="44516"/>
                    <a:pt x="0" y="44516"/>
                  </a:cubicBezTo>
                  <a:cubicBezTo>
                    <a:pt x="4897" y="63870"/>
                    <a:pt x="11428" y="77419"/>
                    <a:pt x="19591" y="89032"/>
                  </a:cubicBezTo>
                  <a:cubicBezTo>
                    <a:pt x="29387" y="102580"/>
                    <a:pt x="37551" y="106451"/>
                    <a:pt x="48979" y="106451"/>
                  </a:cubicBezTo>
                  <a:cubicBezTo>
                    <a:pt x="59591" y="104516"/>
                    <a:pt x="69387" y="100645"/>
                    <a:pt x="78367" y="92903"/>
                  </a:cubicBezTo>
                  <a:cubicBezTo>
                    <a:pt x="76734" y="94838"/>
                    <a:pt x="75102" y="96774"/>
                    <a:pt x="72653" y="98709"/>
                  </a:cubicBezTo>
                  <a:cubicBezTo>
                    <a:pt x="65306" y="106451"/>
                    <a:pt x="57959" y="110322"/>
                    <a:pt x="50612" y="112258"/>
                  </a:cubicBezTo>
                  <a:cubicBezTo>
                    <a:pt x="45714" y="112258"/>
                    <a:pt x="41632" y="108387"/>
                    <a:pt x="37551" y="108387"/>
                  </a:cubicBezTo>
                  <a:cubicBezTo>
                    <a:pt x="33469" y="106451"/>
                    <a:pt x="30204" y="102580"/>
                    <a:pt x="26122" y="100645"/>
                  </a:cubicBezTo>
                  <a:cubicBezTo>
                    <a:pt x="25306" y="100645"/>
                    <a:pt x="24489" y="100645"/>
                    <a:pt x="24489" y="102580"/>
                  </a:cubicBezTo>
                  <a:cubicBezTo>
                    <a:pt x="29387" y="116129"/>
                    <a:pt x="39183" y="120000"/>
                    <a:pt x="46530" y="120000"/>
                  </a:cubicBezTo>
                  <a:cubicBezTo>
                    <a:pt x="55510" y="120000"/>
                    <a:pt x="66122" y="120000"/>
                    <a:pt x="75102" y="114193"/>
                  </a:cubicBezTo>
                  <a:cubicBezTo>
                    <a:pt x="84897" y="106451"/>
                    <a:pt x="94693" y="94838"/>
                    <a:pt x="102857" y="79354"/>
                  </a:cubicBezTo>
                  <a:cubicBezTo>
                    <a:pt x="111836" y="61935"/>
                    <a:pt x="115102" y="42580"/>
                    <a:pt x="118367" y="17419"/>
                  </a:cubicBezTo>
                  <a:cubicBezTo>
                    <a:pt x="120000" y="3870"/>
                    <a:pt x="111836" y="0"/>
                    <a:pt x="110204" y="1161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Shape 375"/>
            <p:cNvSpPr/>
            <p:nvPr/>
          </p:nvSpPr>
          <p:spPr>
            <a:xfrm>
              <a:off x="4346575" y="2470150"/>
              <a:ext cx="103200" cy="103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00" y="67500"/>
                  </a:moveTo>
                  <a:cubicBezTo>
                    <a:pt x="0" y="30000"/>
                    <a:pt x="30000" y="7500"/>
                    <a:pt x="60000" y="7500"/>
                  </a:cubicBezTo>
                  <a:cubicBezTo>
                    <a:pt x="90000" y="0"/>
                    <a:pt x="120000" y="30000"/>
                    <a:pt x="120000" y="60000"/>
                  </a:cubicBezTo>
                  <a:cubicBezTo>
                    <a:pt x="120000" y="90000"/>
                    <a:pt x="97500" y="120000"/>
                    <a:pt x="67500" y="120000"/>
                  </a:cubicBezTo>
                  <a:cubicBezTo>
                    <a:pt x="30000" y="120000"/>
                    <a:pt x="7500" y="97500"/>
                    <a:pt x="7500" y="67500"/>
                  </a:cubicBezTo>
                  <a:close/>
                </a:path>
              </a:pathLst>
            </a:custGeom>
            <a:solidFill>
              <a:srgbClr val="FFE599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6" name="Shape 376"/>
            <p:cNvSpPr/>
            <p:nvPr/>
          </p:nvSpPr>
          <p:spPr>
            <a:xfrm>
              <a:off x="4662487" y="2463800"/>
              <a:ext cx="355500" cy="317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3818" y="19591"/>
                  </a:moveTo>
                  <a:cubicBezTo>
                    <a:pt x="91636" y="61224"/>
                    <a:pt x="37090" y="90612"/>
                    <a:pt x="6545" y="95510"/>
                  </a:cubicBezTo>
                  <a:cubicBezTo>
                    <a:pt x="0" y="95510"/>
                    <a:pt x="0" y="105306"/>
                    <a:pt x="4363" y="107755"/>
                  </a:cubicBezTo>
                  <a:cubicBezTo>
                    <a:pt x="54545" y="119999"/>
                    <a:pt x="104727" y="73469"/>
                    <a:pt x="117818" y="22040"/>
                  </a:cubicBezTo>
                  <a:cubicBezTo>
                    <a:pt x="120000" y="4897"/>
                    <a:pt x="96000" y="0"/>
                    <a:pt x="93818" y="19591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Shape 377"/>
            <p:cNvSpPr/>
            <p:nvPr/>
          </p:nvSpPr>
          <p:spPr>
            <a:xfrm>
              <a:off x="5064125" y="1874838"/>
              <a:ext cx="238200" cy="381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7567" y="10169"/>
                  </a:moveTo>
                  <a:cubicBezTo>
                    <a:pt x="84324" y="6101"/>
                    <a:pt x="74594" y="0"/>
                    <a:pt x="74594" y="6101"/>
                  </a:cubicBezTo>
                  <a:cubicBezTo>
                    <a:pt x="84324" y="22372"/>
                    <a:pt x="94054" y="46779"/>
                    <a:pt x="94054" y="63050"/>
                  </a:cubicBezTo>
                  <a:cubicBezTo>
                    <a:pt x="97297" y="81355"/>
                    <a:pt x="74594" y="87457"/>
                    <a:pt x="55135" y="95593"/>
                  </a:cubicBezTo>
                  <a:cubicBezTo>
                    <a:pt x="45405" y="85423"/>
                    <a:pt x="25945" y="73220"/>
                    <a:pt x="9729" y="81355"/>
                  </a:cubicBezTo>
                  <a:cubicBezTo>
                    <a:pt x="9729" y="81355"/>
                    <a:pt x="0" y="85423"/>
                    <a:pt x="0" y="85423"/>
                  </a:cubicBezTo>
                  <a:cubicBezTo>
                    <a:pt x="3243" y="93559"/>
                    <a:pt x="32432" y="97627"/>
                    <a:pt x="35675" y="107796"/>
                  </a:cubicBezTo>
                  <a:cubicBezTo>
                    <a:pt x="35675" y="115932"/>
                    <a:pt x="45405" y="120000"/>
                    <a:pt x="55135" y="115932"/>
                  </a:cubicBezTo>
                  <a:cubicBezTo>
                    <a:pt x="84324" y="105762"/>
                    <a:pt x="113513" y="87457"/>
                    <a:pt x="116756" y="69152"/>
                  </a:cubicBezTo>
                  <a:cubicBezTo>
                    <a:pt x="120000" y="48813"/>
                    <a:pt x="97297" y="28474"/>
                    <a:pt x="87567" y="10169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8" name="Shape 378"/>
            <p:cNvSpPr/>
            <p:nvPr/>
          </p:nvSpPr>
          <p:spPr>
            <a:xfrm>
              <a:off x="4095750" y="2146300"/>
              <a:ext cx="1602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0800" y="18461"/>
                  </a:moveTo>
                  <a:cubicBezTo>
                    <a:pt x="86400" y="9230"/>
                    <a:pt x="72000" y="9230"/>
                    <a:pt x="57600" y="9230"/>
                  </a:cubicBezTo>
                  <a:cubicBezTo>
                    <a:pt x="43200" y="9230"/>
                    <a:pt x="24000" y="0"/>
                    <a:pt x="9600" y="18461"/>
                  </a:cubicBezTo>
                  <a:cubicBezTo>
                    <a:pt x="0" y="36923"/>
                    <a:pt x="0" y="55384"/>
                    <a:pt x="9600" y="73846"/>
                  </a:cubicBezTo>
                  <a:cubicBezTo>
                    <a:pt x="19200" y="92307"/>
                    <a:pt x="33600" y="92307"/>
                    <a:pt x="48000" y="101538"/>
                  </a:cubicBezTo>
                  <a:cubicBezTo>
                    <a:pt x="62400" y="110769"/>
                    <a:pt x="81600" y="120000"/>
                    <a:pt x="96000" y="110769"/>
                  </a:cubicBezTo>
                  <a:cubicBezTo>
                    <a:pt x="115200" y="101538"/>
                    <a:pt x="120000" y="36923"/>
                    <a:pt x="100800" y="18461"/>
                  </a:cubicBezTo>
                  <a:close/>
                </a:path>
              </a:pathLst>
            </a:custGeom>
            <a:solidFill>
              <a:srgbClr val="F8BAB6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Shape 379"/>
            <p:cNvSpPr/>
            <p:nvPr/>
          </p:nvSpPr>
          <p:spPr>
            <a:xfrm>
              <a:off x="4579937" y="2192338"/>
              <a:ext cx="1668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8461" y="18461"/>
                  </a:moveTo>
                  <a:cubicBezTo>
                    <a:pt x="55384" y="18461"/>
                    <a:pt x="23076" y="0"/>
                    <a:pt x="4615" y="46153"/>
                  </a:cubicBezTo>
                  <a:cubicBezTo>
                    <a:pt x="0" y="55384"/>
                    <a:pt x="4615" y="83076"/>
                    <a:pt x="9230" y="92307"/>
                  </a:cubicBezTo>
                  <a:cubicBezTo>
                    <a:pt x="18461" y="110769"/>
                    <a:pt x="32307" y="110769"/>
                    <a:pt x="41538" y="120000"/>
                  </a:cubicBezTo>
                  <a:cubicBezTo>
                    <a:pt x="60000" y="120000"/>
                    <a:pt x="73846" y="120000"/>
                    <a:pt x="87692" y="110769"/>
                  </a:cubicBezTo>
                  <a:cubicBezTo>
                    <a:pt x="120000" y="101538"/>
                    <a:pt x="110769" y="9230"/>
                    <a:pt x="78461" y="18461"/>
                  </a:cubicBezTo>
                  <a:close/>
                </a:path>
              </a:pathLst>
            </a:custGeom>
            <a:solidFill>
              <a:srgbClr val="F8BAB6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0" name="Shape 380"/>
            <p:cNvSpPr/>
            <p:nvPr/>
          </p:nvSpPr>
          <p:spPr>
            <a:xfrm>
              <a:off x="4767262" y="2093913"/>
              <a:ext cx="109500" cy="39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4117" y="120000"/>
                  </a:moveTo>
                  <a:cubicBezTo>
                    <a:pt x="28235" y="120000"/>
                    <a:pt x="120000" y="100000"/>
                    <a:pt x="105882" y="40000"/>
                  </a:cubicBezTo>
                  <a:cubicBezTo>
                    <a:pt x="98823" y="0"/>
                    <a:pt x="56470" y="20000"/>
                    <a:pt x="42352" y="40000"/>
                  </a:cubicBezTo>
                  <a:cubicBezTo>
                    <a:pt x="35294" y="40000"/>
                    <a:pt x="21176" y="40000"/>
                    <a:pt x="7058" y="60000"/>
                  </a:cubicBezTo>
                  <a:cubicBezTo>
                    <a:pt x="0" y="60000"/>
                    <a:pt x="0" y="120000"/>
                    <a:pt x="14117" y="120000"/>
                  </a:cubicBezTo>
                  <a:cubicBezTo>
                    <a:pt x="14117" y="120000"/>
                    <a:pt x="7058" y="120000"/>
                    <a:pt x="14117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1" name="Shape 381"/>
            <p:cNvSpPr/>
            <p:nvPr/>
          </p:nvSpPr>
          <p:spPr>
            <a:xfrm>
              <a:off x="4759325" y="2159000"/>
              <a:ext cx="90600" cy="52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7142" y="60000"/>
                  </a:moveTo>
                  <a:cubicBezTo>
                    <a:pt x="42857" y="75000"/>
                    <a:pt x="68571" y="90000"/>
                    <a:pt x="94285" y="120000"/>
                  </a:cubicBezTo>
                  <a:cubicBezTo>
                    <a:pt x="111428" y="120000"/>
                    <a:pt x="119999" y="75000"/>
                    <a:pt x="102857" y="75000"/>
                  </a:cubicBezTo>
                  <a:cubicBezTo>
                    <a:pt x="77142" y="60000"/>
                    <a:pt x="51428" y="30000"/>
                    <a:pt x="25714" y="15000"/>
                  </a:cubicBezTo>
                  <a:cubicBezTo>
                    <a:pt x="8571" y="0"/>
                    <a:pt x="0" y="45000"/>
                    <a:pt x="17142" y="60000"/>
                  </a:cubicBezTo>
                  <a:cubicBezTo>
                    <a:pt x="25714" y="60000"/>
                    <a:pt x="8571" y="45000"/>
                    <a:pt x="17142" y="6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2" name="Shape 382"/>
            <p:cNvSpPr/>
            <p:nvPr/>
          </p:nvSpPr>
          <p:spPr>
            <a:xfrm>
              <a:off x="4740275" y="2224088"/>
              <a:ext cx="71400" cy="52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1818" y="60000"/>
                  </a:moveTo>
                  <a:cubicBezTo>
                    <a:pt x="43636" y="75000"/>
                    <a:pt x="65454" y="105000"/>
                    <a:pt x="87272" y="105000"/>
                  </a:cubicBezTo>
                  <a:cubicBezTo>
                    <a:pt x="109090" y="120000"/>
                    <a:pt x="120000" y="75000"/>
                    <a:pt x="98181" y="60000"/>
                  </a:cubicBezTo>
                  <a:cubicBezTo>
                    <a:pt x="76363" y="60000"/>
                    <a:pt x="65454" y="30000"/>
                    <a:pt x="43636" y="15000"/>
                  </a:cubicBezTo>
                  <a:cubicBezTo>
                    <a:pt x="21818" y="0"/>
                    <a:pt x="0" y="45000"/>
                    <a:pt x="21818" y="60000"/>
                  </a:cubicBezTo>
                  <a:cubicBezTo>
                    <a:pt x="32727" y="60000"/>
                    <a:pt x="10909" y="45000"/>
                    <a:pt x="21818" y="6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3" name="Shape 383"/>
            <p:cNvSpPr/>
            <p:nvPr/>
          </p:nvSpPr>
          <p:spPr>
            <a:xfrm>
              <a:off x="4005262" y="1990725"/>
              <a:ext cx="103200" cy="65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2500" y="0"/>
                  </a:moveTo>
                  <a:cubicBezTo>
                    <a:pt x="7500" y="0"/>
                    <a:pt x="0" y="36000"/>
                    <a:pt x="15000" y="48000"/>
                  </a:cubicBezTo>
                  <a:cubicBezTo>
                    <a:pt x="45000" y="60000"/>
                    <a:pt x="67500" y="72000"/>
                    <a:pt x="90000" y="108000"/>
                  </a:cubicBezTo>
                  <a:cubicBezTo>
                    <a:pt x="97500" y="120000"/>
                    <a:pt x="120000" y="96000"/>
                    <a:pt x="105000" y="72000"/>
                  </a:cubicBezTo>
                  <a:cubicBezTo>
                    <a:pt x="82500" y="36000"/>
                    <a:pt x="52500" y="24000"/>
                    <a:pt x="22500" y="0"/>
                  </a:cubicBezTo>
                  <a:cubicBezTo>
                    <a:pt x="15000" y="0"/>
                    <a:pt x="52500" y="24000"/>
                    <a:pt x="22500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4" name="Shape 384"/>
            <p:cNvSpPr/>
            <p:nvPr/>
          </p:nvSpPr>
          <p:spPr>
            <a:xfrm>
              <a:off x="4005262" y="2062163"/>
              <a:ext cx="103200" cy="44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2500" y="119999"/>
                  </a:moveTo>
                  <a:cubicBezTo>
                    <a:pt x="120000" y="119999"/>
                    <a:pt x="52500" y="0"/>
                    <a:pt x="30000" y="34285"/>
                  </a:cubicBezTo>
                  <a:cubicBezTo>
                    <a:pt x="0" y="68571"/>
                    <a:pt x="75000" y="119999"/>
                    <a:pt x="82500" y="119999"/>
                  </a:cubicBezTo>
                  <a:cubicBezTo>
                    <a:pt x="90000" y="119999"/>
                    <a:pt x="82500" y="119999"/>
                    <a:pt x="82500" y="119999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5" name="Shape 385"/>
            <p:cNvSpPr/>
            <p:nvPr/>
          </p:nvSpPr>
          <p:spPr>
            <a:xfrm>
              <a:off x="4037012" y="2139950"/>
              <a:ext cx="65100" cy="31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000" y="0"/>
                  </a:moveTo>
                  <a:cubicBezTo>
                    <a:pt x="72000" y="24000"/>
                    <a:pt x="24000" y="0"/>
                    <a:pt x="12000" y="48000"/>
                  </a:cubicBezTo>
                  <a:cubicBezTo>
                    <a:pt x="0" y="72000"/>
                    <a:pt x="12000" y="120000"/>
                    <a:pt x="24000" y="120000"/>
                  </a:cubicBezTo>
                  <a:cubicBezTo>
                    <a:pt x="48000" y="96000"/>
                    <a:pt x="84000" y="96000"/>
                    <a:pt x="96000" y="72000"/>
                  </a:cubicBezTo>
                  <a:cubicBezTo>
                    <a:pt x="120000" y="72000"/>
                    <a:pt x="120000" y="0"/>
                    <a:pt x="96000" y="0"/>
                  </a:cubicBezTo>
                  <a:cubicBezTo>
                    <a:pt x="84000" y="0"/>
                    <a:pt x="108000" y="0"/>
                    <a:pt x="96000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6" name="Shape 386"/>
            <p:cNvSpPr/>
            <p:nvPr/>
          </p:nvSpPr>
          <p:spPr>
            <a:xfrm>
              <a:off x="4314825" y="2165350"/>
              <a:ext cx="200100" cy="77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1290" y="120000"/>
                  </a:moveTo>
                  <a:cubicBezTo>
                    <a:pt x="81290" y="120000"/>
                    <a:pt x="77419" y="120000"/>
                    <a:pt x="77419" y="120000"/>
                  </a:cubicBezTo>
                  <a:cubicBezTo>
                    <a:pt x="69677" y="120000"/>
                    <a:pt x="65806" y="110000"/>
                    <a:pt x="61935" y="100000"/>
                  </a:cubicBezTo>
                  <a:cubicBezTo>
                    <a:pt x="54193" y="110000"/>
                    <a:pt x="50322" y="110000"/>
                    <a:pt x="46451" y="120000"/>
                  </a:cubicBezTo>
                  <a:cubicBezTo>
                    <a:pt x="42580" y="120000"/>
                    <a:pt x="42580" y="120000"/>
                    <a:pt x="38709" y="120000"/>
                  </a:cubicBezTo>
                  <a:cubicBezTo>
                    <a:pt x="27096" y="120000"/>
                    <a:pt x="15483" y="100000"/>
                    <a:pt x="11612" y="70000"/>
                  </a:cubicBezTo>
                  <a:cubicBezTo>
                    <a:pt x="7741" y="60000"/>
                    <a:pt x="0" y="30000"/>
                    <a:pt x="7741" y="10000"/>
                  </a:cubicBezTo>
                  <a:cubicBezTo>
                    <a:pt x="11612" y="0"/>
                    <a:pt x="11612" y="0"/>
                    <a:pt x="15483" y="0"/>
                  </a:cubicBezTo>
                  <a:cubicBezTo>
                    <a:pt x="15483" y="0"/>
                    <a:pt x="19354" y="10000"/>
                    <a:pt x="23225" y="10000"/>
                  </a:cubicBezTo>
                  <a:cubicBezTo>
                    <a:pt x="23225" y="10000"/>
                    <a:pt x="23225" y="20000"/>
                    <a:pt x="23225" y="30000"/>
                  </a:cubicBezTo>
                  <a:cubicBezTo>
                    <a:pt x="23225" y="40000"/>
                    <a:pt x="27096" y="50000"/>
                    <a:pt x="27096" y="60000"/>
                  </a:cubicBezTo>
                  <a:cubicBezTo>
                    <a:pt x="30967" y="70000"/>
                    <a:pt x="34838" y="70000"/>
                    <a:pt x="38709" y="70000"/>
                  </a:cubicBezTo>
                  <a:cubicBezTo>
                    <a:pt x="42580" y="70000"/>
                    <a:pt x="46451" y="70000"/>
                    <a:pt x="46451" y="70000"/>
                  </a:cubicBezTo>
                  <a:cubicBezTo>
                    <a:pt x="50322" y="60000"/>
                    <a:pt x="54193" y="60000"/>
                    <a:pt x="54193" y="50000"/>
                  </a:cubicBezTo>
                  <a:cubicBezTo>
                    <a:pt x="58064" y="50000"/>
                    <a:pt x="58064" y="40000"/>
                    <a:pt x="61935" y="40000"/>
                  </a:cubicBezTo>
                  <a:cubicBezTo>
                    <a:pt x="65806" y="40000"/>
                    <a:pt x="69677" y="50000"/>
                    <a:pt x="73548" y="60000"/>
                  </a:cubicBezTo>
                  <a:cubicBezTo>
                    <a:pt x="73548" y="70000"/>
                    <a:pt x="77419" y="80000"/>
                    <a:pt x="85161" y="80000"/>
                  </a:cubicBezTo>
                  <a:cubicBezTo>
                    <a:pt x="89032" y="80000"/>
                    <a:pt x="96774" y="70000"/>
                    <a:pt x="100645" y="50000"/>
                  </a:cubicBezTo>
                  <a:cubicBezTo>
                    <a:pt x="100645" y="50000"/>
                    <a:pt x="100645" y="50000"/>
                    <a:pt x="100645" y="50000"/>
                  </a:cubicBezTo>
                  <a:cubicBezTo>
                    <a:pt x="100645" y="30000"/>
                    <a:pt x="104516" y="10000"/>
                    <a:pt x="108387" y="10000"/>
                  </a:cubicBezTo>
                  <a:cubicBezTo>
                    <a:pt x="112258" y="10000"/>
                    <a:pt x="112258" y="20000"/>
                    <a:pt x="116129" y="20000"/>
                  </a:cubicBezTo>
                  <a:cubicBezTo>
                    <a:pt x="120000" y="30000"/>
                    <a:pt x="120000" y="50000"/>
                    <a:pt x="116129" y="70000"/>
                  </a:cubicBezTo>
                  <a:cubicBezTo>
                    <a:pt x="108387" y="100000"/>
                    <a:pt x="96774" y="120000"/>
                    <a:pt x="85161" y="120000"/>
                  </a:cubicBezTo>
                  <a:cubicBezTo>
                    <a:pt x="85161" y="120000"/>
                    <a:pt x="81290" y="120000"/>
                    <a:pt x="81290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7" name="Shape 387"/>
            <p:cNvSpPr/>
            <p:nvPr/>
          </p:nvSpPr>
          <p:spPr>
            <a:xfrm>
              <a:off x="4152900" y="2049463"/>
              <a:ext cx="115800" cy="128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0"/>
                  </a:moveTo>
                  <a:cubicBezTo>
                    <a:pt x="60000" y="0"/>
                    <a:pt x="53333" y="0"/>
                    <a:pt x="53333" y="0"/>
                  </a:cubicBezTo>
                  <a:cubicBezTo>
                    <a:pt x="60000" y="6000"/>
                    <a:pt x="60000" y="12000"/>
                    <a:pt x="60000" y="18000"/>
                  </a:cubicBezTo>
                  <a:cubicBezTo>
                    <a:pt x="60000" y="30000"/>
                    <a:pt x="53333" y="42000"/>
                    <a:pt x="40000" y="42000"/>
                  </a:cubicBezTo>
                  <a:cubicBezTo>
                    <a:pt x="26666" y="42000"/>
                    <a:pt x="20000" y="30000"/>
                    <a:pt x="13333" y="24000"/>
                  </a:cubicBezTo>
                  <a:cubicBezTo>
                    <a:pt x="6666" y="30000"/>
                    <a:pt x="0" y="42000"/>
                    <a:pt x="0" y="60000"/>
                  </a:cubicBezTo>
                  <a:cubicBezTo>
                    <a:pt x="0" y="90000"/>
                    <a:pt x="20000" y="120000"/>
                    <a:pt x="53333" y="120000"/>
                  </a:cubicBezTo>
                  <a:cubicBezTo>
                    <a:pt x="86666" y="120000"/>
                    <a:pt x="113333" y="96000"/>
                    <a:pt x="113333" y="60000"/>
                  </a:cubicBezTo>
                  <a:cubicBezTo>
                    <a:pt x="120000" y="30000"/>
                    <a:pt x="93333" y="0"/>
                    <a:pt x="60000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8" name="Shape 388"/>
            <p:cNvSpPr/>
            <p:nvPr/>
          </p:nvSpPr>
          <p:spPr>
            <a:xfrm>
              <a:off x="4321175" y="2457450"/>
              <a:ext cx="162000" cy="122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2400" y="120000"/>
                  </a:moveTo>
                  <a:cubicBezTo>
                    <a:pt x="4800" y="120000"/>
                    <a:pt x="0" y="6315"/>
                    <a:pt x="57600" y="0"/>
                  </a:cubicBezTo>
                  <a:cubicBezTo>
                    <a:pt x="115200" y="0"/>
                    <a:pt x="120000" y="113684"/>
                    <a:pt x="62400" y="120000"/>
                  </a:cubicBezTo>
                  <a:cubicBezTo>
                    <a:pt x="38400" y="120000"/>
                    <a:pt x="62400" y="120000"/>
                    <a:pt x="62400" y="120000"/>
                  </a:cubicBezTo>
                  <a:close/>
                  <a:moveTo>
                    <a:pt x="57600" y="18947"/>
                  </a:moveTo>
                  <a:cubicBezTo>
                    <a:pt x="19200" y="25263"/>
                    <a:pt x="24000" y="101052"/>
                    <a:pt x="62400" y="94736"/>
                  </a:cubicBezTo>
                  <a:cubicBezTo>
                    <a:pt x="96000" y="94736"/>
                    <a:pt x="96000" y="18947"/>
                    <a:pt x="57600" y="18947"/>
                  </a:cubicBezTo>
                  <a:cubicBezTo>
                    <a:pt x="43200" y="25263"/>
                    <a:pt x="57600" y="18947"/>
                    <a:pt x="57600" y="18947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9" name="Shape 389"/>
            <p:cNvSpPr/>
            <p:nvPr/>
          </p:nvSpPr>
          <p:spPr>
            <a:xfrm>
              <a:off x="4352925" y="2489200"/>
              <a:ext cx="84000" cy="58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4615" y="120000"/>
                  </a:moveTo>
                  <a:cubicBezTo>
                    <a:pt x="46153" y="120000"/>
                    <a:pt x="0" y="80000"/>
                    <a:pt x="36923" y="66666"/>
                  </a:cubicBezTo>
                  <a:cubicBezTo>
                    <a:pt x="55384" y="66666"/>
                    <a:pt x="92307" y="93333"/>
                    <a:pt x="83076" y="40000"/>
                  </a:cubicBezTo>
                  <a:cubicBezTo>
                    <a:pt x="73846" y="13333"/>
                    <a:pt x="101538" y="0"/>
                    <a:pt x="110769" y="26666"/>
                  </a:cubicBezTo>
                  <a:cubicBezTo>
                    <a:pt x="120000" y="66666"/>
                    <a:pt x="92307" y="120000"/>
                    <a:pt x="64615" y="120000"/>
                  </a:cubicBezTo>
                  <a:cubicBezTo>
                    <a:pt x="55384" y="120000"/>
                    <a:pt x="64615" y="120000"/>
                    <a:pt x="64615" y="120000"/>
                  </a:cubicBezTo>
                  <a:close/>
                </a:path>
              </a:pathLst>
            </a:custGeom>
            <a:solidFill>
              <a:srgbClr val="E69138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0" name="Shape 390"/>
            <p:cNvSpPr/>
            <p:nvPr/>
          </p:nvSpPr>
          <p:spPr>
            <a:xfrm>
              <a:off x="3895725" y="1433512"/>
              <a:ext cx="1490700" cy="1690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324" y="12413"/>
                  </a:moveTo>
                  <a:cubicBezTo>
                    <a:pt x="111688" y="9195"/>
                    <a:pt x="105454" y="9195"/>
                    <a:pt x="100779" y="11494"/>
                  </a:cubicBezTo>
                  <a:cubicBezTo>
                    <a:pt x="96103" y="13333"/>
                    <a:pt x="94025" y="17471"/>
                    <a:pt x="94025" y="22068"/>
                  </a:cubicBezTo>
                  <a:cubicBezTo>
                    <a:pt x="94025" y="25747"/>
                    <a:pt x="95064" y="29425"/>
                    <a:pt x="96623" y="33103"/>
                  </a:cubicBezTo>
                  <a:cubicBezTo>
                    <a:pt x="97662" y="35862"/>
                    <a:pt x="101298" y="40459"/>
                    <a:pt x="100259" y="43678"/>
                  </a:cubicBezTo>
                  <a:cubicBezTo>
                    <a:pt x="99220" y="47816"/>
                    <a:pt x="90909" y="47356"/>
                    <a:pt x="87792" y="46436"/>
                  </a:cubicBezTo>
                  <a:cubicBezTo>
                    <a:pt x="85714" y="45977"/>
                    <a:pt x="86233" y="46436"/>
                    <a:pt x="86233" y="44597"/>
                  </a:cubicBezTo>
                  <a:cubicBezTo>
                    <a:pt x="85714" y="43218"/>
                    <a:pt x="85714" y="41839"/>
                    <a:pt x="85194" y="40459"/>
                  </a:cubicBezTo>
                  <a:cubicBezTo>
                    <a:pt x="84675" y="38160"/>
                    <a:pt x="83116" y="34942"/>
                    <a:pt x="84155" y="33103"/>
                  </a:cubicBezTo>
                  <a:cubicBezTo>
                    <a:pt x="84675" y="31264"/>
                    <a:pt x="87272" y="28965"/>
                    <a:pt x="88311" y="27586"/>
                  </a:cubicBezTo>
                  <a:cubicBezTo>
                    <a:pt x="89350" y="24827"/>
                    <a:pt x="90909" y="22528"/>
                    <a:pt x="91428" y="19770"/>
                  </a:cubicBezTo>
                  <a:cubicBezTo>
                    <a:pt x="92467" y="16551"/>
                    <a:pt x="95064" y="9195"/>
                    <a:pt x="90909" y="6896"/>
                  </a:cubicBezTo>
                  <a:cubicBezTo>
                    <a:pt x="87272" y="5057"/>
                    <a:pt x="79480" y="5977"/>
                    <a:pt x="74805" y="6436"/>
                  </a:cubicBezTo>
                  <a:cubicBezTo>
                    <a:pt x="72207" y="6436"/>
                    <a:pt x="69090" y="7816"/>
                    <a:pt x="66493" y="7816"/>
                  </a:cubicBezTo>
                  <a:cubicBezTo>
                    <a:pt x="63896" y="7356"/>
                    <a:pt x="62337" y="5977"/>
                    <a:pt x="60259" y="5057"/>
                  </a:cubicBezTo>
                  <a:cubicBezTo>
                    <a:pt x="54545" y="3218"/>
                    <a:pt x="48831" y="2298"/>
                    <a:pt x="42597" y="2298"/>
                  </a:cubicBezTo>
                  <a:cubicBezTo>
                    <a:pt x="40000" y="2298"/>
                    <a:pt x="36883" y="2758"/>
                    <a:pt x="34285" y="3678"/>
                  </a:cubicBezTo>
                  <a:cubicBezTo>
                    <a:pt x="31168" y="4137"/>
                    <a:pt x="30129" y="5057"/>
                    <a:pt x="27532" y="4137"/>
                  </a:cubicBezTo>
                  <a:cubicBezTo>
                    <a:pt x="21818" y="2298"/>
                    <a:pt x="16103" y="1379"/>
                    <a:pt x="10389" y="1379"/>
                  </a:cubicBezTo>
                  <a:cubicBezTo>
                    <a:pt x="6233" y="919"/>
                    <a:pt x="1558" y="0"/>
                    <a:pt x="1038" y="4597"/>
                  </a:cubicBezTo>
                  <a:cubicBezTo>
                    <a:pt x="0" y="9655"/>
                    <a:pt x="1558" y="15632"/>
                    <a:pt x="3116" y="20229"/>
                  </a:cubicBezTo>
                  <a:cubicBezTo>
                    <a:pt x="4155" y="22528"/>
                    <a:pt x="5194" y="24827"/>
                    <a:pt x="6753" y="26666"/>
                  </a:cubicBezTo>
                  <a:cubicBezTo>
                    <a:pt x="7272" y="27586"/>
                    <a:pt x="8311" y="28505"/>
                    <a:pt x="8311" y="29425"/>
                  </a:cubicBezTo>
                  <a:cubicBezTo>
                    <a:pt x="7792" y="30804"/>
                    <a:pt x="6753" y="32183"/>
                    <a:pt x="6753" y="33103"/>
                  </a:cubicBezTo>
                  <a:cubicBezTo>
                    <a:pt x="4155" y="38160"/>
                    <a:pt x="3116" y="43678"/>
                    <a:pt x="4155" y="49195"/>
                  </a:cubicBezTo>
                  <a:cubicBezTo>
                    <a:pt x="6233" y="58850"/>
                    <a:pt x="15064" y="66666"/>
                    <a:pt x="24935" y="71264"/>
                  </a:cubicBezTo>
                  <a:cubicBezTo>
                    <a:pt x="21818" y="76321"/>
                    <a:pt x="21298" y="82758"/>
                    <a:pt x="21298" y="88735"/>
                  </a:cubicBezTo>
                  <a:cubicBezTo>
                    <a:pt x="21818" y="94252"/>
                    <a:pt x="21818" y="99770"/>
                    <a:pt x="23376" y="105287"/>
                  </a:cubicBezTo>
                  <a:cubicBezTo>
                    <a:pt x="23896" y="108965"/>
                    <a:pt x="26493" y="117241"/>
                    <a:pt x="32207" y="116321"/>
                  </a:cubicBezTo>
                  <a:cubicBezTo>
                    <a:pt x="37922" y="115402"/>
                    <a:pt x="36363" y="107126"/>
                    <a:pt x="36883" y="103448"/>
                  </a:cubicBezTo>
                  <a:cubicBezTo>
                    <a:pt x="36883" y="100689"/>
                    <a:pt x="37922" y="98390"/>
                    <a:pt x="39480" y="96091"/>
                  </a:cubicBezTo>
                  <a:cubicBezTo>
                    <a:pt x="40519" y="93793"/>
                    <a:pt x="41038" y="93333"/>
                    <a:pt x="43636" y="94712"/>
                  </a:cubicBezTo>
                  <a:cubicBezTo>
                    <a:pt x="48831" y="96551"/>
                    <a:pt x="50389" y="102068"/>
                    <a:pt x="50389" y="106206"/>
                  </a:cubicBezTo>
                  <a:cubicBezTo>
                    <a:pt x="50389" y="109425"/>
                    <a:pt x="48831" y="120000"/>
                    <a:pt x="55064" y="120000"/>
                  </a:cubicBezTo>
                  <a:cubicBezTo>
                    <a:pt x="60259" y="120000"/>
                    <a:pt x="62337" y="112183"/>
                    <a:pt x="63376" y="108965"/>
                  </a:cubicBezTo>
                  <a:cubicBezTo>
                    <a:pt x="63896" y="106666"/>
                    <a:pt x="63896" y="104367"/>
                    <a:pt x="63896" y="102068"/>
                  </a:cubicBezTo>
                  <a:cubicBezTo>
                    <a:pt x="64415" y="100689"/>
                    <a:pt x="64415" y="99310"/>
                    <a:pt x="64415" y="98390"/>
                  </a:cubicBezTo>
                  <a:cubicBezTo>
                    <a:pt x="64415" y="98390"/>
                    <a:pt x="64415" y="97011"/>
                    <a:pt x="64935" y="96551"/>
                  </a:cubicBezTo>
                  <a:cubicBezTo>
                    <a:pt x="64935" y="96551"/>
                    <a:pt x="68051" y="96091"/>
                    <a:pt x="68571" y="96091"/>
                  </a:cubicBezTo>
                  <a:cubicBezTo>
                    <a:pt x="75844" y="94712"/>
                    <a:pt x="82597" y="91494"/>
                    <a:pt x="87272" y="86436"/>
                  </a:cubicBezTo>
                  <a:cubicBezTo>
                    <a:pt x="87792" y="91034"/>
                    <a:pt x="87792" y="95632"/>
                    <a:pt x="88831" y="100229"/>
                  </a:cubicBezTo>
                  <a:cubicBezTo>
                    <a:pt x="90389" y="103908"/>
                    <a:pt x="94025" y="105747"/>
                    <a:pt x="97142" y="102068"/>
                  </a:cubicBezTo>
                  <a:cubicBezTo>
                    <a:pt x="100259" y="99310"/>
                    <a:pt x="101298" y="93333"/>
                    <a:pt x="102337" y="89655"/>
                  </a:cubicBezTo>
                  <a:cubicBezTo>
                    <a:pt x="103896" y="84597"/>
                    <a:pt x="104935" y="79540"/>
                    <a:pt x="104935" y="74482"/>
                  </a:cubicBezTo>
                  <a:cubicBezTo>
                    <a:pt x="105454" y="71724"/>
                    <a:pt x="105454" y="69425"/>
                    <a:pt x="104935" y="66666"/>
                  </a:cubicBezTo>
                  <a:cubicBezTo>
                    <a:pt x="104935" y="65287"/>
                    <a:pt x="103376" y="61609"/>
                    <a:pt x="103896" y="60689"/>
                  </a:cubicBezTo>
                  <a:cubicBezTo>
                    <a:pt x="104415" y="59770"/>
                    <a:pt x="107012" y="58850"/>
                    <a:pt x="107532" y="57931"/>
                  </a:cubicBezTo>
                  <a:cubicBezTo>
                    <a:pt x="109610" y="57011"/>
                    <a:pt x="111168" y="55172"/>
                    <a:pt x="112727" y="53793"/>
                  </a:cubicBezTo>
                  <a:cubicBezTo>
                    <a:pt x="119999" y="45057"/>
                    <a:pt x="112207" y="36321"/>
                    <a:pt x="108051" y="28505"/>
                  </a:cubicBezTo>
                  <a:cubicBezTo>
                    <a:pt x="107012" y="26666"/>
                    <a:pt x="104935" y="23448"/>
                    <a:pt x="105454" y="21609"/>
                  </a:cubicBezTo>
                  <a:cubicBezTo>
                    <a:pt x="105974" y="19310"/>
                    <a:pt x="108051" y="20689"/>
                    <a:pt x="110129" y="21149"/>
                  </a:cubicBezTo>
                  <a:cubicBezTo>
                    <a:pt x="112727" y="21609"/>
                    <a:pt x="115844" y="21609"/>
                    <a:pt x="116883" y="19310"/>
                  </a:cubicBezTo>
                  <a:cubicBezTo>
                    <a:pt x="117922" y="17011"/>
                    <a:pt x="117402" y="13793"/>
                    <a:pt x="115324" y="12413"/>
                  </a:cubicBezTo>
                  <a:cubicBezTo>
                    <a:pt x="113246" y="10574"/>
                    <a:pt x="116883" y="13793"/>
                    <a:pt x="115324" y="12413"/>
                  </a:cubicBezTo>
                  <a:close/>
                  <a:moveTo>
                    <a:pt x="109610" y="38620"/>
                  </a:moveTo>
                  <a:cubicBezTo>
                    <a:pt x="114285" y="47356"/>
                    <a:pt x="109610" y="53333"/>
                    <a:pt x="101298" y="57471"/>
                  </a:cubicBezTo>
                  <a:cubicBezTo>
                    <a:pt x="100259" y="54712"/>
                    <a:pt x="97662" y="51954"/>
                    <a:pt x="95064" y="50574"/>
                  </a:cubicBezTo>
                  <a:cubicBezTo>
                    <a:pt x="98181" y="50114"/>
                    <a:pt x="101818" y="48735"/>
                    <a:pt x="103376" y="46436"/>
                  </a:cubicBezTo>
                  <a:cubicBezTo>
                    <a:pt x="105454" y="43678"/>
                    <a:pt x="103896" y="40459"/>
                    <a:pt x="102857" y="37701"/>
                  </a:cubicBezTo>
                  <a:cubicBezTo>
                    <a:pt x="100779" y="32183"/>
                    <a:pt x="95584" y="23908"/>
                    <a:pt x="98701" y="17931"/>
                  </a:cubicBezTo>
                  <a:cubicBezTo>
                    <a:pt x="100259" y="15172"/>
                    <a:pt x="103896" y="13793"/>
                    <a:pt x="107532" y="13793"/>
                  </a:cubicBezTo>
                  <a:cubicBezTo>
                    <a:pt x="109090" y="13793"/>
                    <a:pt x="114285" y="14712"/>
                    <a:pt x="113766" y="17011"/>
                  </a:cubicBezTo>
                  <a:cubicBezTo>
                    <a:pt x="112207" y="20229"/>
                    <a:pt x="103896" y="14252"/>
                    <a:pt x="101818" y="18850"/>
                  </a:cubicBezTo>
                  <a:cubicBezTo>
                    <a:pt x="99740" y="23908"/>
                    <a:pt x="106493" y="33103"/>
                    <a:pt x="109610" y="38620"/>
                  </a:cubicBezTo>
                  <a:close/>
                  <a:moveTo>
                    <a:pt x="94025" y="100229"/>
                  </a:moveTo>
                  <a:cubicBezTo>
                    <a:pt x="94025" y="100229"/>
                    <a:pt x="94025" y="100229"/>
                    <a:pt x="93506" y="100229"/>
                  </a:cubicBezTo>
                  <a:cubicBezTo>
                    <a:pt x="92987" y="100689"/>
                    <a:pt x="91948" y="90574"/>
                    <a:pt x="91428" y="89655"/>
                  </a:cubicBezTo>
                  <a:cubicBezTo>
                    <a:pt x="91428" y="85977"/>
                    <a:pt x="91948" y="81379"/>
                    <a:pt x="90909" y="77701"/>
                  </a:cubicBezTo>
                  <a:cubicBezTo>
                    <a:pt x="89870" y="75402"/>
                    <a:pt x="86753" y="71724"/>
                    <a:pt x="83636" y="73563"/>
                  </a:cubicBezTo>
                  <a:cubicBezTo>
                    <a:pt x="80519" y="75862"/>
                    <a:pt x="86753" y="75862"/>
                    <a:pt x="87792" y="76781"/>
                  </a:cubicBezTo>
                  <a:cubicBezTo>
                    <a:pt x="90909" y="80000"/>
                    <a:pt x="83636" y="85057"/>
                    <a:pt x="81558" y="86896"/>
                  </a:cubicBezTo>
                  <a:cubicBezTo>
                    <a:pt x="76363" y="90574"/>
                    <a:pt x="70129" y="92873"/>
                    <a:pt x="63376" y="92873"/>
                  </a:cubicBezTo>
                  <a:cubicBezTo>
                    <a:pt x="63376" y="91494"/>
                    <a:pt x="63376" y="85057"/>
                    <a:pt x="61298" y="84597"/>
                  </a:cubicBezTo>
                  <a:cubicBezTo>
                    <a:pt x="59740" y="84137"/>
                    <a:pt x="60259" y="91954"/>
                    <a:pt x="60779" y="92873"/>
                  </a:cubicBezTo>
                  <a:cubicBezTo>
                    <a:pt x="61298" y="98850"/>
                    <a:pt x="60779" y="107586"/>
                    <a:pt x="58181" y="113563"/>
                  </a:cubicBezTo>
                  <a:cubicBezTo>
                    <a:pt x="57142" y="115402"/>
                    <a:pt x="55064" y="117241"/>
                    <a:pt x="54545" y="114482"/>
                  </a:cubicBezTo>
                  <a:cubicBezTo>
                    <a:pt x="53506" y="110804"/>
                    <a:pt x="54545" y="106206"/>
                    <a:pt x="54025" y="102528"/>
                  </a:cubicBezTo>
                  <a:cubicBezTo>
                    <a:pt x="52987" y="97471"/>
                    <a:pt x="50389" y="92873"/>
                    <a:pt x="45194" y="91034"/>
                  </a:cubicBezTo>
                  <a:cubicBezTo>
                    <a:pt x="42597" y="90114"/>
                    <a:pt x="37922" y="89195"/>
                    <a:pt x="35324" y="90574"/>
                  </a:cubicBezTo>
                  <a:cubicBezTo>
                    <a:pt x="32727" y="91954"/>
                    <a:pt x="34805" y="92873"/>
                    <a:pt x="36883" y="92413"/>
                  </a:cubicBezTo>
                  <a:cubicBezTo>
                    <a:pt x="33246" y="97931"/>
                    <a:pt x="32727" y="103448"/>
                    <a:pt x="32207" y="109425"/>
                  </a:cubicBezTo>
                  <a:cubicBezTo>
                    <a:pt x="32207" y="110804"/>
                    <a:pt x="32727" y="113103"/>
                    <a:pt x="30649" y="112183"/>
                  </a:cubicBezTo>
                  <a:cubicBezTo>
                    <a:pt x="28571" y="110804"/>
                    <a:pt x="28051" y="107586"/>
                    <a:pt x="27532" y="105287"/>
                  </a:cubicBezTo>
                  <a:cubicBezTo>
                    <a:pt x="26493" y="100689"/>
                    <a:pt x="21818" y="69425"/>
                    <a:pt x="32207" y="71724"/>
                  </a:cubicBezTo>
                  <a:cubicBezTo>
                    <a:pt x="39480" y="73563"/>
                    <a:pt x="46233" y="74482"/>
                    <a:pt x="54025" y="73103"/>
                  </a:cubicBezTo>
                  <a:cubicBezTo>
                    <a:pt x="60779" y="72183"/>
                    <a:pt x="68051" y="69425"/>
                    <a:pt x="73766" y="65287"/>
                  </a:cubicBezTo>
                  <a:cubicBezTo>
                    <a:pt x="75844" y="63908"/>
                    <a:pt x="77922" y="61609"/>
                    <a:pt x="80000" y="59310"/>
                  </a:cubicBezTo>
                  <a:cubicBezTo>
                    <a:pt x="81038" y="58390"/>
                    <a:pt x="81558" y="57011"/>
                    <a:pt x="82077" y="55632"/>
                  </a:cubicBezTo>
                  <a:cubicBezTo>
                    <a:pt x="82597" y="54712"/>
                    <a:pt x="83116" y="50574"/>
                    <a:pt x="84155" y="50114"/>
                  </a:cubicBezTo>
                  <a:cubicBezTo>
                    <a:pt x="85714" y="48735"/>
                    <a:pt x="91428" y="51034"/>
                    <a:pt x="92987" y="51954"/>
                  </a:cubicBezTo>
                  <a:cubicBezTo>
                    <a:pt x="95584" y="53333"/>
                    <a:pt x="97662" y="55632"/>
                    <a:pt x="99220" y="58390"/>
                  </a:cubicBezTo>
                  <a:cubicBezTo>
                    <a:pt x="101818" y="63908"/>
                    <a:pt x="101298" y="70804"/>
                    <a:pt x="100779" y="76781"/>
                  </a:cubicBezTo>
                  <a:cubicBezTo>
                    <a:pt x="99740" y="84597"/>
                    <a:pt x="97142" y="92413"/>
                    <a:pt x="94025" y="100229"/>
                  </a:cubicBezTo>
                  <a:cubicBezTo>
                    <a:pt x="94025" y="100689"/>
                    <a:pt x="97142" y="92873"/>
                    <a:pt x="94025" y="100229"/>
                  </a:cubicBezTo>
                  <a:close/>
                  <a:moveTo>
                    <a:pt x="11428" y="31724"/>
                  </a:moveTo>
                  <a:cubicBezTo>
                    <a:pt x="12467" y="29885"/>
                    <a:pt x="13506" y="27586"/>
                    <a:pt x="14545" y="25747"/>
                  </a:cubicBezTo>
                  <a:cubicBezTo>
                    <a:pt x="14545" y="25287"/>
                    <a:pt x="15584" y="23908"/>
                    <a:pt x="15584" y="22988"/>
                  </a:cubicBezTo>
                  <a:cubicBezTo>
                    <a:pt x="14545" y="19770"/>
                    <a:pt x="11948" y="25747"/>
                    <a:pt x="11428" y="26206"/>
                  </a:cubicBezTo>
                  <a:cubicBezTo>
                    <a:pt x="8831" y="23448"/>
                    <a:pt x="7272" y="20229"/>
                    <a:pt x="6233" y="16551"/>
                  </a:cubicBezTo>
                  <a:cubicBezTo>
                    <a:pt x="5714" y="13793"/>
                    <a:pt x="4155" y="8735"/>
                    <a:pt x="5194" y="5517"/>
                  </a:cubicBezTo>
                  <a:cubicBezTo>
                    <a:pt x="6233" y="3678"/>
                    <a:pt x="10909" y="5057"/>
                    <a:pt x="12987" y="5057"/>
                  </a:cubicBezTo>
                  <a:cubicBezTo>
                    <a:pt x="17662" y="5517"/>
                    <a:pt x="22337" y="6436"/>
                    <a:pt x="27012" y="7816"/>
                  </a:cubicBezTo>
                  <a:cubicBezTo>
                    <a:pt x="25454" y="8735"/>
                    <a:pt x="20259" y="13333"/>
                    <a:pt x="24935" y="11954"/>
                  </a:cubicBezTo>
                  <a:cubicBezTo>
                    <a:pt x="27012" y="11494"/>
                    <a:pt x="28571" y="9655"/>
                    <a:pt x="30649" y="8735"/>
                  </a:cubicBezTo>
                  <a:cubicBezTo>
                    <a:pt x="33766" y="6896"/>
                    <a:pt x="37922" y="6436"/>
                    <a:pt x="41558" y="5977"/>
                  </a:cubicBezTo>
                  <a:cubicBezTo>
                    <a:pt x="48311" y="5517"/>
                    <a:pt x="56103" y="7356"/>
                    <a:pt x="62337" y="10114"/>
                  </a:cubicBezTo>
                  <a:cubicBezTo>
                    <a:pt x="63376" y="11034"/>
                    <a:pt x="64935" y="11954"/>
                    <a:pt x="66493" y="12873"/>
                  </a:cubicBezTo>
                  <a:cubicBezTo>
                    <a:pt x="67012" y="13333"/>
                    <a:pt x="68571" y="15172"/>
                    <a:pt x="69610" y="15172"/>
                  </a:cubicBezTo>
                  <a:cubicBezTo>
                    <a:pt x="73766" y="15632"/>
                    <a:pt x="68571" y="11494"/>
                    <a:pt x="68051" y="11034"/>
                  </a:cubicBezTo>
                  <a:cubicBezTo>
                    <a:pt x="72207" y="10114"/>
                    <a:pt x="76363" y="9655"/>
                    <a:pt x="81038" y="9655"/>
                  </a:cubicBezTo>
                  <a:cubicBezTo>
                    <a:pt x="82597" y="9655"/>
                    <a:pt x="87792" y="9195"/>
                    <a:pt x="88831" y="11034"/>
                  </a:cubicBezTo>
                  <a:cubicBezTo>
                    <a:pt x="89870" y="12873"/>
                    <a:pt x="87792" y="18390"/>
                    <a:pt x="86753" y="20229"/>
                  </a:cubicBezTo>
                  <a:cubicBezTo>
                    <a:pt x="85714" y="23908"/>
                    <a:pt x="83636" y="27586"/>
                    <a:pt x="81038" y="30344"/>
                  </a:cubicBezTo>
                  <a:cubicBezTo>
                    <a:pt x="80519" y="29425"/>
                    <a:pt x="80000" y="27126"/>
                    <a:pt x="78961" y="26666"/>
                  </a:cubicBezTo>
                  <a:cubicBezTo>
                    <a:pt x="77402" y="26206"/>
                    <a:pt x="77402" y="28045"/>
                    <a:pt x="77922" y="29425"/>
                  </a:cubicBezTo>
                  <a:cubicBezTo>
                    <a:pt x="77922" y="31264"/>
                    <a:pt x="78961" y="33103"/>
                    <a:pt x="79480" y="34942"/>
                  </a:cubicBezTo>
                  <a:cubicBezTo>
                    <a:pt x="80519" y="37701"/>
                    <a:pt x="81558" y="41379"/>
                    <a:pt x="82077" y="44597"/>
                  </a:cubicBezTo>
                  <a:cubicBezTo>
                    <a:pt x="82597" y="54712"/>
                    <a:pt x="75324" y="63448"/>
                    <a:pt x="64935" y="67586"/>
                  </a:cubicBezTo>
                  <a:cubicBezTo>
                    <a:pt x="47272" y="75402"/>
                    <a:pt x="22857" y="71724"/>
                    <a:pt x="11948" y="56091"/>
                  </a:cubicBezTo>
                  <a:cubicBezTo>
                    <a:pt x="7272" y="49655"/>
                    <a:pt x="7792" y="40000"/>
                    <a:pt x="11428" y="31724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1" name="Shape 391"/>
            <p:cNvSpPr/>
            <p:nvPr/>
          </p:nvSpPr>
          <p:spPr>
            <a:xfrm>
              <a:off x="4586287" y="2087563"/>
              <a:ext cx="122100" cy="136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9473" y="0"/>
                  </a:moveTo>
                  <a:cubicBezTo>
                    <a:pt x="63157" y="0"/>
                    <a:pt x="56842" y="0"/>
                    <a:pt x="50526" y="5714"/>
                  </a:cubicBezTo>
                  <a:cubicBezTo>
                    <a:pt x="56842" y="5714"/>
                    <a:pt x="63157" y="11428"/>
                    <a:pt x="63157" y="22857"/>
                  </a:cubicBezTo>
                  <a:cubicBezTo>
                    <a:pt x="63157" y="34285"/>
                    <a:pt x="56842" y="45714"/>
                    <a:pt x="44210" y="45714"/>
                  </a:cubicBezTo>
                  <a:cubicBezTo>
                    <a:pt x="31578" y="45714"/>
                    <a:pt x="18947" y="34285"/>
                    <a:pt x="18947" y="22857"/>
                  </a:cubicBezTo>
                  <a:cubicBezTo>
                    <a:pt x="18947" y="22857"/>
                    <a:pt x="18947" y="22857"/>
                    <a:pt x="18947" y="22857"/>
                  </a:cubicBezTo>
                  <a:cubicBezTo>
                    <a:pt x="12631" y="28571"/>
                    <a:pt x="6315" y="40000"/>
                    <a:pt x="6315" y="51428"/>
                  </a:cubicBezTo>
                  <a:cubicBezTo>
                    <a:pt x="0" y="85714"/>
                    <a:pt x="18947" y="114285"/>
                    <a:pt x="50526" y="114285"/>
                  </a:cubicBezTo>
                  <a:cubicBezTo>
                    <a:pt x="82105" y="120000"/>
                    <a:pt x="107368" y="97142"/>
                    <a:pt x="113684" y="62857"/>
                  </a:cubicBezTo>
                  <a:cubicBezTo>
                    <a:pt x="120000" y="34285"/>
                    <a:pt x="101052" y="5714"/>
                    <a:pt x="69473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(Hamster)"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Shape 393"/>
          <p:cNvSpPr/>
          <p:nvPr/>
        </p:nvSpPr>
        <p:spPr>
          <a:xfrm>
            <a:off x="-75" y="4557900"/>
            <a:ext cx="9144000" cy="585600"/>
          </a:xfrm>
          <a:prstGeom prst="rect">
            <a:avLst/>
          </a:prstGeom>
          <a:solidFill>
            <a:srgbClr val="B6D7A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94" name="Shape 394"/>
          <p:cNvGrpSpPr/>
          <p:nvPr/>
        </p:nvGrpSpPr>
        <p:grpSpPr>
          <a:xfrm>
            <a:off x="7522238" y="3425970"/>
            <a:ext cx="1194509" cy="1523626"/>
            <a:chOff x="1300162" y="3487737"/>
            <a:chExt cx="1549499" cy="1976425"/>
          </a:xfrm>
        </p:grpSpPr>
        <p:sp>
          <p:nvSpPr>
            <p:cNvPr id="395" name="Shape 395"/>
            <p:cNvSpPr/>
            <p:nvPr/>
          </p:nvSpPr>
          <p:spPr>
            <a:xfrm>
              <a:off x="2674938" y="3643312"/>
              <a:ext cx="52500" cy="38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0000" y="60000"/>
                  </a:moveTo>
                  <a:cubicBezTo>
                    <a:pt x="75000" y="80000"/>
                    <a:pt x="105000" y="100000"/>
                    <a:pt x="120000" y="120000"/>
                  </a:cubicBezTo>
                  <a:cubicBezTo>
                    <a:pt x="75000" y="80000"/>
                    <a:pt x="0" y="0"/>
                    <a:pt x="60000" y="6000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6" name="Shape 396"/>
            <p:cNvSpPr/>
            <p:nvPr/>
          </p:nvSpPr>
          <p:spPr>
            <a:xfrm>
              <a:off x="2727325" y="368141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7" name="Shape 397"/>
            <p:cNvSpPr/>
            <p:nvPr/>
          </p:nvSpPr>
          <p:spPr>
            <a:xfrm>
              <a:off x="2727325" y="3681412"/>
              <a:ext cx="12600" cy="6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120000" y="120000"/>
                    <a:pt x="60000" y="120000"/>
                    <a:pt x="0" y="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8" name="Shape 398"/>
            <p:cNvSpPr/>
            <p:nvPr/>
          </p:nvSpPr>
          <p:spPr>
            <a:xfrm>
              <a:off x="1300162" y="3487737"/>
              <a:ext cx="1549499" cy="1917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500" y="10945"/>
                  </a:moveTo>
                  <a:cubicBezTo>
                    <a:pt x="103000" y="7297"/>
                    <a:pt x="95500" y="5270"/>
                    <a:pt x="89000" y="6891"/>
                  </a:cubicBezTo>
                  <a:cubicBezTo>
                    <a:pt x="85500" y="7702"/>
                    <a:pt x="83000" y="8918"/>
                    <a:pt x="81000" y="10945"/>
                  </a:cubicBezTo>
                  <a:cubicBezTo>
                    <a:pt x="79500" y="11756"/>
                    <a:pt x="79000" y="13378"/>
                    <a:pt x="78000" y="13783"/>
                  </a:cubicBezTo>
                  <a:cubicBezTo>
                    <a:pt x="77000" y="14189"/>
                    <a:pt x="77000" y="14594"/>
                    <a:pt x="77000" y="14594"/>
                  </a:cubicBezTo>
                  <a:cubicBezTo>
                    <a:pt x="77000" y="14594"/>
                    <a:pt x="76500" y="14594"/>
                    <a:pt x="76000" y="14594"/>
                  </a:cubicBezTo>
                  <a:cubicBezTo>
                    <a:pt x="75000" y="14189"/>
                    <a:pt x="74000" y="13783"/>
                    <a:pt x="73000" y="13378"/>
                  </a:cubicBezTo>
                  <a:cubicBezTo>
                    <a:pt x="66000" y="11756"/>
                    <a:pt x="59000" y="11351"/>
                    <a:pt x="51500" y="12567"/>
                  </a:cubicBezTo>
                  <a:cubicBezTo>
                    <a:pt x="50500" y="12972"/>
                    <a:pt x="49000" y="13378"/>
                    <a:pt x="48000" y="13378"/>
                  </a:cubicBezTo>
                  <a:cubicBezTo>
                    <a:pt x="46500" y="14189"/>
                    <a:pt x="47000" y="14189"/>
                    <a:pt x="45500" y="12972"/>
                  </a:cubicBezTo>
                  <a:cubicBezTo>
                    <a:pt x="43500" y="11351"/>
                    <a:pt x="42500" y="9324"/>
                    <a:pt x="40500" y="7702"/>
                  </a:cubicBezTo>
                  <a:cubicBezTo>
                    <a:pt x="29000" y="0"/>
                    <a:pt x="14000" y="7702"/>
                    <a:pt x="7500" y="16216"/>
                  </a:cubicBezTo>
                  <a:cubicBezTo>
                    <a:pt x="0" y="26756"/>
                    <a:pt x="6500" y="38918"/>
                    <a:pt x="20500" y="42567"/>
                  </a:cubicBezTo>
                  <a:cubicBezTo>
                    <a:pt x="21500" y="42972"/>
                    <a:pt x="22000" y="42567"/>
                    <a:pt x="22000" y="43378"/>
                  </a:cubicBezTo>
                  <a:cubicBezTo>
                    <a:pt x="22500" y="44189"/>
                    <a:pt x="21500" y="45405"/>
                    <a:pt x="21500" y="46216"/>
                  </a:cubicBezTo>
                  <a:cubicBezTo>
                    <a:pt x="21500" y="47837"/>
                    <a:pt x="21000" y="49459"/>
                    <a:pt x="21500" y="51081"/>
                  </a:cubicBezTo>
                  <a:cubicBezTo>
                    <a:pt x="22000" y="54324"/>
                    <a:pt x="23000" y="57162"/>
                    <a:pt x="25000" y="60000"/>
                  </a:cubicBezTo>
                  <a:cubicBezTo>
                    <a:pt x="27500" y="64864"/>
                    <a:pt x="32000" y="68513"/>
                    <a:pt x="37500" y="70945"/>
                  </a:cubicBezTo>
                  <a:cubicBezTo>
                    <a:pt x="28000" y="78648"/>
                    <a:pt x="21000" y="91216"/>
                    <a:pt x="27000" y="101756"/>
                  </a:cubicBezTo>
                  <a:cubicBezTo>
                    <a:pt x="28000" y="103378"/>
                    <a:pt x="29500" y="105000"/>
                    <a:pt x="31000" y="106621"/>
                  </a:cubicBezTo>
                  <a:cubicBezTo>
                    <a:pt x="32000" y="107837"/>
                    <a:pt x="32000" y="107837"/>
                    <a:pt x="30500" y="109054"/>
                  </a:cubicBezTo>
                  <a:cubicBezTo>
                    <a:pt x="29500" y="110270"/>
                    <a:pt x="28500" y="111891"/>
                    <a:pt x="28000" y="113513"/>
                  </a:cubicBezTo>
                  <a:cubicBezTo>
                    <a:pt x="27000" y="118378"/>
                    <a:pt x="34000" y="119594"/>
                    <a:pt x="39000" y="119189"/>
                  </a:cubicBezTo>
                  <a:cubicBezTo>
                    <a:pt x="42000" y="119189"/>
                    <a:pt x="45500" y="117972"/>
                    <a:pt x="48000" y="116351"/>
                  </a:cubicBezTo>
                  <a:cubicBezTo>
                    <a:pt x="49000" y="115945"/>
                    <a:pt x="50000" y="115135"/>
                    <a:pt x="50500" y="114324"/>
                  </a:cubicBezTo>
                  <a:cubicBezTo>
                    <a:pt x="52000" y="113108"/>
                    <a:pt x="53000" y="113108"/>
                    <a:pt x="55500" y="113108"/>
                  </a:cubicBezTo>
                  <a:cubicBezTo>
                    <a:pt x="59000" y="112702"/>
                    <a:pt x="62000" y="112297"/>
                    <a:pt x="65500" y="112702"/>
                  </a:cubicBezTo>
                  <a:cubicBezTo>
                    <a:pt x="68500" y="112702"/>
                    <a:pt x="69500" y="115135"/>
                    <a:pt x="72500" y="116351"/>
                  </a:cubicBezTo>
                  <a:cubicBezTo>
                    <a:pt x="77000" y="118783"/>
                    <a:pt x="84500" y="120000"/>
                    <a:pt x="89500" y="117567"/>
                  </a:cubicBezTo>
                  <a:cubicBezTo>
                    <a:pt x="92000" y="116351"/>
                    <a:pt x="92500" y="114324"/>
                    <a:pt x="91500" y="111891"/>
                  </a:cubicBezTo>
                  <a:cubicBezTo>
                    <a:pt x="91000" y="110675"/>
                    <a:pt x="90000" y="109864"/>
                    <a:pt x="89000" y="108648"/>
                  </a:cubicBezTo>
                  <a:cubicBezTo>
                    <a:pt x="88500" y="108648"/>
                    <a:pt x="87500" y="107837"/>
                    <a:pt x="87500" y="107432"/>
                  </a:cubicBezTo>
                  <a:cubicBezTo>
                    <a:pt x="87500" y="107027"/>
                    <a:pt x="89500" y="105405"/>
                    <a:pt x="89500" y="105000"/>
                  </a:cubicBezTo>
                  <a:cubicBezTo>
                    <a:pt x="94000" y="99729"/>
                    <a:pt x="96500" y="94054"/>
                    <a:pt x="94500" y="87567"/>
                  </a:cubicBezTo>
                  <a:cubicBezTo>
                    <a:pt x="93000" y="81891"/>
                    <a:pt x="89500" y="75810"/>
                    <a:pt x="84000" y="71351"/>
                  </a:cubicBezTo>
                  <a:cubicBezTo>
                    <a:pt x="90500" y="68513"/>
                    <a:pt x="96500" y="64054"/>
                    <a:pt x="99000" y="57972"/>
                  </a:cubicBezTo>
                  <a:cubicBezTo>
                    <a:pt x="100000" y="55135"/>
                    <a:pt x="101000" y="51891"/>
                    <a:pt x="100500" y="49054"/>
                  </a:cubicBezTo>
                  <a:cubicBezTo>
                    <a:pt x="100500" y="48243"/>
                    <a:pt x="100500" y="47432"/>
                    <a:pt x="100000" y="46621"/>
                  </a:cubicBezTo>
                  <a:cubicBezTo>
                    <a:pt x="100000" y="45000"/>
                    <a:pt x="99500" y="45405"/>
                    <a:pt x="101000" y="44594"/>
                  </a:cubicBezTo>
                  <a:cubicBezTo>
                    <a:pt x="102500" y="43783"/>
                    <a:pt x="105000" y="43378"/>
                    <a:pt x="107000" y="42567"/>
                  </a:cubicBezTo>
                  <a:cubicBezTo>
                    <a:pt x="113500" y="39324"/>
                    <a:pt x="119000" y="34054"/>
                    <a:pt x="119500" y="27972"/>
                  </a:cubicBezTo>
                  <a:cubicBezTo>
                    <a:pt x="120000" y="21081"/>
                    <a:pt x="115000" y="15000"/>
                    <a:pt x="108500" y="10945"/>
                  </a:cubicBezTo>
                  <a:close/>
                </a:path>
              </a:pathLst>
            </a:custGeom>
            <a:solidFill>
              <a:srgbClr val="E6C39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99" name="Shape 399"/>
            <p:cNvSpPr/>
            <p:nvPr/>
          </p:nvSpPr>
          <p:spPr>
            <a:xfrm>
              <a:off x="1693863" y="4699001"/>
              <a:ext cx="742800" cy="512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9217" y="21265"/>
                  </a:moveTo>
                  <a:cubicBezTo>
                    <a:pt x="29217" y="21265"/>
                    <a:pt x="36521" y="7594"/>
                    <a:pt x="46956" y="7594"/>
                  </a:cubicBezTo>
                  <a:cubicBezTo>
                    <a:pt x="57391" y="9113"/>
                    <a:pt x="90782" y="0"/>
                    <a:pt x="92869" y="22784"/>
                  </a:cubicBezTo>
                  <a:cubicBezTo>
                    <a:pt x="92869" y="22784"/>
                    <a:pt x="80347" y="44050"/>
                    <a:pt x="85565" y="50126"/>
                  </a:cubicBezTo>
                  <a:cubicBezTo>
                    <a:pt x="90782" y="56202"/>
                    <a:pt x="102260" y="53164"/>
                    <a:pt x="106434" y="47088"/>
                  </a:cubicBezTo>
                  <a:cubicBezTo>
                    <a:pt x="110608" y="41012"/>
                    <a:pt x="120000" y="110886"/>
                    <a:pt x="59478" y="115443"/>
                  </a:cubicBezTo>
                  <a:cubicBezTo>
                    <a:pt x="0" y="120000"/>
                    <a:pt x="14608" y="45569"/>
                    <a:pt x="14608" y="45569"/>
                  </a:cubicBezTo>
                  <a:cubicBezTo>
                    <a:pt x="14608" y="45569"/>
                    <a:pt x="30260" y="62278"/>
                    <a:pt x="37565" y="50126"/>
                  </a:cubicBezTo>
                  <a:cubicBezTo>
                    <a:pt x="39652" y="44050"/>
                    <a:pt x="29217" y="21265"/>
                    <a:pt x="29217" y="212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0" name="Shape 400"/>
            <p:cNvSpPr/>
            <p:nvPr/>
          </p:nvSpPr>
          <p:spPr>
            <a:xfrm>
              <a:off x="1700213" y="4303712"/>
              <a:ext cx="742800" cy="357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7043" y="15272"/>
                  </a:moveTo>
                  <a:cubicBezTo>
                    <a:pt x="87652" y="10909"/>
                    <a:pt x="75130" y="6545"/>
                    <a:pt x="69913" y="30545"/>
                  </a:cubicBezTo>
                  <a:cubicBezTo>
                    <a:pt x="64695" y="54545"/>
                    <a:pt x="56347" y="34909"/>
                    <a:pt x="56347" y="34909"/>
                  </a:cubicBezTo>
                  <a:cubicBezTo>
                    <a:pt x="52173" y="43636"/>
                    <a:pt x="44869" y="37090"/>
                    <a:pt x="41739" y="24000"/>
                  </a:cubicBezTo>
                  <a:cubicBezTo>
                    <a:pt x="39652" y="13090"/>
                    <a:pt x="33391" y="8727"/>
                    <a:pt x="24000" y="2181"/>
                  </a:cubicBezTo>
                  <a:cubicBezTo>
                    <a:pt x="17739" y="0"/>
                    <a:pt x="13565" y="2181"/>
                    <a:pt x="9391" y="8727"/>
                  </a:cubicBezTo>
                  <a:cubicBezTo>
                    <a:pt x="8347" y="10909"/>
                    <a:pt x="7304" y="13090"/>
                    <a:pt x="6260" y="15272"/>
                  </a:cubicBezTo>
                  <a:cubicBezTo>
                    <a:pt x="0" y="30545"/>
                    <a:pt x="0" y="50181"/>
                    <a:pt x="0" y="61090"/>
                  </a:cubicBezTo>
                  <a:cubicBezTo>
                    <a:pt x="13565" y="98181"/>
                    <a:pt x="36521" y="120000"/>
                    <a:pt x="62608" y="120000"/>
                  </a:cubicBezTo>
                  <a:cubicBezTo>
                    <a:pt x="63652" y="120000"/>
                    <a:pt x="64695" y="120000"/>
                    <a:pt x="65739" y="120000"/>
                  </a:cubicBezTo>
                  <a:cubicBezTo>
                    <a:pt x="80347" y="117818"/>
                    <a:pt x="93913" y="111272"/>
                    <a:pt x="106434" y="96000"/>
                  </a:cubicBezTo>
                  <a:cubicBezTo>
                    <a:pt x="110608" y="91636"/>
                    <a:pt x="113739" y="87272"/>
                    <a:pt x="116869" y="82909"/>
                  </a:cubicBezTo>
                  <a:cubicBezTo>
                    <a:pt x="120000" y="58909"/>
                    <a:pt x="105391" y="19636"/>
                    <a:pt x="97043" y="1527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1" name="Shape 401"/>
            <p:cNvSpPr/>
            <p:nvPr/>
          </p:nvSpPr>
          <p:spPr>
            <a:xfrm>
              <a:off x="1649413" y="5224462"/>
              <a:ext cx="838200" cy="239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923" y="16216"/>
                  </a:moveTo>
                  <a:cubicBezTo>
                    <a:pt x="108923" y="16216"/>
                    <a:pt x="108923" y="16216"/>
                    <a:pt x="108923" y="16216"/>
                  </a:cubicBezTo>
                  <a:cubicBezTo>
                    <a:pt x="108923" y="16216"/>
                    <a:pt x="108923" y="16216"/>
                    <a:pt x="108923" y="16216"/>
                  </a:cubicBezTo>
                  <a:cubicBezTo>
                    <a:pt x="110769" y="22702"/>
                    <a:pt x="114461" y="35675"/>
                    <a:pt x="113538" y="45405"/>
                  </a:cubicBezTo>
                  <a:cubicBezTo>
                    <a:pt x="112615" y="55135"/>
                    <a:pt x="107076" y="58378"/>
                    <a:pt x="104307" y="58378"/>
                  </a:cubicBezTo>
                  <a:cubicBezTo>
                    <a:pt x="104307" y="58378"/>
                    <a:pt x="104307" y="58378"/>
                    <a:pt x="104307" y="58378"/>
                  </a:cubicBezTo>
                  <a:cubicBezTo>
                    <a:pt x="103384" y="58378"/>
                    <a:pt x="103384" y="58378"/>
                    <a:pt x="102461" y="58378"/>
                  </a:cubicBezTo>
                  <a:cubicBezTo>
                    <a:pt x="95076" y="58378"/>
                    <a:pt x="86769" y="45405"/>
                    <a:pt x="82153" y="29189"/>
                  </a:cubicBezTo>
                  <a:cubicBezTo>
                    <a:pt x="82153" y="25945"/>
                    <a:pt x="82153" y="25945"/>
                    <a:pt x="82153" y="25945"/>
                  </a:cubicBezTo>
                  <a:cubicBezTo>
                    <a:pt x="82153" y="22702"/>
                    <a:pt x="82153" y="22702"/>
                    <a:pt x="83076" y="22702"/>
                  </a:cubicBezTo>
                  <a:cubicBezTo>
                    <a:pt x="83076" y="22702"/>
                    <a:pt x="83076" y="22702"/>
                    <a:pt x="83076" y="22702"/>
                  </a:cubicBezTo>
                  <a:cubicBezTo>
                    <a:pt x="84000" y="22702"/>
                    <a:pt x="84923" y="22702"/>
                    <a:pt x="85846" y="22702"/>
                  </a:cubicBezTo>
                  <a:cubicBezTo>
                    <a:pt x="89538" y="22702"/>
                    <a:pt x="91384" y="22702"/>
                    <a:pt x="93230" y="16216"/>
                  </a:cubicBezTo>
                  <a:cubicBezTo>
                    <a:pt x="93230" y="12972"/>
                    <a:pt x="93230" y="12972"/>
                    <a:pt x="93230" y="12972"/>
                  </a:cubicBezTo>
                  <a:cubicBezTo>
                    <a:pt x="93230" y="12972"/>
                    <a:pt x="93230" y="9729"/>
                    <a:pt x="91384" y="9729"/>
                  </a:cubicBezTo>
                  <a:cubicBezTo>
                    <a:pt x="89538" y="9729"/>
                    <a:pt x="86769" y="12972"/>
                    <a:pt x="84923" y="12972"/>
                  </a:cubicBezTo>
                  <a:cubicBezTo>
                    <a:pt x="84000" y="12972"/>
                    <a:pt x="84000" y="12972"/>
                    <a:pt x="83076" y="12972"/>
                  </a:cubicBezTo>
                  <a:cubicBezTo>
                    <a:pt x="81230" y="12972"/>
                    <a:pt x="78461" y="12972"/>
                    <a:pt x="75692" y="9729"/>
                  </a:cubicBezTo>
                  <a:cubicBezTo>
                    <a:pt x="74769" y="9729"/>
                    <a:pt x="74769" y="9729"/>
                    <a:pt x="74769" y="9729"/>
                  </a:cubicBezTo>
                  <a:cubicBezTo>
                    <a:pt x="72000" y="9729"/>
                    <a:pt x="69230" y="6486"/>
                    <a:pt x="66461" y="6486"/>
                  </a:cubicBezTo>
                  <a:cubicBezTo>
                    <a:pt x="65538" y="6486"/>
                    <a:pt x="64615" y="6486"/>
                    <a:pt x="63692" y="6486"/>
                  </a:cubicBezTo>
                  <a:cubicBezTo>
                    <a:pt x="58153" y="6486"/>
                    <a:pt x="52615" y="9729"/>
                    <a:pt x="48000" y="9729"/>
                  </a:cubicBezTo>
                  <a:cubicBezTo>
                    <a:pt x="47076" y="12972"/>
                    <a:pt x="47076" y="12972"/>
                    <a:pt x="47076" y="12972"/>
                  </a:cubicBezTo>
                  <a:cubicBezTo>
                    <a:pt x="44307" y="12972"/>
                    <a:pt x="41538" y="12972"/>
                    <a:pt x="38769" y="12972"/>
                  </a:cubicBezTo>
                  <a:cubicBezTo>
                    <a:pt x="37846" y="12972"/>
                    <a:pt x="37846" y="12972"/>
                    <a:pt x="37846" y="12972"/>
                  </a:cubicBezTo>
                  <a:cubicBezTo>
                    <a:pt x="36923" y="12972"/>
                    <a:pt x="35076" y="12972"/>
                    <a:pt x="34153" y="12972"/>
                  </a:cubicBezTo>
                  <a:cubicBezTo>
                    <a:pt x="33230" y="12972"/>
                    <a:pt x="32307" y="9729"/>
                    <a:pt x="31384" y="9729"/>
                  </a:cubicBezTo>
                  <a:cubicBezTo>
                    <a:pt x="31384" y="9729"/>
                    <a:pt x="31384" y="9729"/>
                    <a:pt x="30461" y="9729"/>
                  </a:cubicBezTo>
                  <a:cubicBezTo>
                    <a:pt x="30461" y="12972"/>
                    <a:pt x="29538" y="12972"/>
                    <a:pt x="29538" y="16216"/>
                  </a:cubicBezTo>
                  <a:cubicBezTo>
                    <a:pt x="29538" y="16216"/>
                    <a:pt x="30461" y="19459"/>
                    <a:pt x="30461" y="19459"/>
                  </a:cubicBezTo>
                  <a:cubicBezTo>
                    <a:pt x="33230" y="22702"/>
                    <a:pt x="35076" y="22702"/>
                    <a:pt x="37846" y="22702"/>
                  </a:cubicBezTo>
                  <a:cubicBezTo>
                    <a:pt x="38769" y="22702"/>
                    <a:pt x="38769" y="25945"/>
                    <a:pt x="38769" y="25945"/>
                  </a:cubicBezTo>
                  <a:cubicBezTo>
                    <a:pt x="38769" y="25945"/>
                    <a:pt x="38769" y="29189"/>
                    <a:pt x="38769" y="29189"/>
                  </a:cubicBezTo>
                  <a:cubicBezTo>
                    <a:pt x="38769" y="32432"/>
                    <a:pt x="38769" y="32432"/>
                    <a:pt x="38769" y="32432"/>
                  </a:cubicBezTo>
                  <a:cubicBezTo>
                    <a:pt x="37846" y="32432"/>
                    <a:pt x="37846" y="35675"/>
                    <a:pt x="36923" y="35675"/>
                  </a:cubicBezTo>
                  <a:cubicBezTo>
                    <a:pt x="32307" y="51891"/>
                    <a:pt x="26769" y="61621"/>
                    <a:pt x="21230" y="61621"/>
                  </a:cubicBezTo>
                  <a:cubicBezTo>
                    <a:pt x="19384" y="61621"/>
                    <a:pt x="18461" y="64864"/>
                    <a:pt x="17538" y="64864"/>
                  </a:cubicBezTo>
                  <a:cubicBezTo>
                    <a:pt x="13846" y="64864"/>
                    <a:pt x="11076" y="61621"/>
                    <a:pt x="9230" y="55135"/>
                  </a:cubicBezTo>
                  <a:cubicBezTo>
                    <a:pt x="8307" y="51891"/>
                    <a:pt x="7384" y="48648"/>
                    <a:pt x="8307" y="42162"/>
                  </a:cubicBezTo>
                  <a:cubicBezTo>
                    <a:pt x="8307" y="35675"/>
                    <a:pt x="10153" y="25945"/>
                    <a:pt x="11076" y="22702"/>
                  </a:cubicBezTo>
                  <a:cubicBezTo>
                    <a:pt x="12000" y="19459"/>
                    <a:pt x="12923" y="16216"/>
                    <a:pt x="14769" y="9729"/>
                  </a:cubicBezTo>
                  <a:cubicBezTo>
                    <a:pt x="15692" y="6486"/>
                    <a:pt x="16615" y="3243"/>
                    <a:pt x="17538" y="0"/>
                  </a:cubicBezTo>
                  <a:cubicBezTo>
                    <a:pt x="9230" y="9729"/>
                    <a:pt x="3692" y="29189"/>
                    <a:pt x="0" y="58378"/>
                  </a:cubicBezTo>
                  <a:cubicBezTo>
                    <a:pt x="0" y="58378"/>
                    <a:pt x="7384" y="120000"/>
                    <a:pt x="33230" y="81081"/>
                  </a:cubicBezTo>
                  <a:cubicBezTo>
                    <a:pt x="58153" y="45405"/>
                    <a:pt x="75692" y="64864"/>
                    <a:pt x="84000" y="74594"/>
                  </a:cubicBezTo>
                  <a:cubicBezTo>
                    <a:pt x="91384" y="84324"/>
                    <a:pt x="118153" y="110270"/>
                    <a:pt x="120000" y="55135"/>
                  </a:cubicBezTo>
                  <a:cubicBezTo>
                    <a:pt x="120000" y="35675"/>
                    <a:pt x="115384" y="22702"/>
                    <a:pt x="108923" y="1621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2" name="Shape 402"/>
            <p:cNvSpPr/>
            <p:nvPr/>
          </p:nvSpPr>
          <p:spPr>
            <a:xfrm>
              <a:off x="1636712" y="4316412"/>
              <a:ext cx="928799" cy="350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833" y="6666"/>
                  </a:moveTo>
                  <a:cubicBezTo>
                    <a:pt x="111666" y="40000"/>
                    <a:pt x="103333" y="64444"/>
                    <a:pt x="91666" y="80000"/>
                  </a:cubicBezTo>
                  <a:cubicBezTo>
                    <a:pt x="80833" y="93333"/>
                    <a:pt x="68333" y="95555"/>
                    <a:pt x="56666" y="93333"/>
                  </a:cubicBezTo>
                  <a:cubicBezTo>
                    <a:pt x="34166" y="91111"/>
                    <a:pt x="12500" y="73333"/>
                    <a:pt x="833" y="17777"/>
                  </a:cubicBezTo>
                  <a:cubicBezTo>
                    <a:pt x="833" y="17777"/>
                    <a:pt x="0" y="17777"/>
                    <a:pt x="0" y="20000"/>
                  </a:cubicBezTo>
                  <a:cubicBezTo>
                    <a:pt x="3333" y="48888"/>
                    <a:pt x="10833" y="71111"/>
                    <a:pt x="20833" y="88888"/>
                  </a:cubicBezTo>
                  <a:cubicBezTo>
                    <a:pt x="25833" y="97777"/>
                    <a:pt x="31666" y="104444"/>
                    <a:pt x="38333" y="106666"/>
                  </a:cubicBezTo>
                  <a:cubicBezTo>
                    <a:pt x="38333" y="108888"/>
                    <a:pt x="38333" y="108888"/>
                    <a:pt x="38333" y="108888"/>
                  </a:cubicBezTo>
                  <a:cubicBezTo>
                    <a:pt x="42500" y="115555"/>
                    <a:pt x="47500" y="115555"/>
                    <a:pt x="52500" y="117777"/>
                  </a:cubicBezTo>
                  <a:cubicBezTo>
                    <a:pt x="55833" y="117777"/>
                    <a:pt x="60833" y="120000"/>
                    <a:pt x="65000" y="115555"/>
                  </a:cubicBezTo>
                  <a:cubicBezTo>
                    <a:pt x="75833" y="115555"/>
                    <a:pt x="86666" y="108888"/>
                    <a:pt x="96666" y="93333"/>
                  </a:cubicBezTo>
                  <a:cubicBezTo>
                    <a:pt x="107500" y="77777"/>
                    <a:pt x="117500" y="42222"/>
                    <a:pt x="120000" y="8888"/>
                  </a:cubicBezTo>
                  <a:cubicBezTo>
                    <a:pt x="120000" y="2222"/>
                    <a:pt x="116666" y="0"/>
                    <a:pt x="115833" y="666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3" name="Shape 403"/>
            <p:cNvSpPr/>
            <p:nvPr/>
          </p:nvSpPr>
          <p:spPr>
            <a:xfrm>
              <a:off x="2390775" y="3694112"/>
              <a:ext cx="349200" cy="395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41311"/>
                  </a:moveTo>
                  <a:cubicBezTo>
                    <a:pt x="0" y="41311"/>
                    <a:pt x="35555" y="80655"/>
                    <a:pt x="42222" y="120000"/>
                  </a:cubicBezTo>
                  <a:cubicBezTo>
                    <a:pt x="42222" y="120000"/>
                    <a:pt x="120000" y="102295"/>
                    <a:pt x="93333" y="51147"/>
                  </a:cubicBezTo>
                  <a:cubicBezTo>
                    <a:pt x="66666" y="0"/>
                    <a:pt x="6666" y="9836"/>
                    <a:pt x="0" y="413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4" name="Shape 404"/>
            <p:cNvSpPr/>
            <p:nvPr/>
          </p:nvSpPr>
          <p:spPr>
            <a:xfrm>
              <a:off x="1443037" y="3668712"/>
              <a:ext cx="368399" cy="395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9999" y="43278"/>
                  </a:moveTo>
                  <a:cubicBezTo>
                    <a:pt x="119999" y="43278"/>
                    <a:pt x="84210" y="82622"/>
                    <a:pt x="75789" y="120000"/>
                  </a:cubicBezTo>
                  <a:cubicBezTo>
                    <a:pt x="75789" y="120000"/>
                    <a:pt x="0" y="100327"/>
                    <a:pt x="29473" y="51147"/>
                  </a:cubicBezTo>
                  <a:cubicBezTo>
                    <a:pt x="56842" y="0"/>
                    <a:pt x="113684" y="11803"/>
                    <a:pt x="119999" y="4327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5" name="Shape 405"/>
            <p:cNvSpPr/>
            <p:nvPr/>
          </p:nvSpPr>
          <p:spPr>
            <a:xfrm>
              <a:off x="2178050" y="4829176"/>
              <a:ext cx="252300" cy="128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1538" y="18000"/>
                  </a:moveTo>
                  <a:cubicBezTo>
                    <a:pt x="95384" y="60000"/>
                    <a:pt x="76923" y="78000"/>
                    <a:pt x="58461" y="84000"/>
                  </a:cubicBezTo>
                  <a:cubicBezTo>
                    <a:pt x="58461" y="84000"/>
                    <a:pt x="58461" y="84000"/>
                    <a:pt x="58461" y="84000"/>
                  </a:cubicBezTo>
                  <a:cubicBezTo>
                    <a:pt x="61538" y="78000"/>
                    <a:pt x="58461" y="66000"/>
                    <a:pt x="55384" y="60000"/>
                  </a:cubicBezTo>
                  <a:cubicBezTo>
                    <a:pt x="52307" y="54000"/>
                    <a:pt x="49230" y="54000"/>
                    <a:pt x="46153" y="54000"/>
                  </a:cubicBezTo>
                  <a:cubicBezTo>
                    <a:pt x="43076" y="54000"/>
                    <a:pt x="43076" y="54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40000" y="48000"/>
                    <a:pt x="40000" y="48000"/>
                    <a:pt x="40000" y="48000"/>
                  </a:cubicBezTo>
                  <a:cubicBezTo>
                    <a:pt x="36923" y="48000"/>
                    <a:pt x="36923" y="48000"/>
                    <a:pt x="36923" y="48000"/>
                  </a:cubicBezTo>
                  <a:cubicBezTo>
                    <a:pt x="36923" y="48000"/>
                    <a:pt x="36923" y="42000"/>
                    <a:pt x="33846" y="42000"/>
                  </a:cubicBezTo>
                  <a:cubicBezTo>
                    <a:pt x="36923" y="42000"/>
                    <a:pt x="33846" y="42000"/>
                    <a:pt x="33846" y="36000"/>
                  </a:cubicBezTo>
                  <a:cubicBezTo>
                    <a:pt x="33846" y="36000"/>
                    <a:pt x="33846" y="30000"/>
                    <a:pt x="30769" y="30000"/>
                  </a:cubicBezTo>
                  <a:cubicBezTo>
                    <a:pt x="27692" y="24000"/>
                    <a:pt x="24615" y="24000"/>
                    <a:pt x="21538" y="30000"/>
                  </a:cubicBezTo>
                  <a:cubicBezTo>
                    <a:pt x="18461" y="42000"/>
                    <a:pt x="21538" y="66000"/>
                    <a:pt x="24615" y="72000"/>
                  </a:cubicBezTo>
                  <a:cubicBezTo>
                    <a:pt x="27692" y="78000"/>
                    <a:pt x="27692" y="78000"/>
                    <a:pt x="27692" y="78000"/>
                  </a:cubicBezTo>
                  <a:cubicBezTo>
                    <a:pt x="24615" y="78000"/>
                    <a:pt x="18461" y="72000"/>
                    <a:pt x="15384" y="78000"/>
                  </a:cubicBezTo>
                  <a:cubicBezTo>
                    <a:pt x="0" y="90000"/>
                    <a:pt x="27692" y="114000"/>
                    <a:pt x="30769" y="114000"/>
                  </a:cubicBezTo>
                  <a:cubicBezTo>
                    <a:pt x="40000" y="120000"/>
                    <a:pt x="52307" y="120000"/>
                    <a:pt x="61538" y="114000"/>
                  </a:cubicBezTo>
                  <a:cubicBezTo>
                    <a:pt x="89230" y="108000"/>
                    <a:pt x="107692" y="84000"/>
                    <a:pt x="116923" y="30000"/>
                  </a:cubicBezTo>
                  <a:cubicBezTo>
                    <a:pt x="120000" y="6000"/>
                    <a:pt x="104615" y="0"/>
                    <a:pt x="101538" y="1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6" name="Shape 406"/>
            <p:cNvSpPr/>
            <p:nvPr/>
          </p:nvSpPr>
          <p:spPr>
            <a:xfrm>
              <a:off x="1714500" y="4835526"/>
              <a:ext cx="219000" cy="149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941" y="67826"/>
                  </a:moveTo>
                  <a:cubicBezTo>
                    <a:pt x="102352" y="67826"/>
                    <a:pt x="98823" y="73043"/>
                    <a:pt x="88235" y="73043"/>
                  </a:cubicBezTo>
                  <a:cubicBezTo>
                    <a:pt x="77647" y="78260"/>
                    <a:pt x="63529" y="73043"/>
                    <a:pt x="52941" y="62608"/>
                  </a:cubicBezTo>
                  <a:cubicBezTo>
                    <a:pt x="35294" y="46956"/>
                    <a:pt x="24705" y="26086"/>
                    <a:pt x="14117" y="0"/>
                  </a:cubicBezTo>
                  <a:cubicBezTo>
                    <a:pt x="14117" y="0"/>
                    <a:pt x="14117" y="0"/>
                    <a:pt x="10588" y="5217"/>
                  </a:cubicBezTo>
                  <a:cubicBezTo>
                    <a:pt x="0" y="36521"/>
                    <a:pt x="24705" y="73043"/>
                    <a:pt x="42352" y="88695"/>
                  </a:cubicBezTo>
                  <a:cubicBezTo>
                    <a:pt x="63529" y="104347"/>
                    <a:pt x="105882" y="120000"/>
                    <a:pt x="116470" y="83478"/>
                  </a:cubicBezTo>
                  <a:cubicBezTo>
                    <a:pt x="120000" y="78260"/>
                    <a:pt x="116470" y="73043"/>
                    <a:pt x="112941" y="67826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7" name="Shape 407"/>
            <p:cNvSpPr/>
            <p:nvPr/>
          </p:nvSpPr>
          <p:spPr>
            <a:xfrm>
              <a:off x="2527300" y="3805237"/>
              <a:ext cx="277800" cy="376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209" y="37241"/>
                  </a:moveTo>
                  <a:cubicBezTo>
                    <a:pt x="117209" y="35172"/>
                    <a:pt x="117209" y="33103"/>
                    <a:pt x="117209" y="31034"/>
                  </a:cubicBezTo>
                  <a:cubicBezTo>
                    <a:pt x="117209" y="20689"/>
                    <a:pt x="111627" y="12413"/>
                    <a:pt x="108837" y="2068"/>
                  </a:cubicBezTo>
                  <a:cubicBezTo>
                    <a:pt x="108837" y="0"/>
                    <a:pt x="103255" y="0"/>
                    <a:pt x="103255" y="2068"/>
                  </a:cubicBezTo>
                  <a:cubicBezTo>
                    <a:pt x="106046" y="28965"/>
                    <a:pt x="94883" y="55862"/>
                    <a:pt x="69767" y="74482"/>
                  </a:cubicBezTo>
                  <a:cubicBezTo>
                    <a:pt x="61395" y="82758"/>
                    <a:pt x="47441" y="88965"/>
                    <a:pt x="36279" y="95172"/>
                  </a:cubicBezTo>
                  <a:cubicBezTo>
                    <a:pt x="22325" y="101379"/>
                    <a:pt x="13953" y="99310"/>
                    <a:pt x="2790" y="97241"/>
                  </a:cubicBezTo>
                  <a:cubicBezTo>
                    <a:pt x="0" y="97241"/>
                    <a:pt x="0" y="97241"/>
                    <a:pt x="0" y="97241"/>
                  </a:cubicBezTo>
                  <a:cubicBezTo>
                    <a:pt x="0" y="99310"/>
                    <a:pt x="2790" y="103448"/>
                    <a:pt x="5581" y="107586"/>
                  </a:cubicBezTo>
                  <a:cubicBezTo>
                    <a:pt x="5581" y="109655"/>
                    <a:pt x="5581" y="111724"/>
                    <a:pt x="8372" y="113793"/>
                  </a:cubicBezTo>
                  <a:cubicBezTo>
                    <a:pt x="36279" y="120000"/>
                    <a:pt x="64186" y="101379"/>
                    <a:pt x="83720" y="88965"/>
                  </a:cubicBezTo>
                  <a:cubicBezTo>
                    <a:pt x="94883" y="82758"/>
                    <a:pt x="106046" y="72413"/>
                    <a:pt x="111627" y="62068"/>
                  </a:cubicBezTo>
                  <a:cubicBezTo>
                    <a:pt x="114418" y="55862"/>
                    <a:pt x="120000" y="45517"/>
                    <a:pt x="117209" y="37241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8" name="Shape 408"/>
            <p:cNvSpPr/>
            <p:nvPr/>
          </p:nvSpPr>
          <p:spPr>
            <a:xfrm>
              <a:off x="1352550" y="3805237"/>
              <a:ext cx="315900" cy="330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5306" y="96470"/>
                  </a:moveTo>
                  <a:cubicBezTo>
                    <a:pt x="53877" y="89411"/>
                    <a:pt x="19591" y="49411"/>
                    <a:pt x="26938" y="0"/>
                  </a:cubicBezTo>
                  <a:cubicBezTo>
                    <a:pt x="26938" y="0"/>
                    <a:pt x="26938" y="0"/>
                    <a:pt x="26938" y="0"/>
                  </a:cubicBezTo>
                  <a:cubicBezTo>
                    <a:pt x="0" y="51764"/>
                    <a:pt x="44081" y="110588"/>
                    <a:pt x="97959" y="117647"/>
                  </a:cubicBezTo>
                  <a:cubicBezTo>
                    <a:pt x="112653" y="120000"/>
                    <a:pt x="119999" y="98823"/>
                    <a:pt x="105306" y="9647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09" name="Shape 409"/>
            <p:cNvSpPr/>
            <p:nvPr/>
          </p:nvSpPr>
          <p:spPr>
            <a:xfrm>
              <a:off x="1836738" y="4608512"/>
              <a:ext cx="509700" cy="115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367" y="13333"/>
                  </a:moveTo>
                  <a:cubicBezTo>
                    <a:pt x="92658" y="53333"/>
                    <a:pt x="71392" y="60000"/>
                    <a:pt x="53164" y="66666"/>
                  </a:cubicBezTo>
                  <a:cubicBezTo>
                    <a:pt x="42531" y="66666"/>
                    <a:pt x="33417" y="53333"/>
                    <a:pt x="22784" y="46666"/>
                  </a:cubicBezTo>
                  <a:cubicBezTo>
                    <a:pt x="19746" y="40000"/>
                    <a:pt x="16708" y="33333"/>
                    <a:pt x="13670" y="26666"/>
                  </a:cubicBezTo>
                  <a:cubicBezTo>
                    <a:pt x="9113" y="20000"/>
                    <a:pt x="4556" y="13333"/>
                    <a:pt x="0" y="26666"/>
                  </a:cubicBezTo>
                  <a:cubicBezTo>
                    <a:pt x="0" y="26666"/>
                    <a:pt x="0" y="26666"/>
                    <a:pt x="0" y="26666"/>
                  </a:cubicBezTo>
                  <a:cubicBezTo>
                    <a:pt x="6075" y="66666"/>
                    <a:pt x="21265" y="86666"/>
                    <a:pt x="33417" y="93333"/>
                  </a:cubicBezTo>
                  <a:cubicBezTo>
                    <a:pt x="39493" y="106666"/>
                    <a:pt x="45569" y="113333"/>
                    <a:pt x="53164" y="113333"/>
                  </a:cubicBezTo>
                  <a:cubicBezTo>
                    <a:pt x="72911" y="120000"/>
                    <a:pt x="97215" y="93333"/>
                    <a:pt x="113924" y="53333"/>
                  </a:cubicBezTo>
                  <a:cubicBezTo>
                    <a:pt x="120000" y="33333"/>
                    <a:pt x="113924" y="0"/>
                    <a:pt x="109367" y="1333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0" name="Shape 410"/>
            <p:cNvSpPr/>
            <p:nvPr/>
          </p:nvSpPr>
          <p:spPr>
            <a:xfrm>
              <a:off x="1849438" y="4848226"/>
              <a:ext cx="777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27692"/>
                  </a:moveTo>
                  <a:cubicBezTo>
                    <a:pt x="120000" y="9230"/>
                    <a:pt x="90000" y="0"/>
                    <a:pt x="80000" y="9230"/>
                  </a:cubicBezTo>
                  <a:cubicBezTo>
                    <a:pt x="60000" y="9230"/>
                    <a:pt x="50000" y="27692"/>
                    <a:pt x="60000" y="46153"/>
                  </a:cubicBezTo>
                  <a:cubicBezTo>
                    <a:pt x="60000" y="46153"/>
                    <a:pt x="60000" y="46153"/>
                    <a:pt x="50000" y="55384"/>
                  </a:cubicBezTo>
                  <a:cubicBezTo>
                    <a:pt x="50000" y="55384"/>
                    <a:pt x="50000" y="55384"/>
                    <a:pt x="50000" y="64615"/>
                  </a:cubicBezTo>
                  <a:cubicBezTo>
                    <a:pt x="40000" y="73846"/>
                    <a:pt x="20000" y="73846"/>
                    <a:pt x="10000" y="73846"/>
                  </a:cubicBezTo>
                  <a:cubicBezTo>
                    <a:pt x="0" y="83076"/>
                    <a:pt x="0" y="92307"/>
                    <a:pt x="10000" y="101538"/>
                  </a:cubicBezTo>
                  <a:cubicBezTo>
                    <a:pt x="30000" y="120000"/>
                    <a:pt x="60000" y="110769"/>
                    <a:pt x="80000" y="101538"/>
                  </a:cubicBezTo>
                  <a:cubicBezTo>
                    <a:pt x="110000" y="83076"/>
                    <a:pt x="120000" y="55384"/>
                    <a:pt x="120000" y="2769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1" name="Shape 411"/>
            <p:cNvSpPr/>
            <p:nvPr/>
          </p:nvSpPr>
          <p:spPr>
            <a:xfrm>
              <a:off x="1681163" y="5237162"/>
              <a:ext cx="265200" cy="122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585" y="18947"/>
                  </a:moveTo>
                  <a:cubicBezTo>
                    <a:pt x="84878" y="37894"/>
                    <a:pt x="70243" y="56842"/>
                    <a:pt x="58536" y="69473"/>
                  </a:cubicBezTo>
                  <a:cubicBezTo>
                    <a:pt x="46829" y="82105"/>
                    <a:pt x="20487" y="113684"/>
                    <a:pt x="17560" y="69473"/>
                  </a:cubicBezTo>
                  <a:cubicBezTo>
                    <a:pt x="17560" y="56842"/>
                    <a:pt x="8780" y="63157"/>
                    <a:pt x="8780" y="69473"/>
                  </a:cubicBezTo>
                  <a:cubicBezTo>
                    <a:pt x="0" y="113684"/>
                    <a:pt x="26341" y="120000"/>
                    <a:pt x="40975" y="113684"/>
                  </a:cubicBezTo>
                  <a:cubicBezTo>
                    <a:pt x="64390" y="107368"/>
                    <a:pt x="84878" y="82105"/>
                    <a:pt x="105365" y="69473"/>
                  </a:cubicBezTo>
                  <a:cubicBezTo>
                    <a:pt x="120000" y="56842"/>
                    <a:pt x="108292" y="0"/>
                    <a:pt x="96585" y="18947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2" name="Shape 412"/>
            <p:cNvSpPr/>
            <p:nvPr/>
          </p:nvSpPr>
          <p:spPr>
            <a:xfrm>
              <a:off x="2217738" y="5249862"/>
              <a:ext cx="238200" cy="109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3513" y="42352"/>
                  </a:moveTo>
                  <a:cubicBezTo>
                    <a:pt x="110270" y="35294"/>
                    <a:pt x="110270" y="35294"/>
                    <a:pt x="107027" y="35294"/>
                  </a:cubicBezTo>
                  <a:cubicBezTo>
                    <a:pt x="103783" y="42352"/>
                    <a:pt x="103783" y="42352"/>
                    <a:pt x="100540" y="49411"/>
                  </a:cubicBezTo>
                  <a:cubicBezTo>
                    <a:pt x="90810" y="120000"/>
                    <a:pt x="29189" y="0"/>
                    <a:pt x="6486" y="14117"/>
                  </a:cubicBezTo>
                  <a:cubicBezTo>
                    <a:pt x="3243" y="14117"/>
                    <a:pt x="0" y="28235"/>
                    <a:pt x="3243" y="35294"/>
                  </a:cubicBezTo>
                  <a:cubicBezTo>
                    <a:pt x="12972" y="77647"/>
                    <a:pt x="45405" y="98823"/>
                    <a:pt x="64864" y="105882"/>
                  </a:cubicBezTo>
                  <a:cubicBezTo>
                    <a:pt x="87567" y="120000"/>
                    <a:pt x="110270" y="112941"/>
                    <a:pt x="116756" y="63529"/>
                  </a:cubicBezTo>
                  <a:cubicBezTo>
                    <a:pt x="120000" y="56470"/>
                    <a:pt x="116756" y="42352"/>
                    <a:pt x="113513" y="4235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3" name="Shape 413"/>
            <p:cNvSpPr/>
            <p:nvPr/>
          </p:nvSpPr>
          <p:spPr>
            <a:xfrm>
              <a:off x="2405063" y="4310062"/>
              <a:ext cx="109500" cy="33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4117" y="120000"/>
                  </a:moveTo>
                  <a:cubicBezTo>
                    <a:pt x="28235" y="120000"/>
                    <a:pt x="120000" y="96000"/>
                    <a:pt x="105882" y="48000"/>
                  </a:cubicBezTo>
                  <a:cubicBezTo>
                    <a:pt x="98823" y="0"/>
                    <a:pt x="56470" y="24000"/>
                    <a:pt x="42352" y="24000"/>
                  </a:cubicBezTo>
                  <a:cubicBezTo>
                    <a:pt x="35294" y="24000"/>
                    <a:pt x="21176" y="24000"/>
                    <a:pt x="7058" y="48000"/>
                  </a:cubicBezTo>
                  <a:cubicBezTo>
                    <a:pt x="0" y="72000"/>
                    <a:pt x="0" y="120000"/>
                    <a:pt x="14117" y="120000"/>
                  </a:cubicBezTo>
                  <a:cubicBezTo>
                    <a:pt x="14117" y="120000"/>
                    <a:pt x="7058" y="120000"/>
                    <a:pt x="14117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4" name="Shape 414"/>
            <p:cNvSpPr/>
            <p:nvPr/>
          </p:nvSpPr>
          <p:spPr>
            <a:xfrm>
              <a:off x="2384425" y="4375151"/>
              <a:ext cx="71400" cy="52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1818" y="45000"/>
                  </a:moveTo>
                  <a:cubicBezTo>
                    <a:pt x="43636" y="75000"/>
                    <a:pt x="54545" y="90000"/>
                    <a:pt x="87272" y="105000"/>
                  </a:cubicBezTo>
                  <a:cubicBezTo>
                    <a:pt x="109090" y="120000"/>
                    <a:pt x="120000" y="75000"/>
                    <a:pt x="98181" y="60000"/>
                  </a:cubicBezTo>
                  <a:cubicBezTo>
                    <a:pt x="76363" y="60000"/>
                    <a:pt x="54545" y="30000"/>
                    <a:pt x="43636" y="15000"/>
                  </a:cubicBezTo>
                  <a:cubicBezTo>
                    <a:pt x="21818" y="0"/>
                    <a:pt x="0" y="30000"/>
                    <a:pt x="21818" y="45000"/>
                  </a:cubicBezTo>
                  <a:cubicBezTo>
                    <a:pt x="32727" y="60000"/>
                    <a:pt x="10909" y="45000"/>
                    <a:pt x="21818" y="45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5" name="Shape 415"/>
            <p:cNvSpPr/>
            <p:nvPr/>
          </p:nvSpPr>
          <p:spPr>
            <a:xfrm>
              <a:off x="1643063" y="4238626"/>
              <a:ext cx="96900" cy="71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4000" y="10909"/>
                  </a:moveTo>
                  <a:cubicBezTo>
                    <a:pt x="8000" y="0"/>
                    <a:pt x="0" y="32727"/>
                    <a:pt x="16000" y="43636"/>
                  </a:cubicBezTo>
                  <a:cubicBezTo>
                    <a:pt x="40000" y="54545"/>
                    <a:pt x="72000" y="76363"/>
                    <a:pt x="88000" y="98181"/>
                  </a:cubicBezTo>
                  <a:cubicBezTo>
                    <a:pt x="104000" y="120000"/>
                    <a:pt x="120000" y="98181"/>
                    <a:pt x="112000" y="76363"/>
                  </a:cubicBezTo>
                  <a:cubicBezTo>
                    <a:pt x="88000" y="43636"/>
                    <a:pt x="56000" y="21818"/>
                    <a:pt x="24000" y="10909"/>
                  </a:cubicBezTo>
                  <a:cubicBezTo>
                    <a:pt x="16000" y="10909"/>
                    <a:pt x="48000" y="21818"/>
                    <a:pt x="24000" y="10909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6" name="Shape 416"/>
            <p:cNvSpPr/>
            <p:nvPr/>
          </p:nvSpPr>
          <p:spPr>
            <a:xfrm>
              <a:off x="1662113" y="4329112"/>
              <a:ext cx="65100" cy="33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000" y="24000"/>
                  </a:moveTo>
                  <a:cubicBezTo>
                    <a:pt x="72000" y="24000"/>
                    <a:pt x="24000" y="24000"/>
                    <a:pt x="12000" y="72000"/>
                  </a:cubicBezTo>
                  <a:cubicBezTo>
                    <a:pt x="0" y="96000"/>
                    <a:pt x="12000" y="120000"/>
                    <a:pt x="24000" y="120000"/>
                  </a:cubicBezTo>
                  <a:cubicBezTo>
                    <a:pt x="48000" y="120000"/>
                    <a:pt x="84000" y="96000"/>
                    <a:pt x="96000" y="96000"/>
                  </a:cubicBezTo>
                  <a:cubicBezTo>
                    <a:pt x="120000" y="72000"/>
                    <a:pt x="120000" y="0"/>
                    <a:pt x="96000" y="24000"/>
                  </a:cubicBezTo>
                  <a:cubicBezTo>
                    <a:pt x="84000" y="24000"/>
                    <a:pt x="96000" y="0"/>
                    <a:pt x="96000" y="24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7" name="Shape 417"/>
            <p:cNvSpPr/>
            <p:nvPr/>
          </p:nvSpPr>
          <p:spPr>
            <a:xfrm>
              <a:off x="2411413" y="3843337"/>
              <a:ext cx="90600" cy="65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1428" y="12000"/>
                  </a:moveTo>
                  <a:cubicBezTo>
                    <a:pt x="77142" y="0"/>
                    <a:pt x="42857" y="36000"/>
                    <a:pt x="17142" y="72000"/>
                  </a:cubicBezTo>
                  <a:cubicBezTo>
                    <a:pt x="0" y="96000"/>
                    <a:pt x="17142" y="120000"/>
                    <a:pt x="34285" y="108000"/>
                  </a:cubicBezTo>
                  <a:cubicBezTo>
                    <a:pt x="59999" y="72000"/>
                    <a:pt x="94285" y="60000"/>
                    <a:pt x="119999" y="24000"/>
                  </a:cubicBezTo>
                  <a:cubicBezTo>
                    <a:pt x="119999" y="24000"/>
                    <a:pt x="119999" y="12000"/>
                    <a:pt x="111428" y="12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8" name="Shape 418"/>
            <p:cNvSpPr/>
            <p:nvPr/>
          </p:nvSpPr>
          <p:spPr>
            <a:xfrm>
              <a:off x="2436813" y="3895726"/>
              <a:ext cx="96900" cy="318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000" y="48000"/>
                  </a:moveTo>
                  <a:cubicBezTo>
                    <a:pt x="96000" y="0"/>
                    <a:pt x="80000" y="0"/>
                    <a:pt x="56000" y="0"/>
                  </a:cubicBezTo>
                  <a:cubicBezTo>
                    <a:pt x="40000" y="0"/>
                    <a:pt x="16000" y="24000"/>
                    <a:pt x="8000" y="72000"/>
                  </a:cubicBezTo>
                  <a:cubicBezTo>
                    <a:pt x="0" y="96000"/>
                    <a:pt x="8000" y="120000"/>
                    <a:pt x="8000" y="120000"/>
                  </a:cubicBezTo>
                  <a:cubicBezTo>
                    <a:pt x="24000" y="120000"/>
                    <a:pt x="40000" y="96000"/>
                    <a:pt x="56000" y="96000"/>
                  </a:cubicBezTo>
                  <a:cubicBezTo>
                    <a:pt x="80000" y="96000"/>
                    <a:pt x="96000" y="120000"/>
                    <a:pt x="112000" y="72000"/>
                  </a:cubicBezTo>
                  <a:cubicBezTo>
                    <a:pt x="120000" y="72000"/>
                    <a:pt x="120000" y="48000"/>
                    <a:pt x="112000" y="4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19" name="Shape 419"/>
            <p:cNvSpPr/>
            <p:nvPr/>
          </p:nvSpPr>
          <p:spPr>
            <a:xfrm>
              <a:off x="1733550" y="3779837"/>
              <a:ext cx="77700" cy="63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20000" y="12000"/>
                  </a:moveTo>
                  <a:cubicBezTo>
                    <a:pt x="10000" y="12000"/>
                    <a:pt x="0" y="24000"/>
                    <a:pt x="10000" y="36000"/>
                  </a:cubicBezTo>
                  <a:cubicBezTo>
                    <a:pt x="20000" y="48000"/>
                    <a:pt x="40000" y="48000"/>
                    <a:pt x="50000" y="60000"/>
                  </a:cubicBezTo>
                  <a:cubicBezTo>
                    <a:pt x="70000" y="84000"/>
                    <a:pt x="70000" y="96000"/>
                    <a:pt x="80000" y="120000"/>
                  </a:cubicBezTo>
                  <a:cubicBezTo>
                    <a:pt x="90000" y="120000"/>
                    <a:pt x="90000" y="120000"/>
                    <a:pt x="90000" y="120000"/>
                  </a:cubicBezTo>
                  <a:cubicBezTo>
                    <a:pt x="120000" y="60000"/>
                    <a:pt x="60000" y="0"/>
                    <a:pt x="20000" y="12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0" name="Shape 420"/>
            <p:cNvSpPr/>
            <p:nvPr/>
          </p:nvSpPr>
          <p:spPr>
            <a:xfrm>
              <a:off x="1727200" y="3830637"/>
              <a:ext cx="50700" cy="33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0000" y="48000"/>
                  </a:moveTo>
                  <a:cubicBezTo>
                    <a:pt x="75000" y="24000"/>
                    <a:pt x="45000" y="0"/>
                    <a:pt x="30000" y="24000"/>
                  </a:cubicBezTo>
                  <a:cubicBezTo>
                    <a:pt x="15000" y="24000"/>
                    <a:pt x="0" y="48000"/>
                    <a:pt x="15000" y="72000"/>
                  </a:cubicBezTo>
                  <a:cubicBezTo>
                    <a:pt x="30000" y="96000"/>
                    <a:pt x="45000" y="96000"/>
                    <a:pt x="60000" y="96000"/>
                  </a:cubicBezTo>
                  <a:cubicBezTo>
                    <a:pt x="75000" y="120000"/>
                    <a:pt x="75000" y="120000"/>
                    <a:pt x="75000" y="120000"/>
                  </a:cubicBezTo>
                  <a:cubicBezTo>
                    <a:pt x="90000" y="120000"/>
                    <a:pt x="90000" y="120000"/>
                    <a:pt x="105000" y="120000"/>
                  </a:cubicBezTo>
                  <a:cubicBezTo>
                    <a:pt x="105000" y="120000"/>
                    <a:pt x="120000" y="120000"/>
                    <a:pt x="120000" y="96000"/>
                  </a:cubicBezTo>
                  <a:cubicBezTo>
                    <a:pt x="120000" y="72000"/>
                    <a:pt x="105000" y="48000"/>
                    <a:pt x="90000" y="48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1" name="Shape 421"/>
            <p:cNvSpPr/>
            <p:nvPr/>
          </p:nvSpPr>
          <p:spPr>
            <a:xfrm>
              <a:off x="1733550" y="4356101"/>
              <a:ext cx="1602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0800" y="27692"/>
                  </a:moveTo>
                  <a:cubicBezTo>
                    <a:pt x="86400" y="9230"/>
                    <a:pt x="72000" y="9230"/>
                    <a:pt x="57600" y="9230"/>
                  </a:cubicBezTo>
                  <a:cubicBezTo>
                    <a:pt x="43200" y="9230"/>
                    <a:pt x="24000" y="0"/>
                    <a:pt x="14400" y="18461"/>
                  </a:cubicBezTo>
                  <a:cubicBezTo>
                    <a:pt x="4800" y="36923"/>
                    <a:pt x="0" y="55384"/>
                    <a:pt x="9600" y="73846"/>
                  </a:cubicBezTo>
                  <a:cubicBezTo>
                    <a:pt x="19200" y="92307"/>
                    <a:pt x="33600" y="101538"/>
                    <a:pt x="48000" y="101538"/>
                  </a:cubicBezTo>
                  <a:cubicBezTo>
                    <a:pt x="62400" y="110769"/>
                    <a:pt x="81600" y="120000"/>
                    <a:pt x="96000" y="110769"/>
                  </a:cubicBezTo>
                  <a:cubicBezTo>
                    <a:pt x="120000" y="101538"/>
                    <a:pt x="120000" y="36923"/>
                    <a:pt x="100800" y="27692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2" name="Shape 422"/>
            <p:cNvSpPr/>
            <p:nvPr/>
          </p:nvSpPr>
          <p:spPr>
            <a:xfrm>
              <a:off x="2217738" y="4400551"/>
              <a:ext cx="1602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6800" y="9230"/>
                  </a:moveTo>
                  <a:cubicBezTo>
                    <a:pt x="52800" y="18461"/>
                    <a:pt x="19200" y="0"/>
                    <a:pt x="4800" y="36923"/>
                  </a:cubicBezTo>
                  <a:cubicBezTo>
                    <a:pt x="0" y="55384"/>
                    <a:pt x="0" y="73846"/>
                    <a:pt x="4800" y="92307"/>
                  </a:cubicBezTo>
                  <a:cubicBezTo>
                    <a:pt x="14400" y="110769"/>
                    <a:pt x="28800" y="110769"/>
                    <a:pt x="43200" y="110769"/>
                  </a:cubicBezTo>
                  <a:cubicBezTo>
                    <a:pt x="57600" y="120000"/>
                    <a:pt x="72000" y="120000"/>
                    <a:pt x="86400" y="110769"/>
                  </a:cubicBezTo>
                  <a:cubicBezTo>
                    <a:pt x="120000" y="92307"/>
                    <a:pt x="110400" y="0"/>
                    <a:pt x="76800" y="923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3" name="Shape 423"/>
            <p:cNvSpPr/>
            <p:nvPr/>
          </p:nvSpPr>
          <p:spPr>
            <a:xfrm>
              <a:off x="1300162" y="3487737"/>
              <a:ext cx="1549499" cy="1917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500" y="10945"/>
                  </a:moveTo>
                  <a:cubicBezTo>
                    <a:pt x="103000" y="7297"/>
                    <a:pt x="95500" y="5270"/>
                    <a:pt x="89000" y="6891"/>
                  </a:cubicBezTo>
                  <a:cubicBezTo>
                    <a:pt x="85500" y="7702"/>
                    <a:pt x="83000" y="8918"/>
                    <a:pt x="81000" y="10945"/>
                  </a:cubicBezTo>
                  <a:cubicBezTo>
                    <a:pt x="79500" y="11756"/>
                    <a:pt x="79000" y="13378"/>
                    <a:pt x="78000" y="13783"/>
                  </a:cubicBezTo>
                  <a:cubicBezTo>
                    <a:pt x="76000" y="15000"/>
                    <a:pt x="78000" y="14594"/>
                    <a:pt x="76000" y="14594"/>
                  </a:cubicBezTo>
                  <a:cubicBezTo>
                    <a:pt x="75000" y="14189"/>
                    <a:pt x="74000" y="13783"/>
                    <a:pt x="73000" y="13378"/>
                  </a:cubicBezTo>
                  <a:cubicBezTo>
                    <a:pt x="66000" y="11756"/>
                    <a:pt x="59000" y="11351"/>
                    <a:pt x="51500" y="12567"/>
                  </a:cubicBezTo>
                  <a:cubicBezTo>
                    <a:pt x="50500" y="12972"/>
                    <a:pt x="49000" y="13378"/>
                    <a:pt x="48000" y="13378"/>
                  </a:cubicBezTo>
                  <a:cubicBezTo>
                    <a:pt x="46500" y="14189"/>
                    <a:pt x="47000" y="14189"/>
                    <a:pt x="45500" y="12972"/>
                  </a:cubicBezTo>
                  <a:cubicBezTo>
                    <a:pt x="43500" y="11351"/>
                    <a:pt x="42500" y="9324"/>
                    <a:pt x="40500" y="7702"/>
                  </a:cubicBezTo>
                  <a:cubicBezTo>
                    <a:pt x="29000" y="0"/>
                    <a:pt x="14000" y="7702"/>
                    <a:pt x="7500" y="16216"/>
                  </a:cubicBezTo>
                  <a:cubicBezTo>
                    <a:pt x="0" y="26756"/>
                    <a:pt x="6500" y="38918"/>
                    <a:pt x="20500" y="42567"/>
                  </a:cubicBezTo>
                  <a:cubicBezTo>
                    <a:pt x="21500" y="42972"/>
                    <a:pt x="22000" y="42567"/>
                    <a:pt x="22000" y="43378"/>
                  </a:cubicBezTo>
                  <a:cubicBezTo>
                    <a:pt x="22500" y="44189"/>
                    <a:pt x="21500" y="45405"/>
                    <a:pt x="21500" y="46216"/>
                  </a:cubicBezTo>
                  <a:cubicBezTo>
                    <a:pt x="21500" y="47837"/>
                    <a:pt x="21000" y="49459"/>
                    <a:pt x="21500" y="51081"/>
                  </a:cubicBezTo>
                  <a:cubicBezTo>
                    <a:pt x="22000" y="54324"/>
                    <a:pt x="23000" y="57162"/>
                    <a:pt x="25000" y="60000"/>
                  </a:cubicBezTo>
                  <a:cubicBezTo>
                    <a:pt x="27500" y="64864"/>
                    <a:pt x="32000" y="68513"/>
                    <a:pt x="37500" y="70945"/>
                  </a:cubicBezTo>
                  <a:cubicBezTo>
                    <a:pt x="28000" y="78648"/>
                    <a:pt x="21000" y="91216"/>
                    <a:pt x="27000" y="101756"/>
                  </a:cubicBezTo>
                  <a:cubicBezTo>
                    <a:pt x="28000" y="103378"/>
                    <a:pt x="29500" y="105000"/>
                    <a:pt x="31000" y="106621"/>
                  </a:cubicBezTo>
                  <a:cubicBezTo>
                    <a:pt x="32000" y="107837"/>
                    <a:pt x="32000" y="107837"/>
                    <a:pt x="30500" y="109054"/>
                  </a:cubicBezTo>
                  <a:cubicBezTo>
                    <a:pt x="29500" y="110270"/>
                    <a:pt x="28500" y="111891"/>
                    <a:pt x="28000" y="113513"/>
                  </a:cubicBezTo>
                  <a:cubicBezTo>
                    <a:pt x="27000" y="118378"/>
                    <a:pt x="34000" y="119594"/>
                    <a:pt x="39000" y="119189"/>
                  </a:cubicBezTo>
                  <a:cubicBezTo>
                    <a:pt x="42000" y="119189"/>
                    <a:pt x="45500" y="117972"/>
                    <a:pt x="48000" y="116351"/>
                  </a:cubicBezTo>
                  <a:cubicBezTo>
                    <a:pt x="49000" y="115945"/>
                    <a:pt x="50000" y="115135"/>
                    <a:pt x="50500" y="114324"/>
                  </a:cubicBezTo>
                  <a:cubicBezTo>
                    <a:pt x="52000" y="113108"/>
                    <a:pt x="53000" y="113108"/>
                    <a:pt x="55500" y="113108"/>
                  </a:cubicBezTo>
                  <a:cubicBezTo>
                    <a:pt x="59000" y="112702"/>
                    <a:pt x="62000" y="112297"/>
                    <a:pt x="65500" y="112702"/>
                  </a:cubicBezTo>
                  <a:cubicBezTo>
                    <a:pt x="68500" y="112702"/>
                    <a:pt x="69500" y="115135"/>
                    <a:pt x="72500" y="116351"/>
                  </a:cubicBezTo>
                  <a:cubicBezTo>
                    <a:pt x="77000" y="118783"/>
                    <a:pt x="84500" y="120000"/>
                    <a:pt x="89500" y="117567"/>
                  </a:cubicBezTo>
                  <a:cubicBezTo>
                    <a:pt x="92000" y="116351"/>
                    <a:pt x="92500" y="114324"/>
                    <a:pt x="91500" y="111891"/>
                  </a:cubicBezTo>
                  <a:cubicBezTo>
                    <a:pt x="91000" y="110675"/>
                    <a:pt x="90000" y="109864"/>
                    <a:pt x="89000" y="108648"/>
                  </a:cubicBezTo>
                  <a:cubicBezTo>
                    <a:pt x="88500" y="108648"/>
                    <a:pt x="87500" y="107837"/>
                    <a:pt x="87500" y="107432"/>
                  </a:cubicBezTo>
                  <a:cubicBezTo>
                    <a:pt x="87500" y="107027"/>
                    <a:pt x="89500" y="105405"/>
                    <a:pt x="89500" y="105000"/>
                  </a:cubicBezTo>
                  <a:cubicBezTo>
                    <a:pt x="94000" y="99729"/>
                    <a:pt x="96500" y="94054"/>
                    <a:pt x="94500" y="87567"/>
                  </a:cubicBezTo>
                  <a:cubicBezTo>
                    <a:pt x="93000" y="81891"/>
                    <a:pt x="89500" y="75810"/>
                    <a:pt x="84000" y="71351"/>
                  </a:cubicBezTo>
                  <a:cubicBezTo>
                    <a:pt x="90500" y="68513"/>
                    <a:pt x="96500" y="64054"/>
                    <a:pt x="99000" y="57972"/>
                  </a:cubicBezTo>
                  <a:cubicBezTo>
                    <a:pt x="100000" y="55135"/>
                    <a:pt x="101000" y="51891"/>
                    <a:pt x="100500" y="49054"/>
                  </a:cubicBezTo>
                  <a:cubicBezTo>
                    <a:pt x="100500" y="48243"/>
                    <a:pt x="100500" y="47432"/>
                    <a:pt x="100000" y="46621"/>
                  </a:cubicBezTo>
                  <a:cubicBezTo>
                    <a:pt x="100000" y="45000"/>
                    <a:pt x="99500" y="45405"/>
                    <a:pt x="101000" y="44594"/>
                  </a:cubicBezTo>
                  <a:cubicBezTo>
                    <a:pt x="102500" y="43783"/>
                    <a:pt x="105000" y="43378"/>
                    <a:pt x="107000" y="42567"/>
                  </a:cubicBezTo>
                  <a:cubicBezTo>
                    <a:pt x="113500" y="39324"/>
                    <a:pt x="119000" y="34054"/>
                    <a:pt x="119500" y="27972"/>
                  </a:cubicBezTo>
                  <a:cubicBezTo>
                    <a:pt x="120000" y="21081"/>
                    <a:pt x="115000" y="15000"/>
                    <a:pt x="108500" y="10945"/>
                  </a:cubicBezTo>
                  <a:cubicBezTo>
                    <a:pt x="105000" y="8918"/>
                    <a:pt x="116000" y="15810"/>
                    <a:pt x="108500" y="10945"/>
                  </a:cubicBezTo>
                  <a:close/>
                  <a:moveTo>
                    <a:pt x="98000" y="41756"/>
                  </a:moveTo>
                  <a:cubicBezTo>
                    <a:pt x="96500" y="41756"/>
                    <a:pt x="95000" y="32432"/>
                    <a:pt x="92500" y="33648"/>
                  </a:cubicBezTo>
                  <a:cubicBezTo>
                    <a:pt x="91500" y="34054"/>
                    <a:pt x="95000" y="42162"/>
                    <a:pt x="95000" y="42972"/>
                  </a:cubicBezTo>
                  <a:cubicBezTo>
                    <a:pt x="96500" y="47432"/>
                    <a:pt x="97500" y="51891"/>
                    <a:pt x="95500" y="56351"/>
                  </a:cubicBezTo>
                  <a:cubicBezTo>
                    <a:pt x="94500" y="58378"/>
                    <a:pt x="93500" y="60405"/>
                    <a:pt x="91500" y="62027"/>
                  </a:cubicBezTo>
                  <a:cubicBezTo>
                    <a:pt x="91000" y="62837"/>
                    <a:pt x="87000" y="65270"/>
                    <a:pt x="87000" y="65675"/>
                  </a:cubicBezTo>
                  <a:cubicBezTo>
                    <a:pt x="87000" y="66891"/>
                    <a:pt x="81500" y="68918"/>
                    <a:pt x="80000" y="69324"/>
                  </a:cubicBezTo>
                  <a:cubicBezTo>
                    <a:pt x="78000" y="70135"/>
                    <a:pt x="75000" y="70945"/>
                    <a:pt x="72500" y="71756"/>
                  </a:cubicBezTo>
                  <a:cubicBezTo>
                    <a:pt x="67500" y="72972"/>
                    <a:pt x="62000" y="72972"/>
                    <a:pt x="56500" y="72567"/>
                  </a:cubicBezTo>
                  <a:cubicBezTo>
                    <a:pt x="46500" y="71756"/>
                    <a:pt x="36500" y="68108"/>
                    <a:pt x="30000" y="61216"/>
                  </a:cubicBezTo>
                  <a:cubicBezTo>
                    <a:pt x="26000" y="56756"/>
                    <a:pt x="25000" y="51486"/>
                    <a:pt x="26000" y="45810"/>
                  </a:cubicBezTo>
                  <a:cubicBezTo>
                    <a:pt x="26500" y="42972"/>
                    <a:pt x="27500" y="40540"/>
                    <a:pt x="28500" y="37702"/>
                  </a:cubicBezTo>
                  <a:cubicBezTo>
                    <a:pt x="29500" y="35675"/>
                    <a:pt x="31500" y="33648"/>
                    <a:pt x="32000" y="31216"/>
                  </a:cubicBezTo>
                  <a:cubicBezTo>
                    <a:pt x="32500" y="30405"/>
                    <a:pt x="33000" y="28783"/>
                    <a:pt x="31000" y="29189"/>
                  </a:cubicBezTo>
                  <a:cubicBezTo>
                    <a:pt x="30000" y="29594"/>
                    <a:pt x="29000" y="32027"/>
                    <a:pt x="28500" y="32432"/>
                  </a:cubicBezTo>
                  <a:cubicBezTo>
                    <a:pt x="28000" y="34054"/>
                    <a:pt x="27000" y="35675"/>
                    <a:pt x="26500" y="37297"/>
                  </a:cubicBezTo>
                  <a:cubicBezTo>
                    <a:pt x="26500" y="37702"/>
                    <a:pt x="26000" y="38108"/>
                    <a:pt x="26000" y="38513"/>
                  </a:cubicBezTo>
                  <a:cubicBezTo>
                    <a:pt x="25000" y="39729"/>
                    <a:pt x="25000" y="39729"/>
                    <a:pt x="23000" y="39324"/>
                  </a:cubicBezTo>
                  <a:cubicBezTo>
                    <a:pt x="10500" y="36891"/>
                    <a:pt x="4500" y="26351"/>
                    <a:pt x="11500" y="17432"/>
                  </a:cubicBezTo>
                  <a:cubicBezTo>
                    <a:pt x="18000" y="9324"/>
                    <a:pt x="31500" y="3648"/>
                    <a:pt x="40500" y="12567"/>
                  </a:cubicBezTo>
                  <a:cubicBezTo>
                    <a:pt x="41000" y="13378"/>
                    <a:pt x="42000" y="14189"/>
                    <a:pt x="42500" y="15405"/>
                  </a:cubicBezTo>
                  <a:cubicBezTo>
                    <a:pt x="43500" y="17027"/>
                    <a:pt x="43500" y="16621"/>
                    <a:pt x="42500" y="17837"/>
                  </a:cubicBezTo>
                  <a:cubicBezTo>
                    <a:pt x="42000" y="18243"/>
                    <a:pt x="40000" y="19054"/>
                    <a:pt x="40500" y="19864"/>
                  </a:cubicBezTo>
                  <a:cubicBezTo>
                    <a:pt x="41000" y="21081"/>
                    <a:pt x="42000" y="20270"/>
                    <a:pt x="43000" y="20270"/>
                  </a:cubicBezTo>
                  <a:cubicBezTo>
                    <a:pt x="45000" y="19459"/>
                    <a:pt x="46000" y="17837"/>
                    <a:pt x="48000" y="17027"/>
                  </a:cubicBezTo>
                  <a:cubicBezTo>
                    <a:pt x="51000" y="15810"/>
                    <a:pt x="54500" y="15000"/>
                    <a:pt x="58000" y="15000"/>
                  </a:cubicBezTo>
                  <a:cubicBezTo>
                    <a:pt x="64500" y="14594"/>
                    <a:pt x="71500" y="15810"/>
                    <a:pt x="77500" y="18648"/>
                  </a:cubicBezTo>
                  <a:cubicBezTo>
                    <a:pt x="78500" y="19054"/>
                    <a:pt x="79500" y="19459"/>
                    <a:pt x="80500" y="20270"/>
                  </a:cubicBezTo>
                  <a:cubicBezTo>
                    <a:pt x="81500" y="20675"/>
                    <a:pt x="83000" y="22702"/>
                    <a:pt x="84500" y="22702"/>
                  </a:cubicBezTo>
                  <a:cubicBezTo>
                    <a:pt x="87500" y="23918"/>
                    <a:pt x="85500" y="21081"/>
                    <a:pt x="84000" y="20270"/>
                  </a:cubicBezTo>
                  <a:cubicBezTo>
                    <a:pt x="83500" y="19864"/>
                    <a:pt x="80000" y="18243"/>
                    <a:pt x="80000" y="17837"/>
                  </a:cubicBezTo>
                  <a:cubicBezTo>
                    <a:pt x="79500" y="17027"/>
                    <a:pt x="82000" y="15000"/>
                    <a:pt x="82500" y="14594"/>
                  </a:cubicBezTo>
                  <a:cubicBezTo>
                    <a:pt x="84500" y="12162"/>
                    <a:pt x="87500" y="10135"/>
                    <a:pt x="91000" y="9729"/>
                  </a:cubicBezTo>
                  <a:cubicBezTo>
                    <a:pt x="97500" y="8513"/>
                    <a:pt x="104500" y="11756"/>
                    <a:pt x="109000" y="15810"/>
                  </a:cubicBezTo>
                  <a:cubicBezTo>
                    <a:pt x="114000" y="19864"/>
                    <a:pt x="117000" y="25540"/>
                    <a:pt x="114500" y="31216"/>
                  </a:cubicBezTo>
                  <a:cubicBezTo>
                    <a:pt x="112000" y="36891"/>
                    <a:pt x="105000" y="40540"/>
                    <a:pt x="98000" y="41756"/>
                  </a:cubicBezTo>
                  <a:cubicBezTo>
                    <a:pt x="97500" y="41756"/>
                    <a:pt x="100000" y="41351"/>
                    <a:pt x="98000" y="41756"/>
                  </a:cubicBezTo>
                  <a:close/>
                  <a:moveTo>
                    <a:pt x="84500" y="105000"/>
                  </a:moveTo>
                  <a:cubicBezTo>
                    <a:pt x="83500" y="105810"/>
                    <a:pt x="82000" y="106621"/>
                    <a:pt x="82000" y="107432"/>
                  </a:cubicBezTo>
                  <a:cubicBezTo>
                    <a:pt x="82000" y="108648"/>
                    <a:pt x="84000" y="109459"/>
                    <a:pt x="85000" y="110270"/>
                  </a:cubicBezTo>
                  <a:cubicBezTo>
                    <a:pt x="86500" y="111081"/>
                    <a:pt x="89500" y="113513"/>
                    <a:pt x="87000" y="114729"/>
                  </a:cubicBezTo>
                  <a:cubicBezTo>
                    <a:pt x="86000" y="115945"/>
                    <a:pt x="82500" y="115540"/>
                    <a:pt x="80500" y="115540"/>
                  </a:cubicBezTo>
                  <a:cubicBezTo>
                    <a:pt x="77500" y="115135"/>
                    <a:pt x="74000" y="113918"/>
                    <a:pt x="72000" y="111891"/>
                  </a:cubicBezTo>
                  <a:cubicBezTo>
                    <a:pt x="73000" y="111891"/>
                    <a:pt x="78000" y="112297"/>
                    <a:pt x="78000" y="110675"/>
                  </a:cubicBezTo>
                  <a:cubicBezTo>
                    <a:pt x="78000" y="109459"/>
                    <a:pt x="77500" y="109864"/>
                    <a:pt x="76500" y="109459"/>
                  </a:cubicBezTo>
                  <a:cubicBezTo>
                    <a:pt x="75500" y="109459"/>
                    <a:pt x="74000" y="109864"/>
                    <a:pt x="73000" y="109864"/>
                  </a:cubicBezTo>
                  <a:cubicBezTo>
                    <a:pt x="71000" y="109864"/>
                    <a:pt x="69000" y="109864"/>
                    <a:pt x="67000" y="109459"/>
                  </a:cubicBezTo>
                  <a:cubicBezTo>
                    <a:pt x="60500" y="108648"/>
                    <a:pt x="55000" y="109864"/>
                    <a:pt x="48500" y="109864"/>
                  </a:cubicBezTo>
                  <a:cubicBezTo>
                    <a:pt x="47500" y="109864"/>
                    <a:pt x="44000" y="109054"/>
                    <a:pt x="43000" y="109864"/>
                  </a:cubicBezTo>
                  <a:cubicBezTo>
                    <a:pt x="41000" y="111891"/>
                    <a:pt x="46500" y="111891"/>
                    <a:pt x="47500" y="111891"/>
                  </a:cubicBezTo>
                  <a:cubicBezTo>
                    <a:pt x="45000" y="115135"/>
                    <a:pt x="40000" y="116756"/>
                    <a:pt x="35000" y="115945"/>
                  </a:cubicBezTo>
                  <a:cubicBezTo>
                    <a:pt x="28000" y="115540"/>
                    <a:pt x="34500" y="111486"/>
                    <a:pt x="36500" y="109054"/>
                  </a:cubicBezTo>
                  <a:cubicBezTo>
                    <a:pt x="38000" y="107432"/>
                    <a:pt x="36500" y="106621"/>
                    <a:pt x="35000" y="105405"/>
                  </a:cubicBezTo>
                  <a:cubicBezTo>
                    <a:pt x="33000" y="103783"/>
                    <a:pt x="31500" y="102162"/>
                    <a:pt x="30500" y="100540"/>
                  </a:cubicBezTo>
                  <a:cubicBezTo>
                    <a:pt x="28000" y="95675"/>
                    <a:pt x="28500" y="91216"/>
                    <a:pt x="30500" y="86351"/>
                  </a:cubicBezTo>
                  <a:cubicBezTo>
                    <a:pt x="32000" y="82297"/>
                    <a:pt x="34500" y="78243"/>
                    <a:pt x="38500" y="75000"/>
                  </a:cubicBezTo>
                  <a:cubicBezTo>
                    <a:pt x="39500" y="74189"/>
                    <a:pt x="40500" y="73378"/>
                    <a:pt x="41500" y="72972"/>
                  </a:cubicBezTo>
                  <a:cubicBezTo>
                    <a:pt x="42500" y="72162"/>
                    <a:pt x="43000" y="72162"/>
                    <a:pt x="44500" y="72162"/>
                  </a:cubicBezTo>
                  <a:cubicBezTo>
                    <a:pt x="47000" y="72972"/>
                    <a:pt x="50000" y="73783"/>
                    <a:pt x="53000" y="74189"/>
                  </a:cubicBezTo>
                  <a:cubicBezTo>
                    <a:pt x="58500" y="75000"/>
                    <a:pt x="64500" y="75000"/>
                    <a:pt x="70500" y="73783"/>
                  </a:cubicBezTo>
                  <a:cubicBezTo>
                    <a:pt x="72000" y="73783"/>
                    <a:pt x="73500" y="73378"/>
                    <a:pt x="75000" y="72972"/>
                  </a:cubicBezTo>
                  <a:cubicBezTo>
                    <a:pt x="75500" y="72972"/>
                    <a:pt x="77500" y="72162"/>
                    <a:pt x="78500" y="72162"/>
                  </a:cubicBezTo>
                  <a:cubicBezTo>
                    <a:pt x="80000" y="72162"/>
                    <a:pt x="83000" y="75000"/>
                    <a:pt x="84000" y="76216"/>
                  </a:cubicBezTo>
                  <a:cubicBezTo>
                    <a:pt x="87500" y="80270"/>
                    <a:pt x="90500" y="85945"/>
                    <a:pt x="91500" y="90810"/>
                  </a:cubicBezTo>
                  <a:cubicBezTo>
                    <a:pt x="92000" y="96081"/>
                    <a:pt x="88500" y="101351"/>
                    <a:pt x="84500" y="105000"/>
                  </a:cubicBezTo>
                  <a:cubicBezTo>
                    <a:pt x="84000" y="105405"/>
                    <a:pt x="86000" y="103783"/>
                    <a:pt x="84500" y="105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4" name="Shape 424"/>
            <p:cNvSpPr/>
            <p:nvPr/>
          </p:nvSpPr>
          <p:spPr>
            <a:xfrm>
              <a:off x="2171700" y="4692651"/>
              <a:ext cx="246000" cy="258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4210" y="60000"/>
                  </a:moveTo>
                  <a:cubicBezTo>
                    <a:pt x="94736" y="66000"/>
                    <a:pt x="94736" y="78000"/>
                    <a:pt x="85263" y="87000"/>
                  </a:cubicBezTo>
                  <a:cubicBezTo>
                    <a:pt x="75789" y="93000"/>
                    <a:pt x="66315" y="96000"/>
                    <a:pt x="56842" y="96000"/>
                  </a:cubicBezTo>
                  <a:cubicBezTo>
                    <a:pt x="37894" y="102000"/>
                    <a:pt x="25263" y="102000"/>
                    <a:pt x="34736" y="78000"/>
                  </a:cubicBezTo>
                  <a:cubicBezTo>
                    <a:pt x="41052" y="66000"/>
                    <a:pt x="50526" y="57000"/>
                    <a:pt x="60000" y="45000"/>
                  </a:cubicBezTo>
                  <a:cubicBezTo>
                    <a:pt x="63157" y="39000"/>
                    <a:pt x="72631" y="30000"/>
                    <a:pt x="72631" y="24000"/>
                  </a:cubicBezTo>
                  <a:cubicBezTo>
                    <a:pt x="75789" y="0"/>
                    <a:pt x="53684" y="27000"/>
                    <a:pt x="47368" y="33000"/>
                  </a:cubicBezTo>
                  <a:cubicBezTo>
                    <a:pt x="37894" y="48000"/>
                    <a:pt x="0" y="90000"/>
                    <a:pt x="22105" y="108000"/>
                  </a:cubicBezTo>
                  <a:cubicBezTo>
                    <a:pt x="34736" y="120000"/>
                    <a:pt x="66315" y="111000"/>
                    <a:pt x="82105" y="105000"/>
                  </a:cubicBezTo>
                  <a:cubicBezTo>
                    <a:pt x="91578" y="99000"/>
                    <a:pt x="104210" y="90000"/>
                    <a:pt x="110526" y="81000"/>
                  </a:cubicBezTo>
                  <a:cubicBezTo>
                    <a:pt x="113684" y="75000"/>
                    <a:pt x="120000" y="48000"/>
                    <a:pt x="104210" y="60000"/>
                  </a:cubicBezTo>
                  <a:cubicBezTo>
                    <a:pt x="97894" y="66000"/>
                    <a:pt x="110526" y="54000"/>
                    <a:pt x="104210" y="6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5" name="Shape 425"/>
            <p:cNvSpPr/>
            <p:nvPr/>
          </p:nvSpPr>
          <p:spPr>
            <a:xfrm>
              <a:off x="1714500" y="4699001"/>
              <a:ext cx="244500" cy="292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53684" y="13333"/>
                  </a:moveTo>
                  <a:cubicBezTo>
                    <a:pt x="47368" y="24000"/>
                    <a:pt x="85263" y="56000"/>
                    <a:pt x="88421" y="66666"/>
                  </a:cubicBezTo>
                  <a:cubicBezTo>
                    <a:pt x="94736" y="72000"/>
                    <a:pt x="101052" y="82666"/>
                    <a:pt x="94736" y="88000"/>
                  </a:cubicBezTo>
                  <a:cubicBezTo>
                    <a:pt x="88421" y="90666"/>
                    <a:pt x="72631" y="85333"/>
                    <a:pt x="69473" y="85333"/>
                  </a:cubicBezTo>
                  <a:cubicBezTo>
                    <a:pt x="56842" y="82666"/>
                    <a:pt x="47368" y="80000"/>
                    <a:pt x="41052" y="74666"/>
                  </a:cubicBezTo>
                  <a:cubicBezTo>
                    <a:pt x="34736" y="69333"/>
                    <a:pt x="25263" y="50666"/>
                    <a:pt x="18947" y="50666"/>
                  </a:cubicBezTo>
                  <a:cubicBezTo>
                    <a:pt x="0" y="48000"/>
                    <a:pt x="18947" y="72000"/>
                    <a:pt x="22105" y="74666"/>
                  </a:cubicBezTo>
                  <a:cubicBezTo>
                    <a:pt x="41052" y="93333"/>
                    <a:pt x="120000" y="120000"/>
                    <a:pt x="110526" y="77333"/>
                  </a:cubicBezTo>
                  <a:cubicBezTo>
                    <a:pt x="107368" y="61333"/>
                    <a:pt x="94736" y="45333"/>
                    <a:pt x="82105" y="34666"/>
                  </a:cubicBezTo>
                  <a:cubicBezTo>
                    <a:pt x="78947" y="29333"/>
                    <a:pt x="60000" y="0"/>
                    <a:pt x="53684" y="13333"/>
                  </a:cubicBezTo>
                  <a:cubicBezTo>
                    <a:pt x="47368" y="21333"/>
                    <a:pt x="60000" y="2666"/>
                    <a:pt x="53684" y="13333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6" name="Shape 426"/>
            <p:cNvSpPr/>
            <p:nvPr/>
          </p:nvSpPr>
          <p:spPr>
            <a:xfrm>
              <a:off x="1952625" y="4362451"/>
              <a:ext cx="193800" cy="77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4000" y="120000"/>
                  </a:moveTo>
                  <a:cubicBezTo>
                    <a:pt x="80000" y="120000"/>
                    <a:pt x="80000" y="120000"/>
                    <a:pt x="76000" y="120000"/>
                  </a:cubicBezTo>
                  <a:cubicBezTo>
                    <a:pt x="72000" y="120000"/>
                    <a:pt x="64000" y="110000"/>
                    <a:pt x="60000" y="100000"/>
                  </a:cubicBezTo>
                  <a:cubicBezTo>
                    <a:pt x="56000" y="110000"/>
                    <a:pt x="48000" y="110000"/>
                    <a:pt x="44000" y="110000"/>
                  </a:cubicBezTo>
                  <a:cubicBezTo>
                    <a:pt x="40000" y="120000"/>
                    <a:pt x="40000" y="120000"/>
                    <a:pt x="40000" y="120000"/>
                  </a:cubicBezTo>
                  <a:cubicBezTo>
                    <a:pt x="24000" y="120000"/>
                    <a:pt x="12000" y="100000"/>
                    <a:pt x="8000" y="70000"/>
                  </a:cubicBezTo>
                  <a:cubicBezTo>
                    <a:pt x="8000" y="60000"/>
                    <a:pt x="0" y="20000"/>
                    <a:pt x="8000" y="10000"/>
                  </a:cubicBezTo>
                  <a:cubicBezTo>
                    <a:pt x="8000" y="0"/>
                    <a:pt x="12000" y="0"/>
                    <a:pt x="12000" y="0"/>
                  </a:cubicBezTo>
                  <a:cubicBezTo>
                    <a:pt x="16000" y="0"/>
                    <a:pt x="16000" y="0"/>
                    <a:pt x="20000" y="10000"/>
                  </a:cubicBezTo>
                  <a:cubicBezTo>
                    <a:pt x="20000" y="10000"/>
                    <a:pt x="20000" y="20000"/>
                    <a:pt x="20000" y="30000"/>
                  </a:cubicBezTo>
                  <a:cubicBezTo>
                    <a:pt x="20000" y="40000"/>
                    <a:pt x="24000" y="50000"/>
                    <a:pt x="28000" y="60000"/>
                  </a:cubicBezTo>
                  <a:cubicBezTo>
                    <a:pt x="28000" y="60000"/>
                    <a:pt x="32000" y="70000"/>
                    <a:pt x="40000" y="70000"/>
                  </a:cubicBezTo>
                  <a:cubicBezTo>
                    <a:pt x="40000" y="70000"/>
                    <a:pt x="44000" y="70000"/>
                    <a:pt x="48000" y="60000"/>
                  </a:cubicBezTo>
                  <a:cubicBezTo>
                    <a:pt x="48000" y="60000"/>
                    <a:pt x="52000" y="50000"/>
                    <a:pt x="52000" y="50000"/>
                  </a:cubicBezTo>
                  <a:cubicBezTo>
                    <a:pt x="56000" y="40000"/>
                    <a:pt x="56000" y="40000"/>
                    <a:pt x="60000" y="40000"/>
                  </a:cubicBezTo>
                  <a:cubicBezTo>
                    <a:pt x="64000" y="40000"/>
                    <a:pt x="68000" y="50000"/>
                    <a:pt x="72000" y="60000"/>
                  </a:cubicBezTo>
                  <a:cubicBezTo>
                    <a:pt x="76000" y="70000"/>
                    <a:pt x="80000" y="80000"/>
                    <a:pt x="84000" y="80000"/>
                  </a:cubicBezTo>
                  <a:cubicBezTo>
                    <a:pt x="92000" y="80000"/>
                    <a:pt x="96000" y="70000"/>
                    <a:pt x="100000" y="50000"/>
                  </a:cubicBezTo>
                  <a:cubicBezTo>
                    <a:pt x="100000" y="50000"/>
                    <a:pt x="100000" y="50000"/>
                    <a:pt x="100000" y="40000"/>
                  </a:cubicBezTo>
                  <a:cubicBezTo>
                    <a:pt x="100000" y="30000"/>
                    <a:pt x="104000" y="10000"/>
                    <a:pt x="108000" y="10000"/>
                  </a:cubicBezTo>
                  <a:cubicBezTo>
                    <a:pt x="112000" y="10000"/>
                    <a:pt x="116000" y="20000"/>
                    <a:pt x="116000" y="20000"/>
                  </a:cubicBezTo>
                  <a:cubicBezTo>
                    <a:pt x="120000" y="30000"/>
                    <a:pt x="120000" y="50000"/>
                    <a:pt x="116000" y="70000"/>
                  </a:cubicBezTo>
                  <a:cubicBezTo>
                    <a:pt x="112000" y="100000"/>
                    <a:pt x="96000" y="120000"/>
                    <a:pt x="84000" y="120000"/>
                  </a:cubicBezTo>
                  <a:cubicBezTo>
                    <a:pt x="84000" y="120000"/>
                    <a:pt x="84000" y="120000"/>
                    <a:pt x="84000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7" name="Shape 427"/>
            <p:cNvSpPr/>
            <p:nvPr/>
          </p:nvSpPr>
          <p:spPr>
            <a:xfrm>
              <a:off x="1784350" y="4244976"/>
              <a:ext cx="115800" cy="130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6666" y="0"/>
                  </a:moveTo>
                  <a:cubicBezTo>
                    <a:pt x="60000" y="0"/>
                    <a:pt x="53333" y="0"/>
                    <a:pt x="53333" y="0"/>
                  </a:cubicBezTo>
                  <a:cubicBezTo>
                    <a:pt x="60000" y="6000"/>
                    <a:pt x="66666" y="12000"/>
                    <a:pt x="66666" y="18000"/>
                  </a:cubicBezTo>
                  <a:cubicBezTo>
                    <a:pt x="66666" y="30000"/>
                    <a:pt x="53333" y="42000"/>
                    <a:pt x="40000" y="42000"/>
                  </a:cubicBezTo>
                  <a:cubicBezTo>
                    <a:pt x="26666" y="42000"/>
                    <a:pt x="20000" y="30000"/>
                    <a:pt x="20000" y="18000"/>
                  </a:cubicBezTo>
                  <a:cubicBezTo>
                    <a:pt x="6666" y="30000"/>
                    <a:pt x="0" y="42000"/>
                    <a:pt x="0" y="60000"/>
                  </a:cubicBezTo>
                  <a:cubicBezTo>
                    <a:pt x="0" y="90000"/>
                    <a:pt x="26666" y="120000"/>
                    <a:pt x="53333" y="120000"/>
                  </a:cubicBezTo>
                  <a:cubicBezTo>
                    <a:pt x="86666" y="120000"/>
                    <a:pt x="113333" y="90000"/>
                    <a:pt x="120000" y="60000"/>
                  </a:cubicBezTo>
                  <a:cubicBezTo>
                    <a:pt x="120000" y="30000"/>
                    <a:pt x="93333" y="0"/>
                    <a:pt x="66666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28" name="Shape 428"/>
            <p:cNvSpPr/>
            <p:nvPr/>
          </p:nvSpPr>
          <p:spPr>
            <a:xfrm>
              <a:off x="2217738" y="4284662"/>
              <a:ext cx="122100" cy="136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789" y="0"/>
                  </a:moveTo>
                  <a:cubicBezTo>
                    <a:pt x="63157" y="0"/>
                    <a:pt x="56842" y="0"/>
                    <a:pt x="50526" y="5714"/>
                  </a:cubicBezTo>
                  <a:cubicBezTo>
                    <a:pt x="63157" y="5714"/>
                    <a:pt x="69473" y="11428"/>
                    <a:pt x="69473" y="22857"/>
                  </a:cubicBezTo>
                  <a:cubicBezTo>
                    <a:pt x="69473" y="34285"/>
                    <a:pt x="56842" y="40000"/>
                    <a:pt x="44210" y="40000"/>
                  </a:cubicBezTo>
                  <a:cubicBezTo>
                    <a:pt x="31578" y="40000"/>
                    <a:pt x="25263" y="34285"/>
                    <a:pt x="25263" y="22857"/>
                  </a:cubicBezTo>
                  <a:cubicBezTo>
                    <a:pt x="25263" y="22857"/>
                    <a:pt x="25263" y="22857"/>
                    <a:pt x="25263" y="22857"/>
                  </a:cubicBezTo>
                  <a:cubicBezTo>
                    <a:pt x="18947" y="28571"/>
                    <a:pt x="12631" y="40000"/>
                    <a:pt x="6315" y="51428"/>
                  </a:cubicBezTo>
                  <a:cubicBezTo>
                    <a:pt x="0" y="85714"/>
                    <a:pt x="25263" y="114285"/>
                    <a:pt x="50526" y="114285"/>
                  </a:cubicBezTo>
                  <a:cubicBezTo>
                    <a:pt x="82105" y="120000"/>
                    <a:pt x="113684" y="97142"/>
                    <a:pt x="120000" y="62857"/>
                  </a:cubicBezTo>
                  <a:cubicBezTo>
                    <a:pt x="120000" y="34285"/>
                    <a:pt x="101052" y="5714"/>
                    <a:pt x="75789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(Fish)">
    <p:spTree>
      <p:nvGrpSpPr>
        <p:cNvPr id="1" name="Shape 4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" name="Shape 430"/>
          <p:cNvGrpSpPr/>
          <p:nvPr/>
        </p:nvGrpSpPr>
        <p:grpSpPr>
          <a:xfrm>
            <a:off x="7401334" y="3761110"/>
            <a:ext cx="1453992" cy="1092425"/>
            <a:chOff x="3708400" y="3798887"/>
            <a:chExt cx="1844700" cy="1385975"/>
          </a:xfrm>
        </p:grpSpPr>
        <p:sp>
          <p:nvSpPr>
            <p:cNvPr id="431" name="Shape 431"/>
            <p:cNvSpPr/>
            <p:nvPr/>
          </p:nvSpPr>
          <p:spPr>
            <a:xfrm>
              <a:off x="3708400" y="3967162"/>
              <a:ext cx="1844700" cy="1217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062" y="84893"/>
                  </a:moveTo>
                  <a:cubicBezTo>
                    <a:pt x="114965" y="75957"/>
                    <a:pt x="110769" y="68297"/>
                    <a:pt x="104895" y="64468"/>
                  </a:cubicBezTo>
                  <a:cubicBezTo>
                    <a:pt x="111188" y="60638"/>
                    <a:pt x="114545" y="52978"/>
                    <a:pt x="117062" y="44042"/>
                  </a:cubicBezTo>
                  <a:cubicBezTo>
                    <a:pt x="118321" y="38936"/>
                    <a:pt x="120000" y="32553"/>
                    <a:pt x="119580" y="27446"/>
                  </a:cubicBezTo>
                  <a:cubicBezTo>
                    <a:pt x="119580" y="25531"/>
                    <a:pt x="118741" y="22978"/>
                    <a:pt x="117062" y="22978"/>
                  </a:cubicBezTo>
                  <a:cubicBezTo>
                    <a:pt x="115804" y="23617"/>
                    <a:pt x="115804" y="25531"/>
                    <a:pt x="114965" y="27446"/>
                  </a:cubicBezTo>
                  <a:cubicBezTo>
                    <a:pt x="113286" y="30000"/>
                    <a:pt x="109510" y="30000"/>
                    <a:pt x="107412" y="30638"/>
                  </a:cubicBezTo>
                  <a:cubicBezTo>
                    <a:pt x="103216" y="31276"/>
                    <a:pt x="99020" y="31914"/>
                    <a:pt x="95244" y="33829"/>
                  </a:cubicBezTo>
                  <a:cubicBezTo>
                    <a:pt x="88951" y="37021"/>
                    <a:pt x="84755" y="45319"/>
                    <a:pt x="83916" y="55531"/>
                  </a:cubicBezTo>
                  <a:cubicBezTo>
                    <a:pt x="80979" y="51702"/>
                    <a:pt x="75524" y="42127"/>
                    <a:pt x="76363" y="36382"/>
                  </a:cubicBezTo>
                  <a:cubicBezTo>
                    <a:pt x="77202" y="29361"/>
                    <a:pt x="82237" y="24893"/>
                    <a:pt x="85594" y="21063"/>
                  </a:cubicBezTo>
                  <a:cubicBezTo>
                    <a:pt x="86853" y="19787"/>
                    <a:pt x="88531" y="17872"/>
                    <a:pt x="87692" y="15319"/>
                  </a:cubicBezTo>
                  <a:cubicBezTo>
                    <a:pt x="86433" y="12765"/>
                    <a:pt x="82237" y="12765"/>
                    <a:pt x="80559" y="11489"/>
                  </a:cubicBezTo>
                  <a:cubicBezTo>
                    <a:pt x="75524" y="8297"/>
                    <a:pt x="71748" y="3829"/>
                    <a:pt x="66713" y="1914"/>
                  </a:cubicBezTo>
                  <a:cubicBezTo>
                    <a:pt x="61258" y="0"/>
                    <a:pt x="55384" y="638"/>
                    <a:pt x="49930" y="2553"/>
                  </a:cubicBezTo>
                  <a:cubicBezTo>
                    <a:pt x="47832" y="3829"/>
                    <a:pt x="45734" y="5106"/>
                    <a:pt x="44055" y="7021"/>
                  </a:cubicBezTo>
                  <a:cubicBezTo>
                    <a:pt x="41538" y="8936"/>
                    <a:pt x="39860" y="12127"/>
                    <a:pt x="37762" y="14042"/>
                  </a:cubicBezTo>
                  <a:cubicBezTo>
                    <a:pt x="36083" y="15319"/>
                    <a:pt x="33146" y="15319"/>
                    <a:pt x="31048" y="16595"/>
                  </a:cubicBezTo>
                  <a:cubicBezTo>
                    <a:pt x="28951" y="17872"/>
                    <a:pt x="26853" y="19787"/>
                    <a:pt x="24755" y="21702"/>
                  </a:cubicBezTo>
                  <a:cubicBezTo>
                    <a:pt x="20979" y="25531"/>
                    <a:pt x="18041" y="31276"/>
                    <a:pt x="15944" y="37021"/>
                  </a:cubicBezTo>
                  <a:cubicBezTo>
                    <a:pt x="10069" y="51702"/>
                    <a:pt x="4615" y="72765"/>
                    <a:pt x="9650" y="89361"/>
                  </a:cubicBezTo>
                  <a:cubicBezTo>
                    <a:pt x="6293" y="89361"/>
                    <a:pt x="0" y="90638"/>
                    <a:pt x="0" y="97659"/>
                  </a:cubicBezTo>
                  <a:cubicBezTo>
                    <a:pt x="419" y="102765"/>
                    <a:pt x="3776" y="108510"/>
                    <a:pt x="6713" y="111063"/>
                  </a:cubicBezTo>
                  <a:cubicBezTo>
                    <a:pt x="10489" y="114255"/>
                    <a:pt x="14265" y="113617"/>
                    <a:pt x="17202" y="108510"/>
                  </a:cubicBezTo>
                  <a:cubicBezTo>
                    <a:pt x="18041" y="107234"/>
                    <a:pt x="18041" y="106595"/>
                    <a:pt x="18881" y="106595"/>
                  </a:cubicBezTo>
                  <a:cubicBezTo>
                    <a:pt x="19720" y="107234"/>
                    <a:pt x="20979" y="109148"/>
                    <a:pt x="21818" y="109787"/>
                  </a:cubicBezTo>
                  <a:cubicBezTo>
                    <a:pt x="23496" y="111702"/>
                    <a:pt x="25594" y="112978"/>
                    <a:pt x="27272" y="114255"/>
                  </a:cubicBezTo>
                  <a:cubicBezTo>
                    <a:pt x="35664" y="119361"/>
                    <a:pt x="45314" y="120000"/>
                    <a:pt x="54125" y="118085"/>
                  </a:cubicBezTo>
                  <a:cubicBezTo>
                    <a:pt x="56223" y="117446"/>
                    <a:pt x="57902" y="116808"/>
                    <a:pt x="60000" y="115531"/>
                  </a:cubicBezTo>
                  <a:cubicBezTo>
                    <a:pt x="60839" y="114893"/>
                    <a:pt x="62097" y="114255"/>
                    <a:pt x="62937" y="113617"/>
                  </a:cubicBezTo>
                  <a:cubicBezTo>
                    <a:pt x="64195" y="112978"/>
                    <a:pt x="65874" y="111063"/>
                    <a:pt x="67132" y="110425"/>
                  </a:cubicBezTo>
                  <a:cubicBezTo>
                    <a:pt x="68811" y="110425"/>
                    <a:pt x="71328" y="114893"/>
                    <a:pt x="73426" y="116170"/>
                  </a:cubicBezTo>
                  <a:cubicBezTo>
                    <a:pt x="78041" y="117446"/>
                    <a:pt x="82657" y="112340"/>
                    <a:pt x="84755" y="107234"/>
                  </a:cubicBezTo>
                  <a:cubicBezTo>
                    <a:pt x="85594" y="104680"/>
                    <a:pt x="87272" y="100212"/>
                    <a:pt x="86433" y="97021"/>
                  </a:cubicBezTo>
                  <a:cubicBezTo>
                    <a:pt x="85594" y="93829"/>
                    <a:pt x="82237" y="93191"/>
                    <a:pt x="80139" y="92553"/>
                  </a:cubicBezTo>
                  <a:cubicBezTo>
                    <a:pt x="82237" y="88085"/>
                    <a:pt x="83076" y="83617"/>
                    <a:pt x="84335" y="79148"/>
                  </a:cubicBezTo>
                  <a:cubicBezTo>
                    <a:pt x="86433" y="88723"/>
                    <a:pt x="91888" y="93829"/>
                    <a:pt x="98181" y="96382"/>
                  </a:cubicBezTo>
                  <a:cubicBezTo>
                    <a:pt x="101958" y="97659"/>
                    <a:pt x="105734" y="98297"/>
                    <a:pt x="109510" y="98936"/>
                  </a:cubicBezTo>
                  <a:cubicBezTo>
                    <a:pt x="110769" y="99574"/>
                    <a:pt x="112867" y="99574"/>
                    <a:pt x="114125" y="100212"/>
                  </a:cubicBezTo>
                  <a:cubicBezTo>
                    <a:pt x="115384" y="101489"/>
                    <a:pt x="114965" y="103404"/>
                    <a:pt x="115804" y="104680"/>
                  </a:cubicBezTo>
                  <a:cubicBezTo>
                    <a:pt x="116643" y="105957"/>
                    <a:pt x="118321" y="105957"/>
                    <a:pt x="119160" y="104680"/>
                  </a:cubicBezTo>
                  <a:cubicBezTo>
                    <a:pt x="120000" y="102765"/>
                    <a:pt x="119580" y="100212"/>
                    <a:pt x="119580" y="98297"/>
                  </a:cubicBezTo>
                  <a:cubicBezTo>
                    <a:pt x="119160" y="93191"/>
                    <a:pt x="118321" y="88723"/>
                    <a:pt x="117062" y="84893"/>
                  </a:cubicBezTo>
                  <a:close/>
                </a:path>
              </a:pathLst>
            </a:custGeom>
            <a:solidFill>
              <a:srgbClr val="F6B26B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2" name="Shape 432"/>
            <p:cNvSpPr/>
            <p:nvPr/>
          </p:nvSpPr>
          <p:spPr>
            <a:xfrm>
              <a:off x="3921125" y="4044951"/>
              <a:ext cx="128700" cy="1221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3" name="Shape 433"/>
            <p:cNvSpPr/>
            <p:nvPr/>
          </p:nvSpPr>
          <p:spPr>
            <a:xfrm>
              <a:off x="4017962" y="3908426"/>
              <a:ext cx="71400" cy="651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4" name="Shape 434"/>
            <p:cNvSpPr/>
            <p:nvPr/>
          </p:nvSpPr>
          <p:spPr>
            <a:xfrm>
              <a:off x="3946525" y="3798887"/>
              <a:ext cx="39600" cy="3810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5" name="Shape 435"/>
            <p:cNvSpPr/>
            <p:nvPr/>
          </p:nvSpPr>
          <p:spPr>
            <a:xfrm>
              <a:off x="3746500" y="4906962"/>
              <a:ext cx="193800" cy="77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000" y="20000"/>
                  </a:moveTo>
                  <a:cubicBezTo>
                    <a:pt x="92000" y="0"/>
                    <a:pt x="72000" y="10000"/>
                    <a:pt x="56000" y="10000"/>
                  </a:cubicBezTo>
                  <a:cubicBezTo>
                    <a:pt x="40000" y="20000"/>
                    <a:pt x="24000" y="40000"/>
                    <a:pt x="8000" y="60000"/>
                  </a:cubicBezTo>
                  <a:cubicBezTo>
                    <a:pt x="0" y="80000"/>
                    <a:pt x="12000" y="120000"/>
                    <a:pt x="20000" y="110000"/>
                  </a:cubicBezTo>
                  <a:cubicBezTo>
                    <a:pt x="36000" y="100000"/>
                    <a:pt x="48000" y="100000"/>
                    <a:pt x="64000" y="90000"/>
                  </a:cubicBezTo>
                  <a:cubicBezTo>
                    <a:pt x="76000" y="90000"/>
                    <a:pt x="92000" y="100000"/>
                    <a:pt x="108000" y="90000"/>
                  </a:cubicBezTo>
                  <a:cubicBezTo>
                    <a:pt x="120000" y="80000"/>
                    <a:pt x="120000" y="30000"/>
                    <a:pt x="108000" y="2000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6" name="Shape 436"/>
            <p:cNvSpPr/>
            <p:nvPr/>
          </p:nvSpPr>
          <p:spPr>
            <a:xfrm>
              <a:off x="4824412" y="4938712"/>
              <a:ext cx="174600" cy="71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87272"/>
                  </a:moveTo>
                  <a:cubicBezTo>
                    <a:pt x="120000" y="43636"/>
                    <a:pt x="97777" y="32727"/>
                    <a:pt x="84444" y="21818"/>
                  </a:cubicBezTo>
                  <a:cubicBezTo>
                    <a:pt x="66666" y="10909"/>
                    <a:pt x="44444" y="0"/>
                    <a:pt x="26666" y="10909"/>
                  </a:cubicBezTo>
                  <a:cubicBezTo>
                    <a:pt x="26666" y="10909"/>
                    <a:pt x="22222" y="10909"/>
                    <a:pt x="22222" y="10909"/>
                  </a:cubicBezTo>
                  <a:cubicBezTo>
                    <a:pt x="17777" y="10909"/>
                    <a:pt x="13333" y="10909"/>
                    <a:pt x="8888" y="10909"/>
                  </a:cubicBezTo>
                  <a:cubicBezTo>
                    <a:pt x="4444" y="10909"/>
                    <a:pt x="0" y="21818"/>
                    <a:pt x="4444" y="32727"/>
                  </a:cubicBezTo>
                  <a:cubicBezTo>
                    <a:pt x="13333" y="54545"/>
                    <a:pt x="17777" y="65454"/>
                    <a:pt x="26666" y="76363"/>
                  </a:cubicBezTo>
                  <a:cubicBezTo>
                    <a:pt x="48888" y="109090"/>
                    <a:pt x="84444" y="120000"/>
                    <a:pt x="106666" y="120000"/>
                  </a:cubicBezTo>
                  <a:cubicBezTo>
                    <a:pt x="106666" y="120000"/>
                    <a:pt x="106666" y="120000"/>
                    <a:pt x="106666" y="120000"/>
                  </a:cubicBezTo>
                  <a:cubicBezTo>
                    <a:pt x="111111" y="120000"/>
                    <a:pt x="120000" y="109090"/>
                    <a:pt x="120000" y="87272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7" name="Shape 437"/>
            <p:cNvSpPr/>
            <p:nvPr/>
          </p:nvSpPr>
          <p:spPr>
            <a:xfrm>
              <a:off x="5064125" y="4329112"/>
              <a:ext cx="354000" cy="233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636" y="3333"/>
                  </a:moveTo>
                  <a:cubicBezTo>
                    <a:pt x="104727" y="0"/>
                    <a:pt x="89454" y="6666"/>
                    <a:pt x="76363" y="13333"/>
                  </a:cubicBezTo>
                  <a:cubicBezTo>
                    <a:pt x="63272" y="16666"/>
                    <a:pt x="50181" y="20000"/>
                    <a:pt x="39272" y="26666"/>
                  </a:cubicBezTo>
                  <a:cubicBezTo>
                    <a:pt x="13090" y="46666"/>
                    <a:pt x="0" y="73333"/>
                    <a:pt x="0" y="116666"/>
                  </a:cubicBezTo>
                  <a:cubicBezTo>
                    <a:pt x="0" y="120000"/>
                    <a:pt x="2181" y="120000"/>
                    <a:pt x="2181" y="116666"/>
                  </a:cubicBezTo>
                  <a:cubicBezTo>
                    <a:pt x="10909" y="76666"/>
                    <a:pt x="32727" y="53333"/>
                    <a:pt x="61090" y="40000"/>
                  </a:cubicBezTo>
                  <a:cubicBezTo>
                    <a:pt x="72000" y="36666"/>
                    <a:pt x="82909" y="33333"/>
                    <a:pt x="93818" y="30000"/>
                  </a:cubicBezTo>
                  <a:cubicBezTo>
                    <a:pt x="104727" y="26666"/>
                    <a:pt x="113454" y="30000"/>
                    <a:pt x="117818" y="13333"/>
                  </a:cubicBezTo>
                  <a:cubicBezTo>
                    <a:pt x="120000" y="10000"/>
                    <a:pt x="117818" y="6666"/>
                    <a:pt x="115636" y="3333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8" name="Shape 438"/>
            <p:cNvSpPr/>
            <p:nvPr/>
          </p:nvSpPr>
          <p:spPr>
            <a:xfrm>
              <a:off x="5160962" y="4646612"/>
              <a:ext cx="270000" cy="214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142" y="94545"/>
                  </a:moveTo>
                  <a:cubicBezTo>
                    <a:pt x="102857" y="65454"/>
                    <a:pt x="91428" y="47272"/>
                    <a:pt x="65714" y="32727"/>
                  </a:cubicBezTo>
                  <a:cubicBezTo>
                    <a:pt x="48571" y="21818"/>
                    <a:pt x="17142" y="0"/>
                    <a:pt x="0" y="7272"/>
                  </a:cubicBezTo>
                  <a:cubicBezTo>
                    <a:pt x="0" y="7272"/>
                    <a:pt x="0" y="7272"/>
                    <a:pt x="0" y="7272"/>
                  </a:cubicBezTo>
                  <a:cubicBezTo>
                    <a:pt x="5714" y="25454"/>
                    <a:pt x="31428" y="36363"/>
                    <a:pt x="45714" y="43636"/>
                  </a:cubicBezTo>
                  <a:cubicBezTo>
                    <a:pt x="71428" y="61818"/>
                    <a:pt x="82857" y="80000"/>
                    <a:pt x="97142" y="109090"/>
                  </a:cubicBezTo>
                  <a:cubicBezTo>
                    <a:pt x="100000" y="116363"/>
                    <a:pt x="105714" y="120000"/>
                    <a:pt x="111428" y="116363"/>
                  </a:cubicBezTo>
                  <a:cubicBezTo>
                    <a:pt x="111428" y="116363"/>
                    <a:pt x="114285" y="116363"/>
                    <a:pt x="117142" y="112727"/>
                  </a:cubicBezTo>
                  <a:cubicBezTo>
                    <a:pt x="120000" y="109090"/>
                    <a:pt x="120000" y="101818"/>
                    <a:pt x="117142" y="94545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39" name="Shape 439"/>
            <p:cNvSpPr/>
            <p:nvPr/>
          </p:nvSpPr>
          <p:spPr>
            <a:xfrm>
              <a:off x="4476750" y="4044951"/>
              <a:ext cx="528600" cy="168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682" y="69230"/>
                  </a:moveTo>
                  <a:cubicBezTo>
                    <a:pt x="96585" y="55384"/>
                    <a:pt x="74634" y="23076"/>
                    <a:pt x="57073" y="13846"/>
                  </a:cubicBezTo>
                  <a:cubicBezTo>
                    <a:pt x="38048" y="0"/>
                    <a:pt x="19024" y="9230"/>
                    <a:pt x="1463" y="18461"/>
                  </a:cubicBezTo>
                  <a:cubicBezTo>
                    <a:pt x="0" y="18461"/>
                    <a:pt x="0" y="18461"/>
                    <a:pt x="1463" y="18461"/>
                  </a:cubicBezTo>
                  <a:cubicBezTo>
                    <a:pt x="17560" y="27692"/>
                    <a:pt x="33658" y="23076"/>
                    <a:pt x="51219" y="32307"/>
                  </a:cubicBezTo>
                  <a:cubicBezTo>
                    <a:pt x="68780" y="50769"/>
                    <a:pt x="89268" y="87692"/>
                    <a:pt x="105365" y="110769"/>
                  </a:cubicBezTo>
                  <a:cubicBezTo>
                    <a:pt x="109756" y="120000"/>
                    <a:pt x="120000" y="78461"/>
                    <a:pt x="112682" y="69230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0" name="Shape 440"/>
            <p:cNvSpPr/>
            <p:nvPr/>
          </p:nvSpPr>
          <p:spPr>
            <a:xfrm>
              <a:off x="4352925" y="4194176"/>
              <a:ext cx="593700" cy="433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2835"/>
                  </a:moveTo>
                  <a:cubicBezTo>
                    <a:pt x="108260" y="109253"/>
                    <a:pt x="101739" y="91343"/>
                    <a:pt x="97826" y="77014"/>
                  </a:cubicBezTo>
                  <a:cubicBezTo>
                    <a:pt x="92608" y="64477"/>
                    <a:pt x="86086" y="51940"/>
                    <a:pt x="79565" y="39402"/>
                  </a:cubicBezTo>
                  <a:cubicBezTo>
                    <a:pt x="62608" y="14328"/>
                    <a:pt x="36521" y="0"/>
                    <a:pt x="13043" y="5373"/>
                  </a:cubicBezTo>
                  <a:cubicBezTo>
                    <a:pt x="0" y="8955"/>
                    <a:pt x="5217" y="34029"/>
                    <a:pt x="18260" y="30447"/>
                  </a:cubicBezTo>
                  <a:cubicBezTo>
                    <a:pt x="45652" y="25074"/>
                    <a:pt x="67826" y="44776"/>
                    <a:pt x="83478" y="75223"/>
                  </a:cubicBezTo>
                  <a:cubicBezTo>
                    <a:pt x="92608" y="93134"/>
                    <a:pt x="100434" y="120000"/>
                    <a:pt x="120000" y="112835"/>
                  </a:cubicBezTo>
                  <a:cubicBezTo>
                    <a:pt x="120000" y="112835"/>
                    <a:pt x="120000" y="112835"/>
                    <a:pt x="120000" y="112835"/>
                  </a:cubicBezTo>
                  <a:close/>
                </a:path>
              </a:pathLst>
            </a:custGeom>
            <a:solidFill>
              <a:srgbClr val="FCE5CD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1" name="Shape 441"/>
            <p:cNvSpPr/>
            <p:nvPr/>
          </p:nvSpPr>
          <p:spPr>
            <a:xfrm>
              <a:off x="3952875" y="4699001"/>
              <a:ext cx="1027200" cy="441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8490" y="93529"/>
                  </a:moveTo>
                  <a:cubicBezTo>
                    <a:pt x="115471" y="95294"/>
                    <a:pt x="110188" y="95294"/>
                    <a:pt x="108679" y="95294"/>
                  </a:cubicBezTo>
                  <a:cubicBezTo>
                    <a:pt x="105660" y="95294"/>
                    <a:pt x="103396" y="91764"/>
                    <a:pt x="101132" y="90000"/>
                  </a:cubicBezTo>
                  <a:cubicBezTo>
                    <a:pt x="97358" y="84705"/>
                    <a:pt x="93584" y="77647"/>
                    <a:pt x="89811" y="79411"/>
                  </a:cubicBezTo>
                  <a:cubicBezTo>
                    <a:pt x="89056" y="79411"/>
                    <a:pt x="85283" y="86470"/>
                    <a:pt x="84528" y="86470"/>
                  </a:cubicBezTo>
                  <a:cubicBezTo>
                    <a:pt x="91320" y="70588"/>
                    <a:pt x="98867" y="47647"/>
                    <a:pt x="101132" y="26470"/>
                  </a:cubicBezTo>
                  <a:cubicBezTo>
                    <a:pt x="102641" y="15882"/>
                    <a:pt x="101132" y="0"/>
                    <a:pt x="99622" y="10588"/>
                  </a:cubicBezTo>
                  <a:cubicBezTo>
                    <a:pt x="93584" y="52941"/>
                    <a:pt x="72452" y="93529"/>
                    <a:pt x="53584" y="100588"/>
                  </a:cubicBezTo>
                  <a:cubicBezTo>
                    <a:pt x="44528" y="102352"/>
                    <a:pt x="34716" y="100588"/>
                    <a:pt x="26415" y="95294"/>
                  </a:cubicBezTo>
                  <a:cubicBezTo>
                    <a:pt x="21886" y="91764"/>
                    <a:pt x="17358" y="88235"/>
                    <a:pt x="12830" y="82941"/>
                  </a:cubicBezTo>
                  <a:cubicBezTo>
                    <a:pt x="8301" y="77647"/>
                    <a:pt x="3773" y="72352"/>
                    <a:pt x="0" y="65294"/>
                  </a:cubicBezTo>
                  <a:cubicBezTo>
                    <a:pt x="0" y="65294"/>
                    <a:pt x="0" y="65294"/>
                    <a:pt x="0" y="65294"/>
                  </a:cubicBezTo>
                  <a:cubicBezTo>
                    <a:pt x="3773" y="75882"/>
                    <a:pt x="6037" y="86470"/>
                    <a:pt x="10566" y="93529"/>
                  </a:cubicBezTo>
                  <a:cubicBezTo>
                    <a:pt x="15094" y="98823"/>
                    <a:pt x="20377" y="104117"/>
                    <a:pt x="24905" y="109411"/>
                  </a:cubicBezTo>
                  <a:cubicBezTo>
                    <a:pt x="35471" y="118235"/>
                    <a:pt x="46037" y="120000"/>
                    <a:pt x="56603" y="118235"/>
                  </a:cubicBezTo>
                  <a:cubicBezTo>
                    <a:pt x="61132" y="116470"/>
                    <a:pt x="65660" y="112941"/>
                    <a:pt x="69433" y="109411"/>
                  </a:cubicBezTo>
                  <a:cubicBezTo>
                    <a:pt x="69433" y="109411"/>
                    <a:pt x="69433" y="109411"/>
                    <a:pt x="69433" y="109411"/>
                  </a:cubicBezTo>
                  <a:cubicBezTo>
                    <a:pt x="69433" y="109411"/>
                    <a:pt x="69433" y="111176"/>
                    <a:pt x="69433" y="111176"/>
                  </a:cubicBezTo>
                  <a:cubicBezTo>
                    <a:pt x="69433" y="111176"/>
                    <a:pt x="69433" y="111176"/>
                    <a:pt x="70188" y="112941"/>
                  </a:cubicBezTo>
                  <a:cubicBezTo>
                    <a:pt x="70188" y="112941"/>
                    <a:pt x="70943" y="114705"/>
                    <a:pt x="70943" y="114705"/>
                  </a:cubicBezTo>
                  <a:cubicBezTo>
                    <a:pt x="78490" y="112941"/>
                    <a:pt x="85283" y="95294"/>
                    <a:pt x="92830" y="98823"/>
                  </a:cubicBezTo>
                  <a:cubicBezTo>
                    <a:pt x="100377" y="100588"/>
                    <a:pt x="106415" y="120000"/>
                    <a:pt x="113962" y="105882"/>
                  </a:cubicBezTo>
                  <a:cubicBezTo>
                    <a:pt x="115471" y="104117"/>
                    <a:pt x="120000" y="93529"/>
                    <a:pt x="118490" y="93529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2" name="Shape 442"/>
            <p:cNvSpPr/>
            <p:nvPr/>
          </p:nvSpPr>
          <p:spPr>
            <a:xfrm>
              <a:off x="3779837" y="4951412"/>
              <a:ext cx="212700" cy="1239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3636" y="25263"/>
                  </a:moveTo>
                  <a:cubicBezTo>
                    <a:pt x="76363" y="44210"/>
                    <a:pt x="65454" y="56842"/>
                    <a:pt x="50909" y="63157"/>
                  </a:cubicBezTo>
                  <a:cubicBezTo>
                    <a:pt x="40000" y="75789"/>
                    <a:pt x="18181" y="69473"/>
                    <a:pt x="3636" y="63157"/>
                  </a:cubicBezTo>
                  <a:cubicBezTo>
                    <a:pt x="0" y="56842"/>
                    <a:pt x="7272" y="75789"/>
                    <a:pt x="7272" y="75789"/>
                  </a:cubicBezTo>
                  <a:cubicBezTo>
                    <a:pt x="7272" y="107368"/>
                    <a:pt x="36363" y="120000"/>
                    <a:pt x="50909" y="120000"/>
                  </a:cubicBezTo>
                  <a:cubicBezTo>
                    <a:pt x="72727" y="113684"/>
                    <a:pt x="90909" y="88421"/>
                    <a:pt x="105454" y="63157"/>
                  </a:cubicBezTo>
                  <a:cubicBezTo>
                    <a:pt x="120000" y="37894"/>
                    <a:pt x="98181" y="0"/>
                    <a:pt x="83636" y="25263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3" name="Shape 443"/>
            <p:cNvSpPr/>
            <p:nvPr/>
          </p:nvSpPr>
          <p:spPr>
            <a:xfrm>
              <a:off x="4443412" y="4110037"/>
              <a:ext cx="439800" cy="239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705" y="87567"/>
                  </a:moveTo>
                  <a:cubicBezTo>
                    <a:pt x="105882" y="48648"/>
                    <a:pt x="91764" y="25945"/>
                    <a:pt x="68823" y="12972"/>
                  </a:cubicBezTo>
                  <a:cubicBezTo>
                    <a:pt x="45882" y="0"/>
                    <a:pt x="24705" y="6486"/>
                    <a:pt x="0" y="6486"/>
                  </a:cubicBezTo>
                  <a:cubicBezTo>
                    <a:pt x="0" y="6486"/>
                    <a:pt x="0" y="6486"/>
                    <a:pt x="0" y="6486"/>
                  </a:cubicBezTo>
                  <a:cubicBezTo>
                    <a:pt x="19411" y="12972"/>
                    <a:pt x="37058" y="19459"/>
                    <a:pt x="54705" y="29189"/>
                  </a:cubicBezTo>
                  <a:cubicBezTo>
                    <a:pt x="60000" y="32432"/>
                    <a:pt x="65294" y="35675"/>
                    <a:pt x="68823" y="38918"/>
                  </a:cubicBezTo>
                  <a:cubicBezTo>
                    <a:pt x="68823" y="38918"/>
                    <a:pt x="70588" y="42162"/>
                    <a:pt x="70588" y="42162"/>
                  </a:cubicBezTo>
                  <a:cubicBezTo>
                    <a:pt x="72352" y="51891"/>
                    <a:pt x="77647" y="55135"/>
                    <a:pt x="82941" y="61621"/>
                  </a:cubicBezTo>
                  <a:cubicBezTo>
                    <a:pt x="88235" y="71351"/>
                    <a:pt x="91764" y="81081"/>
                    <a:pt x="95294" y="90810"/>
                  </a:cubicBezTo>
                  <a:cubicBezTo>
                    <a:pt x="95294" y="90810"/>
                    <a:pt x="95294" y="90810"/>
                    <a:pt x="95294" y="90810"/>
                  </a:cubicBezTo>
                  <a:cubicBezTo>
                    <a:pt x="97058" y="94054"/>
                    <a:pt x="97058" y="94054"/>
                    <a:pt x="97058" y="97297"/>
                  </a:cubicBezTo>
                  <a:cubicBezTo>
                    <a:pt x="100588" y="120000"/>
                    <a:pt x="120000" y="107027"/>
                    <a:pt x="114705" y="87567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4" name="Shape 444"/>
            <p:cNvSpPr/>
            <p:nvPr/>
          </p:nvSpPr>
          <p:spPr>
            <a:xfrm>
              <a:off x="4818062" y="4673601"/>
              <a:ext cx="212700" cy="271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1818" y="5714"/>
                  </a:moveTo>
                  <a:cubicBezTo>
                    <a:pt x="76363" y="17142"/>
                    <a:pt x="58181" y="42857"/>
                    <a:pt x="47272" y="62857"/>
                  </a:cubicBezTo>
                  <a:cubicBezTo>
                    <a:pt x="32727" y="94285"/>
                    <a:pt x="0" y="108571"/>
                    <a:pt x="3636" y="111428"/>
                  </a:cubicBezTo>
                  <a:cubicBezTo>
                    <a:pt x="25454" y="120000"/>
                    <a:pt x="47272" y="91428"/>
                    <a:pt x="58181" y="82857"/>
                  </a:cubicBezTo>
                  <a:cubicBezTo>
                    <a:pt x="76363" y="60000"/>
                    <a:pt x="80000" y="31428"/>
                    <a:pt x="109090" y="14285"/>
                  </a:cubicBezTo>
                  <a:cubicBezTo>
                    <a:pt x="120000" y="11428"/>
                    <a:pt x="112727" y="0"/>
                    <a:pt x="101818" y="5714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5" name="Shape 445"/>
            <p:cNvSpPr/>
            <p:nvPr/>
          </p:nvSpPr>
          <p:spPr>
            <a:xfrm>
              <a:off x="5005387" y="4699001"/>
              <a:ext cx="522300" cy="273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555" y="100000"/>
                  </a:moveTo>
                  <a:cubicBezTo>
                    <a:pt x="100740" y="74285"/>
                    <a:pt x="74074" y="74285"/>
                    <a:pt x="56296" y="68571"/>
                  </a:cubicBezTo>
                  <a:cubicBezTo>
                    <a:pt x="45925" y="65714"/>
                    <a:pt x="35555" y="60000"/>
                    <a:pt x="26666" y="48571"/>
                  </a:cubicBezTo>
                  <a:cubicBezTo>
                    <a:pt x="22222" y="42857"/>
                    <a:pt x="19259" y="34285"/>
                    <a:pt x="16296" y="25714"/>
                  </a:cubicBezTo>
                  <a:cubicBezTo>
                    <a:pt x="13333" y="17142"/>
                    <a:pt x="11851" y="8571"/>
                    <a:pt x="8888" y="0"/>
                  </a:cubicBezTo>
                  <a:cubicBezTo>
                    <a:pt x="8888" y="0"/>
                    <a:pt x="7407" y="0"/>
                    <a:pt x="7407" y="0"/>
                  </a:cubicBezTo>
                  <a:cubicBezTo>
                    <a:pt x="0" y="31428"/>
                    <a:pt x="25185" y="65714"/>
                    <a:pt x="37037" y="74285"/>
                  </a:cubicBezTo>
                  <a:cubicBezTo>
                    <a:pt x="59259" y="94285"/>
                    <a:pt x="85925" y="94285"/>
                    <a:pt x="108148" y="114285"/>
                  </a:cubicBezTo>
                  <a:cubicBezTo>
                    <a:pt x="114074" y="120000"/>
                    <a:pt x="120000" y="108571"/>
                    <a:pt x="115555" y="100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6" name="Shape 446"/>
            <p:cNvSpPr/>
            <p:nvPr/>
          </p:nvSpPr>
          <p:spPr>
            <a:xfrm>
              <a:off x="5167312" y="4271962"/>
              <a:ext cx="341400" cy="3555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9622" y="10909"/>
                  </a:moveTo>
                  <a:cubicBezTo>
                    <a:pt x="90566" y="34909"/>
                    <a:pt x="83773" y="54545"/>
                    <a:pt x="65660" y="74181"/>
                  </a:cubicBezTo>
                  <a:cubicBezTo>
                    <a:pt x="47547" y="93818"/>
                    <a:pt x="24905" y="102545"/>
                    <a:pt x="0" y="111272"/>
                  </a:cubicBezTo>
                  <a:cubicBezTo>
                    <a:pt x="0" y="111272"/>
                    <a:pt x="0" y="111272"/>
                    <a:pt x="0" y="111272"/>
                  </a:cubicBezTo>
                  <a:cubicBezTo>
                    <a:pt x="24905" y="120000"/>
                    <a:pt x="49811" y="104727"/>
                    <a:pt x="65660" y="89454"/>
                  </a:cubicBezTo>
                  <a:cubicBezTo>
                    <a:pt x="92830" y="69818"/>
                    <a:pt x="101886" y="45818"/>
                    <a:pt x="115471" y="15272"/>
                  </a:cubicBezTo>
                  <a:cubicBezTo>
                    <a:pt x="120000" y="6545"/>
                    <a:pt x="104150" y="0"/>
                    <a:pt x="99622" y="10909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Shape 447"/>
            <p:cNvSpPr/>
            <p:nvPr/>
          </p:nvSpPr>
          <p:spPr>
            <a:xfrm>
              <a:off x="5064125" y="4471987"/>
              <a:ext cx="173100" cy="1491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5555" y="0"/>
                  </a:moveTo>
                  <a:cubicBezTo>
                    <a:pt x="93333" y="0"/>
                    <a:pt x="71111" y="20869"/>
                    <a:pt x="53333" y="36521"/>
                  </a:cubicBezTo>
                  <a:cubicBezTo>
                    <a:pt x="31111" y="62608"/>
                    <a:pt x="13333" y="88695"/>
                    <a:pt x="0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17777" y="93913"/>
                    <a:pt x="35555" y="73043"/>
                    <a:pt x="53333" y="52173"/>
                  </a:cubicBezTo>
                  <a:cubicBezTo>
                    <a:pt x="71111" y="31304"/>
                    <a:pt x="97777" y="15652"/>
                    <a:pt x="120000" y="0"/>
                  </a:cubicBezTo>
                  <a:cubicBezTo>
                    <a:pt x="120000" y="0"/>
                    <a:pt x="120000" y="0"/>
                    <a:pt x="115555" y="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8" name="Shape 448"/>
            <p:cNvSpPr/>
            <p:nvPr/>
          </p:nvSpPr>
          <p:spPr>
            <a:xfrm>
              <a:off x="5076825" y="4537076"/>
              <a:ext cx="147600" cy="90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4782" y="0"/>
                  </a:moveTo>
                  <a:cubicBezTo>
                    <a:pt x="93913" y="8571"/>
                    <a:pt x="73043" y="34285"/>
                    <a:pt x="57391" y="51428"/>
                  </a:cubicBezTo>
                  <a:cubicBezTo>
                    <a:pt x="36521" y="77142"/>
                    <a:pt x="20869" y="94285"/>
                    <a:pt x="0" y="119999"/>
                  </a:cubicBezTo>
                  <a:cubicBezTo>
                    <a:pt x="0" y="119999"/>
                    <a:pt x="0" y="119999"/>
                    <a:pt x="5217" y="119999"/>
                  </a:cubicBezTo>
                  <a:cubicBezTo>
                    <a:pt x="26086" y="102857"/>
                    <a:pt x="46956" y="85714"/>
                    <a:pt x="73043" y="68571"/>
                  </a:cubicBezTo>
                  <a:cubicBezTo>
                    <a:pt x="88695" y="51428"/>
                    <a:pt x="109565" y="42857"/>
                    <a:pt x="120000" y="8571"/>
                  </a:cubicBezTo>
                  <a:cubicBezTo>
                    <a:pt x="120000" y="8571"/>
                    <a:pt x="120000" y="0"/>
                    <a:pt x="114782" y="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9" name="Shape 449"/>
            <p:cNvSpPr/>
            <p:nvPr/>
          </p:nvSpPr>
          <p:spPr>
            <a:xfrm>
              <a:off x="5089525" y="4654551"/>
              <a:ext cx="63600" cy="44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8000" y="102857"/>
                  </a:moveTo>
                  <a:cubicBezTo>
                    <a:pt x="108000" y="102857"/>
                    <a:pt x="108000" y="85714"/>
                    <a:pt x="96000" y="68571"/>
                  </a:cubicBezTo>
                  <a:cubicBezTo>
                    <a:pt x="96000" y="68571"/>
                    <a:pt x="84000" y="51428"/>
                    <a:pt x="72000" y="34285"/>
                  </a:cubicBezTo>
                  <a:cubicBezTo>
                    <a:pt x="48000" y="17142"/>
                    <a:pt x="36000" y="17142"/>
                    <a:pt x="12000" y="0"/>
                  </a:cubicBezTo>
                  <a:cubicBezTo>
                    <a:pt x="0" y="0"/>
                    <a:pt x="0" y="17142"/>
                    <a:pt x="0" y="17142"/>
                  </a:cubicBezTo>
                  <a:cubicBezTo>
                    <a:pt x="24000" y="34285"/>
                    <a:pt x="36000" y="51428"/>
                    <a:pt x="48000" y="68571"/>
                  </a:cubicBezTo>
                  <a:cubicBezTo>
                    <a:pt x="60000" y="85714"/>
                    <a:pt x="72000" y="102857"/>
                    <a:pt x="72000" y="102857"/>
                  </a:cubicBezTo>
                  <a:cubicBezTo>
                    <a:pt x="84000" y="119999"/>
                    <a:pt x="96000" y="119999"/>
                    <a:pt x="108000" y="119999"/>
                  </a:cubicBezTo>
                  <a:cubicBezTo>
                    <a:pt x="108000" y="119999"/>
                    <a:pt x="120000" y="119999"/>
                    <a:pt x="108000" y="102857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0" name="Shape 450"/>
            <p:cNvSpPr/>
            <p:nvPr/>
          </p:nvSpPr>
          <p:spPr>
            <a:xfrm>
              <a:off x="5043487" y="4654551"/>
              <a:ext cx="142800" cy="147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14782"/>
                  </a:moveTo>
                  <a:cubicBezTo>
                    <a:pt x="103636" y="93913"/>
                    <a:pt x="76363" y="83478"/>
                    <a:pt x="54545" y="62608"/>
                  </a:cubicBezTo>
                  <a:cubicBezTo>
                    <a:pt x="38181" y="41739"/>
                    <a:pt x="27272" y="20869"/>
                    <a:pt x="10909" y="0"/>
                  </a:cubicBezTo>
                  <a:cubicBezTo>
                    <a:pt x="10909" y="0"/>
                    <a:pt x="5454" y="0"/>
                    <a:pt x="5454" y="5217"/>
                  </a:cubicBezTo>
                  <a:cubicBezTo>
                    <a:pt x="0" y="26086"/>
                    <a:pt x="21818" y="52173"/>
                    <a:pt x="38181" y="67826"/>
                  </a:cubicBezTo>
                  <a:cubicBezTo>
                    <a:pt x="60000" y="88695"/>
                    <a:pt x="87272" y="114782"/>
                    <a:pt x="114545" y="120000"/>
                  </a:cubicBezTo>
                  <a:cubicBezTo>
                    <a:pt x="120000" y="120000"/>
                    <a:pt x="120000" y="114782"/>
                    <a:pt x="120000" y="114782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1" name="Shape 451"/>
            <p:cNvSpPr/>
            <p:nvPr/>
          </p:nvSpPr>
          <p:spPr>
            <a:xfrm>
              <a:off x="4721225" y="4154487"/>
              <a:ext cx="96900" cy="77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10000"/>
                  </a:moveTo>
                  <a:cubicBezTo>
                    <a:pt x="72000" y="0"/>
                    <a:pt x="32000" y="60000"/>
                    <a:pt x="0" y="100000"/>
                  </a:cubicBezTo>
                  <a:cubicBezTo>
                    <a:pt x="0" y="110000"/>
                    <a:pt x="8000" y="120000"/>
                    <a:pt x="16000" y="110000"/>
                  </a:cubicBezTo>
                  <a:cubicBezTo>
                    <a:pt x="32000" y="90000"/>
                    <a:pt x="48000" y="80000"/>
                    <a:pt x="64000" y="60000"/>
                  </a:cubicBezTo>
                  <a:cubicBezTo>
                    <a:pt x="80000" y="40000"/>
                    <a:pt x="104000" y="30000"/>
                    <a:pt x="120000" y="20000"/>
                  </a:cubicBezTo>
                  <a:cubicBezTo>
                    <a:pt x="120000" y="10000"/>
                    <a:pt x="120000" y="10000"/>
                    <a:pt x="120000" y="10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2" name="Shape 452"/>
            <p:cNvSpPr/>
            <p:nvPr/>
          </p:nvSpPr>
          <p:spPr>
            <a:xfrm>
              <a:off x="4792662" y="4200526"/>
              <a:ext cx="103200" cy="103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2500" y="0"/>
                  </a:moveTo>
                  <a:cubicBezTo>
                    <a:pt x="82500" y="0"/>
                    <a:pt x="60000" y="30000"/>
                    <a:pt x="45000" y="52500"/>
                  </a:cubicBezTo>
                  <a:cubicBezTo>
                    <a:pt x="30000" y="67500"/>
                    <a:pt x="0" y="97500"/>
                    <a:pt x="0" y="120000"/>
                  </a:cubicBezTo>
                  <a:cubicBezTo>
                    <a:pt x="0" y="120000"/>
                    <a:pt x="7500" y="120000"/>
                    <a:pt x="7500" y="120000"/>
                  </a:cubicBezTo>
                  <a:cubicBezTo>
                    <a:pt x="15000" y="120000"/>
                    <a:pt x="22500" y="112500"/>
                    <a:pt x="30000" y="105000"/>
                  </a:cubicBezTo>
                  <a:cubicBezTo>
                    <a:pt x="37500" y="90000"/>
                    <a:pt x="45000" y="75000"/>
                    <a:pt x="60000" y="67500"/>
                  </a:cubicBezTo>
                  <a:cubicBezTo>
                    <a:pt x="67500" y="52500"/>
                    <a:pt x="82500" y="45000"/>
                    <a:pt x="90000" y="37500"/>
                  </a:cubicBezTo>
                  <a:cubicBezTo>
                    <a:pt x="105000" y="30000"/>
                    <a:pt x="112500" y="22500"/>
                    <a:pt x="120000" y="7500"/>
                  </a:cubicBezTo>
                  <a:cubicBezTo>
                    <a:pt x="120000" y="0"/>
                    <a:pt x="112500" y="0"/>
                    <a:pt x="112500" y="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Shape 453"/>
            <p:cNvSpPr/>
            <p:nvPr/>
          </p:nvSpPr>
          <p:spPr>
            <a:xfrm>
              <a:off x="4759325" y="4187826"/>
              <a:ext cx="77700" cy="71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cubicBezTo>
                    <a:pt x="100000" y="0"/>
                    <a:pt x="70000" y="21818"/>
                    <a:pt x="60000" y="32727"/>
                  </a:cubicBezTo>
                  <a:cubicBezTo>
                    <a:pt x="40000" y="54545"/>
                    <a:pt x="20000" y="76363"/>
                    <a:pt x="10000" y="109090"/>
                  </a:cubicBezTo>
                  <a:cubicBezTo>
                    <a:pt x="0" y="109090"/>
                    <a:pt x="10000" y="120000"/>
                    <a:pt x="10000" y="120000"/>
                  </a:cubicBezTo>
                  <a:cubicBezTo>
                    <a:pt x="30000" y="98181"/>
                    <a:pt x="50000" y="87272"/>
                    <a:pt x="70000" y="65454"/>
                  </a:cubicBezTo>
                  <a:cubicBezTo>
                    <a:pt x="80000" y="54545"/>
                    <a:pt x="90000" y="43636"/>
                    <a:pt x="100000" y="32727"/>
                  </a:cubicBezTo>
                  <a:cubicBezTo>
                    <a:pt x="110000" y="32727"/>
                    <a:pt x="120000" y="21818"/>
                    <a:pt x="120000" y="10909"/>
                  </a:cubicBezTo>
                  <a:cubicBezTo>
                    <a:pt x="120000" y="10909"/>
                    <a:pt x="120000" y="0"/>
                    <a:pt x="120000" y="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4" name="Shape 454"/>
            <p:cNvSpPr/>
            <p:nvPr/>
          </p:nvSpPr>
          <p:spPr>
            <a:xfrm>
              <a:off x="4799012" y="4997451"/>
              <a:ext cx="507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5000" y="55384"/>
                  </a:moveTo>
                  <a:cubicBezTo>
                    <a:pt x="60000" y="36923"/>
                    <a:pt x="45000" y="18461"/>
                    <a:pt x="15000" y="9230"/>
                  </a:cubicBezTo>
                  <a:cubicBezTo>
                    <a:pt x="15000" y="0"/>
                    <a:pt x="0" y="0"/>
                    <a:pt x="0" y="9230"/>
                  </a:cubicBezTo>
                  <a:cubicBezTo>
                    <a:pt x="0" y="27692"/>
                    <a:pt x="15000" y="46153"/>
                    <a:pt x="30000" y="64615"/>
                  </a:cubicBezTo>
                  <a:cubicBezTo>
                    <a:pt x="45000" y="83076"/>
                    <a:pt x="75000" y="101538"/>
                    <a:pt x="105000" y="110769"/>
                  </a:cubicBezTo>
                  <a:cubicBezTo>
                    <a:pt x="105000" y="120000"/>
                    <a:pt x="120000" y="110769"/>
                    <a:pt x="120000" y="110769"/>
                  </a:cubicBezTo>
                  <a:cubicBezTo>
                    <a:pt x="120000" y="83076"/>
                    <a:pt x="90000" y="73846"/>
                    <a:pt x="75000" y="55384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5" name="Shape 455"/>
            <p:cNvSpPr/>
            <p:nvPr/>
          </p:nvSpPr>
          <p:spPr>
            <a:xfrm>
              <a:off x="4824412" y="4991101"/>
              <a:ext cx="39600" cy="50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0000" y="15000"/>
                    <a:pt x="40000" y="30000"/>
                    <a:pt x="60000" y="60000"/>
                  </a:cubicBezTo>
                  <a:cubicBezTo>
                    <a:pt x="60000" y="75000"/>
                    <a:pt x="80000" y="90000"/>
                    <a:pt x="100000" y="105000"/>
                  </a:cubicBezTo>
                  <a:cubicBezTo>
                    <a:pt x="100000" y="120000"/>
                    <a:pt x="120000" y="120000"/>
                    <a:pt x="120000" y="105000"/>
                  </a:cubicBezTo>
                  <a:cubicBezTo>
                    <a:pt x="120000" y="60000"/>
                    <a:pt x="40000" y="15000"/>
                    <a:pt x="0" y="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6" name="Shape 456"/>
            <p:cNvSpPr/>
            <p:nvPr/>
          </p:nvSpPr>
          <p:spPr>
            <a:xfrm>
              <a:off x="4824412" y="4964112"/>
              <a:ext cx="71400" cy="333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9090" y="72000"/>
                  </a:moveTo>
                  <a:cubicBezTo>
                    <a:pt x="98181" y="48000"/>
                    <a:pt x="76363" y="48000"/>
                    <a:pt x="54545" y="24000"/>
                  </a:cubicBezTo>
                  <a:cubicBezTo>
                    <a:pt x="32727" y="24000"/>
                    <a:pt x="10909" y="0"/>
                    <a:pt x="0" y="0"/>
                  </a:cubicBezTo>
                  <a:cubicBezTo>
                    <a:pt x="0" y="24000"/>
                    <a:pt x="0" y="24000"/>
                    <a:pt x="0" y="24000"/>
                  </a:cubicBezTo>
                  <a:cubicBezTo>
                    <a:pt x="10909" y="72000"/>
                    <a:pt x="32727" y="72000"/>
                    <a:pt x="43636" y="72000"/>
                  </a:cubicBezTo>
                  <a:cubicBezTo>
                    <a:pt x="65454" y="96000"/>
                    <a:pt x="87272" y="120000"/>
                    <a:pt x="109090" y="120000"/>
                  </a:cubicBezTo>
                  <a:cubicBezTo>
                    <a:pt x="120000" y="96000"/>
                    <a:pt x="120000" y="96000"/>
                    <a:pt x="109090" y="72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7" name="Shape 457"/>
            <p:cNvSpPr/>
            <p:nvPr/>
          </p:nvSpPr>
          <p:spPr>
            <a:xfrm>
              <a:off x="3849687" y="4932362"/>
              <a:ext cx="71400" cy="39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20000"/>
                  </a:moveTo>
                  <a:cubicBezTo>
                    <a:pt x="98181" y="0"/>
                    <a:pt x="76363" y="20000"/>
                    <a:pt x="54545" y="20000"/>
                  </a:cubicBezTo>
                  <a:cubicBezTo>
                    <a:pt x="43636" y="40000"/>
                    <a:pt x="10909" y="40000"/>
                    <a:pt x="10909" y="80000"/>
                  </a:cubicBezTo>
                  <a:cubicBezTo>
                    <a:pt x="0" y="80000"/>
                    <a:pt x="0" y="100000"/>
                    <a:pt x="10909" y="100000"/>
                  </a:cubicBezTo>
                  <a:cubicBezTo>
                    <a:pt x="21818" y="120000"/>
                    <a:pt x="43636" y="100000"/>
                    <a:pt x="54545" y="80000"/>
                  </a:cubicBezTo>
                  <a:cubicBezTo>
                    <a:pt x="76363" y="80000"/>
                    <a:pt x="109090" y="80000"/>
                    <a:pt x="120000" y="40000"/>
                  </a:cubicBezTo>
                  <a:cubicBezTo>
                    <a:pt x="120000" y="40000"/>
                    <a:pt x="120000" y="20000"/>
                    <a:pt x="120000" y="2000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8" name="Shape 458"/>
            <p:cNvSpPr/>
            <p:nvPr/>
          </p:nvSpPr>
          <p:spPr>
            <a:xfrm>
              <a:off x="3883025" y="4951412"/>
              <a:ext cx="50700" cy="39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5000" y="0"/>
                  </a:moveTo>
                  <a:cubicBezTo>
                    <a:pt x="90000" y="20000"/>
                    <a:pt x="75000" y="40000"/>
                    <a:pt x="60000" y="40000"/>
                  </a:cubicBezTo>
                  <a:cubicBezTo>
                    <a:pt x="45000" y="80000"/>
                    <a:pt x="15000" y="100000"/>
                    <a:pt x="0" y="10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30000" y="100000"/>
                    <a:pt x="45000" y="80000"/>
                    <a:pt x="60000" y="60000"/>
                  </a:cubicBezTo>
                  <a:cubicBezTo>
                    <a:pt x="75000" y="60000"/>
                    <a:pt x="105000" y="40000"/>
                    <a:pt x="105000" y="20000"/>
                  </a:cubicBezTo>
                  <a:cubicBezTo>
                    <a:pt x="120000" y="20000"/>
                    <a:pt x="105000" y="0"/>
                    <a:pt x="105000" y="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Shape 459"/>
            <p:cNvSpPr/>
            <p:nvPr/>
          </p:nvSpPr>
          <p:spPr>
            <a:xfrm>
              <a:off x="3895725" y="4964112"/>
              <a:ext cx="63600" cy="714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6000" y="0"/>
                  </a:moveTo>
                  <a:cubicBezTo>
                    <a:pt x="72000" y="10909"/>
                    <a:pt x="60000" y="32727"/>
                    <a:pt x="48000" y="54545"/>
                  </a:cubicBezTo>
                  <a:cubicBezTo>
                    <a:pt x="24000" y="65454"/>
                    <a:pt x="12000" y="87272"/>
                    <a:pt x="0" y="120000"/>
                  </a:cubicBezTo>
                  <a:cubicBezTo>
                    <a:pt x="0" y="120000"/>
                    <a:pt x="0" y="120000"/>
                    <a:pt x="0" y="120000"/>
                  </a:cubicBezTo>
                  <a:cubicBezTo>
                    <a:pt x="36000" y="109090"/>
                    <a:pt x="48000" y="98181"/>
                    <a:pt x="72000" y="76363"/>
                  </a:cubicBezTo>
                  <a:cubicBezTo>
                    <a:pt x="84000" y="65454"/>
                    <a:pt x="108000" y="32727"/>
                    <a:pt x="120000" y="10909"/>
                  </a:cubicBezTo>
                  <a:cubicBezTo>
                    <a:pt x="120000" y="0"/>
                    <a:pt x="108000" y="0"/>
                    <a:pt x="96000" y="0"/>
                  </a:cubicBezTo>
                  <a:close/>
                </a:path>
              </a:pathLst>
            </a:custGeom>
            <a:solidFill>
              <a:srgbClr val="0D0138">
                <a:alpha val="16540"/>
              </a:srgbClr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0" name="Shape 460"/>
            <p:cNvSpPr/>
            <p:nvPr/>
          </p:nvSpPr>
          <p:spPr>
            <a:xfrm>
              <a:off x="3952875" y="4795837"/>
              <a:ext cx="1620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00800" y="27692"/>
                  </a:moveTo>
                  <a:cubicBezTo>
                    <a:pt x="86400" y="9230"/>
                    <a:pt x="72000" y="9230"/>
                    <a:pt x="57600" y="9230"/>
                  </a:cubicBezTo>
                  <a:cubicBezTo>
                    <a:pt x="43200" y="9230"/>
                    <a:pt x="24000" y="0"/>
                    <a:pt x="9600" y="18461"/>
                  </a:cubicBezTo>
                  <a:cubicBezTo>
                    <a:pt x="0" y="36923"/>
                    <a:pt x="0" y="55384"/>
                    <a:pt x="9600" y="73846"/>
                  </a:cubicBezTo>
                  <a:cubicBezTo>
                    <a:pt x="19200" y="92307"/>
                    <a:pt x="33600" y="101538"/>
                    <a:pt x="48000" y="101538"/>
                  </a:cubicBezTo>
                  <a:cubicBezTo>
                    <a:pt x="62400" y="110769"/>
                    <a:pt x="81600" y="120000"/>
                    <a:pt x="96000" y="110769"/>
                  </a:cubicBezTo>
                  <a:cubicBezTo>
                    <a:pt x="115200" y="101538"/>
                    <a:pt x="120000" y="36923"/>
                    <a:pt x="100800" y="27692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1" name="Shape 461"/>
            <p:cNvSpPr/>
            <p:nvPr/>
          </p:nvSpPr>
          <p:spPr>
            <a:xfrm>
              <a:off x="4437062" y="4848226"/>
              <a:ext cx="168300" cy="84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73846" y="9230"/>
                  </a:moveTo>
                  <a:cubicBezTo>
                    <a:pt x="50769" y="18461"/>
                    <a:pt x="23076" y="0"/>
                    <a:pt x="4615" y="36923"/>
                  </a:cubicBezTo>
                  <a:cubicBezTo>
                    <a:pt x="0" y="46153"/>
                    <a:pt x="4615" y="73846"/>
                    <a:pt x="9230" y="83076"/>
                  </a:cubicBezTo>
                  <a:cubicBezTo>
                    <a:pt x="18461" y="101538"/>
                    <a:pt x="32307" y="101538"/>
                    <a:pt x="41538" y="110769"/>
                  </a:cubicBezTo>
                  <a:cubicBezTo>
                    <a:pt x="60000" y="120000"/>
                    <a:pt x="73846" y="120000"/>
                    <a:pt x="87692" y="110769"/>
                  </a:cubicBezTo>
                  <a:cubicBezTo>
                    <a:pt x="120000" y="92307"/>
                    <a:pt x="106153" y="0"/>
                    <a:pt x="73846" y="9230"/>
                  </a:cubicBezTo>
                  <a:close/>
                </a:path>
              </a:pathLst>
            </a:custGeom>
            <a:solidFill>
              <a:srgbClr val="F4CCCC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2" name="Shape 462"/>
            <p:cNvSpPr/>
            <p:nvPr/>
          </p:nvSpPr>
          <p:spPr>
            <a:xfrm>
              <a:off x="3708400" y="3967162"/>
              <a:ext cx="1844700" cy="1217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17062" y="44042"/>
                  </a:moveTo>
                  <a:cubicBezTo>
                    <a:pt x="118321" y="38936"/>
                    <a:pt x="120000" y="32553"/>
                    <a:pt x="119580" y="27446"/>
                  </a:cubicBezTo>
                  <a:cubicBezTo>
                    <a:pt x="119580" y="25531"/>
                    <a:pt x="118741" y="22978"/>
                    <a:pt x="117062" y="22978"/>
                  </a:cubicBezTo>
                  <a:cubicBezTo>
                    <a:pt x="115804" y="23617"/>
                    <a:pt x="115804" y="25531"/>
                    <a:pt x="114965" y="27446"/>
                  </a:cubicBezTo>
                  <a:cubicBezTo>
                    <a:pt x="113286" y="30000"/>
                    <a:pt x="109510" y="30000"/>
                    <a:pt x="107412" y="30638"/>
                  </a:cubicBezTo>
                  <a:cubicBezTo>
                    <a:pt x="103216" y="31276"/>
                    <a:pt x="99020" y="31914"/>
                    <a:pt x="95244" y="33829"/>
                  </a:cubicBezTo>
                  <a:cubicBezTo>
                    <a:pt x="88951" y="37021"/>
                    <a:pt x="84755" y="45319"/>
                    <a:pt x="83916" y="55531"/>
                  </a:cubicBezTo>
                  <a:cubicBezTo>
                    <a:pt x="80979" y="51702"/>
                    <a:pt x="75524" y="42127"/>
                    <a:pt x="76363" y="36382"/>
                  </a:cubicBezTo>
                  <a:cubicBezTo>
                    <a:pt x="77202" y="29361"/>
                    <a:pt x="82237" y="24893"/>
                    <a:pt x="85594" y="21063"/>
                  </a:cubicBezTo>
                  <a:cubicBezTo>
                    <a:pt x="86853" y="19787"/>
                    <a:pt x="88531" y="17872"/>
                    <a:pt x="87692" y="15319"/>
                  </a:cubicBezTo>
                  <a:cubicBezTo>
                    <a:pt x="86433" y="12765"/>
                    <a:pt x="82237" y="12765"/>
                    <a:pt x="80559" y="11489"/>
                  </a:cubicBezTo>
                  <a:cubicBezTo>
                    <a:pt x="75524" y="8297"/>
                    <a:pt x="71748" y="3829"/>
                    <a:pt x="66713" y="1914"/>
                  </a:cubicBezTo>
                  <a:cubicBezTo>
                    <a:pt x="61258" y="0"/>
                    <a:pt x="55384" y="638"/>
                    <a:pt x="49930" y="2553"/>
                  </a:cubicBezTo>
                  <a:cubicBezTo>
                    <a:pt x="47832" y="3829"/>
                    <a:pt x="45734" y="5106"/>
                    <a:pt x="44055" y="7021"/>
                  </a:cubicBezTo>
                  <a:cubicBezTo>
                    <a:pt x="41538" y="8936"/>
                    <a:pt x="39860" y="12127"/>
                    <a:pt x="37762" y="14042"/>
                  </a:cubicBezTo>
                  <a:cubicBezTo>
                    <a:pt x="36083" y="15319"/>
                    <a:pt x="33146" y="15319"/>
                    <a:pt x="31048" y="16595"/>
                  </a:cubicBezTo>
                  <a:cubicBezTo>
                    <a:pt x="28951" y="17872"/>
                    <a:pt x="26853" y="19787"/>
                    <a:pt x="24755" y="21702"/>
                  </a:cubicBezTo>
                  <a:cubicBezTo>
                    <a:pt x="20979" y="25531"/>
                    <a:pt x="18041" y="31276"/>
                    <a:pt x="15944" y="37021"/>
                  </a:cubicBezTo>
                  <a:cubicBezTo>
                    <a:pt x="10069" y="51702"/>
                    <a:pt x="4615" y="72765"/>
                    <a:pt x="9650" y="89361"/>
                  </a:cubicBezTo>
                  <a:cubicBezTo>
                    <a:pt x="6293" y="89361"/>
                    <a:pt x="0" y="90638"/>
                    <a:pt x="0" y="97659"/>
                  </a:cubicBezTo>
                  <a:cubicBezTo>
                    <a:pt x="419" y="102765"/>
                    <a:pt x="3776" y="108510"/>
                    <a:pt x="6713" y="111063"/>
                  </a:cubicBezTo>
                  <a:cubicBezTo>
                    <a:pt x="10489" y="114255"/>
                    <a:pt x="14265" y="113617"/>
                    <a:pt x="17202" y="108510"/>
                  </a:cubicBezTo>
                  <a:cubicBezTo>
                    <a:pt x="18041" y="107234"/>
                    <a:pt x="18041" y="106595"/>
                    <a:pt x="18881" y="106595"/>
                  </a:cubicBezTo>
                  <a:cubicBezTo>
                    <a:pt x="19720" y="107234"/>
                    <a:pt x="20979" y="109148"/>
                    <a:pt x="21818" y="109787"/>
                  </a:cubicBezTo>
                  <a:cubicBezTo>
                    <a:pt x="23496" y="111702"/>
                    <a:pt x="25594" y="112978"/>
                    <a:pt x="27272" y="114255"/>
                  </a:cubicBezTo>
                  <a:cubicBezTo>
                    <a:pt x="35664" y="119361"/>
                    <a:pt x="45314" y="120000"/>
                    <a:pt x="54125" y="118085"/>
                  </a:cubicBezTo>
                  <a:cubicBezTo>
                    <a:pt x="56223" y="117446"/>
                    <a:pt x="57902" y="116808"/>
                    <a:pt x="60000" y="115531"/>
                  </a:cubicBezTo>
                  <a:cubicBezTo>
                    <a:pt x="60839" y="114893"/>
                    <a:pt x="62097" y="114255"/>
                    <a:pt x="62937" y="113617"/>
                  </a:cubicBezTo>
                  <a:cubicBezTo>
                    <a:pt x="64195" y="112978"/>
                    <a:pt x="65874" y="111063"/>
                    <a:pt x="67132" y="110425"/>
                  </a:cubicBezTo>
                  <a:cubicBezTo>
                    <a:pt x="68811" y="110425"/>
                    <a:pt x="71328" y="114893"/>
                    <a:pt x="73426" y="116170"/>
                  </a:cubicBezTo>
                  <a:cubicBezTo>
                    <a:pt x="78041" y="117446"/>
                    <a:pt x="82657" y="112340"/>
                    <a:pt x="84755" y="107234"/>
                  </a:cubicBezTo>
                  <a:cubicBezTo>
                    <a:pt x="85594" y="104680"/>
                    <a:pt x="87272" y="100212"/>
                    <a:pt x="86433" y="97021"/>
                  </a:cubicBezTo>
                  <a:cubicBezTo>
                    <a:pt x="85594" y="93829"/>
                    <a:pt x="82237" y="93191"/>
                    <a:pt x="80139" y="92553"/>
                  </a:cubicBezTo>
                  <a:cubicBezTo>
                    <a:pt x="82237" y="88085"/>
                    <a:pt x="83076" y="83617"/>
                    <a:pt x="84335" y="79148"/>
                  </a:cubicBezTo>
                  <a:cubicBezTo>
                    <a:pt x="86433" y="88723"/>
                    <a:pt x="91888" y="93829"/>
                    <a:pt x="98181" y="96382"/>
                  </a:cubicBezTo>
                  <a:cubicBezTo>
                    <a:pt x="101958" y="97659"/>
                    <a:pt x="105734" y="98297"/>
                    <a:pt x="109510" y="98936"/>
                  </a:cubicBezTo>
                  <a:cubicBezTo>
                    <a:pt x="110769" y="99574"/>
                    <a:pt x="112867" y="99574"/>
                    <a:pt x="114125" y="100212"/>
                  </a:cubicBezTo>
                  <a:cubicBezTo>
                    <a:pt x="115384" y="101489"/>
                    <a:pt x="114965" y="103404"/>
                    <a:pt x="115804" y="104680"/>
                  </a:cubicBezTo>
                  <a:cubicBezTo>
                    <a:pt x="116643" y="105957"/>
                    <a:pt x="118321" y="105957"/>
                    <a:pt x="119160" y="104680"/>
                  </a:cubicBezTo>
                  <a:cubicBezTo>
                    <a:pt x="120000" y="102765"/>
                    <a:pt x="119580" y="100212"/>
                    <a:pt x="119580" y="98297"/>
                  </a:cubicBezTo>
                  <a:cubicBezTo>
                    <a:pt x="119160" y="93191"/>
                    <a:pt x="118321" y="88723"/>
                    <a:pt x="117062" y="84893"/>
                  </a:cubicBezTo>
                  <a:cubicBezTo>
                    <a:pt x="114965" y="75957"/>
                    <a:pt x="110769" y="68297"/>
                    <a:pt x="104895" y="64468"/>
                  </a:cubicBezTo>
                  <a:cubicBezTo>
                    <a:pt x="111188" y="60638"/>
                    <a:pt x="114545" y="52978"/>
                    <a:pt x="117062" y="44042"/>
                  </a:cubicBezTo>
                  <a:close/>
                  <a:moveTo>
                    <a:pt x="109510" y="93829"/>
                  </a:moveTo>
                  <a:cubicBezTo>
                    <a:pt x="103636" y="92553"/>
                    <a:pt x="96923" y="91914"/>
                    <a:pt x="91468" y="86808"/>
                  </a:cubicBezTo>
                  <a:cubicBezTo>
                    <a:pt x="88951" y="83617"/>
                    <a:pt x="87272" y="79787"/>
                    <a:pt x="86853" y="74680"/>
                  </a:cubicBezTo>
                  <a:cubicBezTo>
                    <a:pt x="86853" y="72765"/>
                    <a:pt x="87272" y="70212"/>
                    <a:pt x="85594" y="70212"/>
                  </a:cubicBezTo>
                  <a:cubicBezTo>
                    <a:pt x="84335" y="70212"/>
                    <a:pt x="83076" y="72127"/>
                    <a:pt x="82657" y="73404"/>
                  </a:cubicBezTo>
                  <a:cubicBezTo>
                    <a:pt x="80559" y="77234"/>
                    <a:pt x="80139" y="81702"/>
                    <a:pt x="78881" y="85531"/>
                  </a:cubicBezTo>
                  <a:cubicBezTo>
                    <a:pt x="78461" y="88085"/>
                    <a:pt x="77202" y="90000"/>
                    <a:pt x="76363" y="91914"/>
                  </a:cubicBezTo>
                  <a:cubicBezTo>
                    <a:pt x="75524" y="93191"/>
                    <a:pt x="75524" y="93191"/>
                    <a:pt x="74265" y="93829"/>
                  </a:cubicBezTo>
                  <a:cubicBezTo>
                    <a:pt x="73846" y="93829"/>
                    <a:pt x="72587" y="93191"/>
                    <a:pt x="72587" y="94468"/>
                  </a:cubicBezTo>
                  <a:cubicBezTo>
                    <a:pt x="71748" y="97659"/>
                    <a:pt x="77202" y="97021"/>
                    <a:pt x="78041" y="97021"/>
                  </a:cubicBezTo>
                  <a:cubicBezTo>
                    <a:pt x="79720" y="97659"/>
                    <a:pt x="82657" y="97659"/>
                    <a:pt x="83076" y="100212"/>
                  </a:cubicBezTo>
                  <a:cubicBezTo>
                    <a:pt x="83496" y="102127"/>
                    <a:pt x="80979" y="107234"/>
                    <a:pt x="79720" y="108510"/>
                  </a:cubicBezTo>
                  <a:cubicBezTo>
                    <a:pt x="77622" y="110425"/>
                    <a:pt x="75104" y="111702"/>
                    <a:pt x="73006" y="109787"/>
                  </a:cubicBezTo>
                  <a:cubicBezTo>
                    <a:pt x="71328" y="108510"/>
                    <a:pt x="70489" y="104680"/>
                    <a:pt x="68811" y="104042"/>
                  </a:cubicBezTo>
                  <a:cubicBezTo>
                    <a:pt x="67132" y="103404"/>
                    <a:pt x="65034" y="106595"/>
                    <a:pt x="63776" y="107872"/>
                  </a:cubicBezTo>
                  <a:cubicBezTo>
                    <a:pt x="60839" y="109787"/>
                    <a:pt x="57902" y="111702"/>
                    <a:pt x="54965" y="112340"/>
                  </a:cubicBezTo>
                  <a:cubicBezTo>
                    <a:pt x="60839" y="108510"/>
                    <a:pt x="66293" y="102127"/>
                    <a:pt x="69650" y="93829"/>
                  </a:cubicBezTo>
                  <a:cubicBezTo>
                    <a:pt x="71328" y="89361"/>
                    <a:pt x="72587" y="84893"/>
                    <a:pt x="73426" y="79787"/>
                  </a:cubicBezTo>
                  <a:cubicBezTo>
                    <a:pt x="73846" y="75957"/>
                    <a:pt x="74685" y="69574"/>
                    <a:pt x="73426" y="66382"/>
                  </a:cubicBezTo>
                  <a:cubicBezTo>
                    <a:pt x="72167" y="62553"/>
                    <a:pt x="71748" y="66382"/>
                    <a:pt x="71748" y="68936"/>
                  </a:cubicBezTo>
                  <a:cubicBezTo>
                    <a:pt x="71328" y="72765"/>
                    <a:pt x="71748" y="75957"/>
                    <a:pt x="71328" y="80425"/>
                  </a:cubicBezTo>
                  <a:cubicBezTo>
                    <a:pt x="70069" y="88723"/>
                    <a:pt x="66713" y="95744"/>
                    <a:pt x="62517" y="101489"/>
                  </a:cubicBezTo>
                  <a:cubicBezTo>
                    <a:pt x="53706" y="112978"/>
                    <a:pt x="41958" y="116808"/>
                    <a:pt x="31048" y="111063"/>
                  </a:cubicBezTo>
                  <a:cubicBezTo>
                    <a:pt x="20559" y="105957"/>
                    <a:pt x="10069" y="91914"/>
                    <a:pt x="10909" y="73404"/>
                  </a:cubicBezTo>
                  <a:cubicBezTo>
                    <a:pt x="11328" y="61914"/>
                    <a:pt x="14685" y="49787"/>
                    <a:pt x="18461" y="40212"/>
                  </a:cubicBezTo>
                  <a:cubicBezTo>
                    <a:pt x="22657" y="30000"/>
                    <a:pt x="28531" y="22340"/>
                    <a:pt x="36083" y="19787"/>
                  </a:cubicBezTo>
                  <a:cubicBezTo>
                    <a:pt x="35664" y="21702"/>
                    <a:pt x="33986" y="23617"/>
                    <a:pt x="33986" y="26170"/>
                  </a:cubicBezTo>
                  <a:cubicBezTo>
                    <a:pt x="33986" y="29361"/>
                    <a:pt x="35244" y="28085"/>
                    <a:pt x="36083" y="26170"/>
                  </a:cubicBezTo>
                  <a:cubicBezTo>
                    <a:pt x="39440" y="19148"/>
                    <a:pt x="42377" y="13404"/>
                    <a:pt x="47412" y="9574"/>
                  </a:cubicBezTo>
                  <a:cubicBezTo>
                    <a:pt x="53286" y="5744"/>
                    <a:pt x="60000" y="5106"/>
                    <a:pt x="66293" y="7021"/>
                  </a:cubicBezTo>
                  <a:cubicBezTo>
                    <a:pt x="72167" y="8936"/>
                    <a:pt x="76783" y="16595"/>
                    <a:pt x="82657" y="17872"/>
                  </a:cubicBezTo>
                  <a:cubicBezTo>
                    <a:pt x="78881" y="22340"/>
                    <a:pt x="74265" y="28085"/>
                    <a:pt x="73006" y="35106"/>
                  </a:cubicBezTo>
                  <a:cubicBezTo>
                    <a:pt x="67552" y="21702"/>
                    <a:pt x="59160" y="16595"/>
                    <a:pt x="49090" y="15319"/>
                  </a:cubicBezTo>
                  <a:cubicBezTo>
                    <a:pt x="48251" y="15319"/>
                    <a:pt x="45734" y="14042"/>
                    <a:pt x="45734" y="16595"/>
                  </a:cubicBezTo>
                  <a:cubicBezTo>
                    <a:pt x="45734" y="19148"/>
                    <a:pt x="49090" y="18510"/>
                    <a:pt x="49930" y="18510"/>
                  </a:cubicBezTo>
                  <a:cubicBezTo>
                    <a:pt x="55384" y="19148"/>
                    <a:pt x="60419" y="21063"/>
                    <a:pt x="64615" y="25531"/>
                  </a:cubicBezTo>
                  <a:cubicBezTo>
                    <a:pt x="71328" y="32553"/>
                    <a:pt x="73426" y="45319"/>
                    <a:pt x="78881" y="54255"/>
                  </a:cubicBezTo>
                  <a:cubicBezTo>
                    <a:pt x="80139" y="56808"/>
                    <a:pt x="82657" y="61914"/>
                    <a:pt x="85174" y="62553"/>
                  </a:cubicBezTo>
                  <a:cubicBezTo>
                    <a:pt x="88531" y="63829"/>
                    <a:pt x="87272" y="54893"/>
                    <a:pt x="87692" y="51702"/>
                  </a:cubicBezTo>
                  <a:cubicBezTo>
                    <a:pt x="89370" y="44042"/>
                    <a:pt x="93986" y="39574"/>
                    <a:pt x="99020" y="37659"/>
                  </a:cubicBezTo>
                  <a:cubicBezTo>
                    <a:pt x="104475" y="35744"/>
                    <a:pt x="110769" y="36382"/>
                    <a:pt x="115804" y="32553"/>
                  </a:cubicBezTo>
                  <a:cubicBezTo>
                    <a:pt x="114545" y="42127"/>
                    <a:pt x="111608" y="51063"/>
                    <a:pt x="106573" y="56808"/>
                  </a:cubicBezTo>
                  <a:cubicBezTo>
                    <a:pt x="104055" y="59361"/>
                    <a:pt x="101118" y="61276"/>
                    <a:pt x="97762" y="61914"/>
                  </a:cubicBezTo>
                  <a:cubicBezTo>
                    <a:pt x="96923" y="62553"/>
                    <a:pt x="92727" y="61914"/>
                    <a:pt x="93146" y="65106"/>
                  </a:cubicBezTo>
                  <a:cubicBezTo>
                    <a:pt x="93566" y="67021"/>
                    <a:pt x="96503" y="66382"/>
                    <a:pt x="97762" y="67021"/>
                  </a:cubicBezTo>
                  <a:cubicBezTo>
                    <a:pt x="100699" y="67659"/>
                    <a:pt x="103636" y="69574"/>
                    <a:pt x="106153" y="72127"/>
                  </a:cubicBezTo>
                  <a:cubicBezTo>
                    <a:pt x="111608" y="77872"/>
                    <a:pt x="114545" y="86808"/>
                    <a:pt x="115804" y="96382"/>
                  </a:cubicBezTo>
                  <a:cubicBezTo>
                    <a:pt x="113706" y="94468"/>
                    <a:pt x="111188" y="94468"/>
                    <a:pt x="108671" y="93829"/>
                  </a:cubicBezTo>
                  <a:cubicBezTo>
                    <a:pt x="108671" y="93829"/>
                    <a:pt x="109090" y="93829"/>
                    <a:pt x="109510" y="93829"/>
                  </a:cubicBezTo>
                  <a:close/>
                  <a:moveTo>
                    <a:pt x="109510" y="93829"/>
                  </a:moveTo>
                  <a:cubicBezTo>
                    <a:pt x="109510" y="93829"/>
                    <a:pt x="109510" y="93829"/>
                    <a:pt x="109510" y="93829"/>
                  </a:cubicBezTo>
                  <a:close/>
                  <a:moveTo>
                    <a:pt x="4195" y="98936"/>
                  </a:moveTo>
                  <a:cubicBezTo>
                    <a:pt x="3356" y="97021"/>
                    <a:pt x="3356" y="97021"/>
                    <a:pt x="4195" y="96382"/>
                  </a:cubicBezTo>
                  <a:cubicBezTo>
                    <a:pt x="5034" y="95744"/>
                    <a:pt x="6713" y="95106"/>
                    <a:pt x="7132" y="95106"/>
                  </a:cubicBezTo>
                  <a:cubicBezTo>
                    <a:pt x="8811" y="94468"/>
                    <a:pt x="10909" y="93829"/>
                    <a:pt x="12587" y="94468"/>
                  </a:cubicBezTo>
                  <a:cubicBezTo>
                    <a:pt x="13426" y="95106"/>
                    <a:pt x="16363" y="99574"/>
                    <a:pt x="16363" y="100851"/>
                  </a:cubicBezTo>
                  <a:cubicBezTo>
                    <a:pt x="16783" y="103404"/>
                    <a:pt x="13426" y="107234"/>
                    <a:pt x="11748" y="107872"/>
                  </a:cubicBezTo>
                  <a:cubicBezTo>
                    <a:pt x="8391" y="108510"/>
                    <a:pt x="5034" y="103404"/>
                    <a:pt x="4195" y="98936"/>
                  </a:cubicBezTo>
                  <a:cubicBezTo>
                    <a:pt x="3776" y="98297"/>
                    <a:pt x="5034" y="103404"/>
                    <a:pt x="4195" y="98936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3" name="Shape 463"/>
            <p:cNvSpPr/>
            <p:nvPr/>
          </p:nvSpPr>
          <p:spPr>
            <a:xfrm>
              <a:off x="5367337" y="4919662"/>
              <a:ext cx="12600" cy="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cubicBezTo>
                    <a:pt x="120000" y="0"/>
                    <a:pt x="120000" y="0"/>
                    <a:pt x="0" y="0"/>
                  </a:cubicBezTo>
                  <a:cubicBezTo>
                    <a:pt x="60000" y="0"/>
                    <a:pt x="60000" y="0"/>
                    <a:pt x="120000" y="0"/>
                  </a:cubicBezTo>
                  <a:close/>
                </a:path>
              </a:pathLst>
            </a:custGeom>
            <a:solidFill>
              <a:srgbClr val="22222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Shape 464"/>
            <p:cNvSpPr/>
            <p:nvPr/>
          </p:nvSpPr>
          <p:spPr>
            <a:xfrm>
              <a:off x="3952875" y="4997451"/>
              <a:ext cx="12600" cy="126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120000" y="0"/>
                  </a:moveTo>
                  <a:cubicBezTo>
                    <a:pt x="0" y="120000"/>
                    <a:pt x="120000" y="0"/>
                    <a:pt x="120000" y="0"/>
                  </a:cubicBezTo>
                  <a:close/>
                </a:path>
              </a:pathLst>
            </a:custGeom>
            <a:solidFill>
              <a:srgbClr val="22222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Shape 465"/>
            <p:cNvSpPr/>
            <p:nvPr/>
          </p:nvSpPr>
          <p:spPr>
            <a:xfrm>
              <a:off x="5367337" y="4919662"/>
              <a:ext cx="1500" cy="1500"/>
            </a:xfrm>
            <a:prstGeom prst="rect">
              <a:avLst/>
            </a:prstGeom>
            <a:solidFill>
              <a:srgbClr val="22222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6" name="Shape 466"/>
            <p:cNvSpPr/>
            <p:nvPr/>
          </p:nvSpPr>
          <p:spPr>
            <a:xfrm>
              <a:off x="5367337" y="4919662"/>
              <a:ext cx="0" cy="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222222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7" name="Shape 467"/>
            <p:cNvSpPr/>
            <p:nvPr/>
          </p:nvSpPr>
          <p:spPr>
            <a:xfrm>
              <a:off x="4173537" y="4816476"/>
              <a:ext cx="200100" cy="777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1290" y="120000"/>
                  </a:moveTo>
                  <a:cubicBezTo>
                    <a:pt x="81290" y="120000"/>
                    <a:pt x="77419" y="120000"/>
                    <a:pt x="77419" y="120000"/>
                  </a:cubicBezTo>
                  <a:cubicBezTo>
                    <a:pt x="69677" y="120000"/>
                    <a:pt x="65806" y="110000"/>
                    <a:pt x="58064" y="100000"/>
                  </a:cubicBezTo>
                  <a:cubicBezTo>
                    <a:pt x="54193" y="110000"/>
                    <a:pt x="50322" y="120000"/>
                    <a:pt x="42580" y="120000"/>
                  </a:cubicBezTo>
                  <a:cubicBezTo>
                    <a:pt x="42580" y="120000"/>
                    <a:pt x="42580" y="120000"/>
                    <a:pt x="38709" y="120000"/>
                  </a:cubicBezTo>
                  <a:cubicBezTo>
                    <a:pt x="27096" y="120000"/>
                    <a:pt x="15483" y="100000"/>
                    <a:pt x="7741" y="70000"/>
                  </a:cubicBezTo>
                  <a:cubicBezTo>
                    <a:pt x="7741" y="70000"/>
                    <a:pt x="0" y="30000"/>
                    <a:pt x="7741" y="10000"/>
                  </a:cubicBezTo>
                  <a:cubicBezTo>
                    <a:pt x="11612" y="10000"/>
                    <a:pt x="11612" y="0"/>
                    <a:pt x="15483" y="0"/>
                  </a:cubicBezTo>
                  <a:cubicBezTo>
                    <a:pt x="15483" y="0"/>
                    <a:pt x="19354" y="10000"/>
                    <a:pt x="19354" y="10000"/>
                  </a:cubicBezTo>
                  <a:cubicBezTo>
                    <a:pt x="23225" y="20000"/>
                    <a:pt x="23225" y="20000"/>
                    <a:pt x="23225" y="30000"/>
                  </a:cubicBezTo>
                  <a:cubicBezTo>
                    <a:pt x="23225" y="40000"/>
                    <a:pt x="23225" y="50000"/>
                    <a:pt x="27096" y="60000"/>
                  </a:cubicBezTo>
                  <a:cubicBezTo>
                    <a:pt x="30967" y="70000"/>
                    <a:pt x="34838" y="70000"/>
                    <a:pt x="38709" y="70000"/>
                  </a:cubicBezTo>
                  <a:cubicBezTo>
                    <a:pt x="42580" y="70000"/>
                    <a:pt x="42580" y="70000"/>
                    <a:pt x="46451" y="70000"/>
                  </a:cubicBezTo>
                  <a:cubicBezTo>
                    <a:pt x="50322" y="60000"/>
                    <a:pt x="50322" y="60000"/>
                    <a:pt x="54193" y="50000"/>
                  </a:cubicBezTo>
                  <a:cubicBezTo>
                    <a:pt x="54193" y="50000"/>
                    <a:pt x="58064" y="40000"/>
                    <a:pt x="61935" y="40000"/>
                  </a:cubicBezTo>
                  <a:cubicBezTo>
                    <a:pt x="61935" y="40000"/>
                    <a:pt x="65806" y="50000"/>
                    <a:pt x="69677" y="60000"/>
                  </a:cubicBezTo>
                  <a:cubicBezTo>
                    <a:pt x="73548" y="70000"/>
                    <a:pt x="77419" y="80000"/>
                    <a:pt x="81290" y="80000"/>
                  </a:cubicBezTo>
                  <a:cubicBezTo>
                    <a:pt x="89032" y="80000"/>
                    <a:pt x="96774" y="70000"/>
                    <a:pt x="96774" y="50000"/>
                  </a:cubicBezTo>
                  <a:cubicBezTo>
                    <a:pt x="96774" y="50000"/>
                    <a:pt x="96774" y="50000"/>
                    <a:pt x="100645" y="50000"/>
                  </a:cubicBezTo>
                  <a:cubicBezTo>
                    <a:pt x="100645" y="30000"/>
                    <a:pt x="100645" y="20000"/>
                    <a:pt x="108387" y="20000"/>
                  </a:cubicBezTo>
                  <a:cubicBezTo>
                    <a:pt x="112258" y="20000"/>
                    <a:pt x="112258" y="20000"/>
                    <a:pt x="116129" y="30000"/>
                  </a:cubicBezTo>
                  <a:cubicBezTo>
                    <a:pt x="120000" y="40000"/>
                    <a:pt x="116129" y="50000"/>
                    <a:pt x="112258" y="70000"/>
                  </a:cubicBezTo>
                  <a:cubicBezTo>
                    <a:pt x="108387" y="100000"/>
                    <a:pt x="96774" y="120000"/>
                    <a:pt x="81290" y="120000"/>
                  </a:cubicBezTo>
                  <a:cubicBezTo>
                    <a:pt x="81290" y="120000"/>
                    <a:pt x="81290" y="120000"/>
                    <a:pt x="81290" y="12000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8" name="Shape 468"/>
            <p:cNvSpPr/>
            <p:nvPr/>
          </p:nvSpPr>
          <p:spPr>
            <a:xfrm>
              <a:off x="4005262" y="4699001"/>
              <a:ext cx="115800" cy="1302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6666" y="0"/>
                  </a:moveTo>
                  <a:cubicBezTo>
                    <a:pt x="60000" y="0"/>
                    <a:pt x="60000" y="0"/>
                    <a:pt x="53333" y="6000"/>
                  </a:cubicBezTo>
                  <a:cubicBezTo>
                    <a:pt x="60000" y="6000"/>
                    <a:pt x="66666" y="12000"/>
                    <a:pt x="66666" y="24000"/>
                  </a:cubicBezTo>
                  <a:cubicBezTo>
                    <a:pt x="66666" y="36000"/>
                    <a:pt x="60000" y="42000"/>
                    <a:pt x="46666" y="42000"/>
                  </a:cubicBezTo>
                  <a:cubicBezTo>
                    <a:pt x="33333" y="42000"/>
                    <a:pt x="20000" y="36000"/>
                    <a:pt x="20000" y="24000"/>
                  </a:cubicBezTo>
                  <a:cubicBezTo>
                    <a:pt x="13333" y="30000"/>
                    <a:pt x="6666" y="48000"/>
                    <a:pt x="6666" y="60000"/>
                  </a:cubicBezTo>
                  <a:cubicBezTo>
                    <a:pt x="0" y="90000"/>
                    <a:pt x="26666" y="120000"/>
                    <a:pt x="60000" y="120000"/>
                  </a:cubicBezTo>
                  <a:cubicBezTo>
                    <a:pt x="93333" y="120000"/>
                    <a:pt x="120000" y="96000"/>
                    <a:pt x="120000" y="60000"/>
                  </a:cubicBezTo>
                  <a:cubicBezTo>
                    <a:pt x="120000" y="30000"/>
                    <a:pt x="100000" y="6000"/>
                    <a:pt x="66666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9" name="Shape 469"/>
            <p:cNvSpPr/>
            <p:nvPr/>
          </p:nvSpPr>
          <p:spPr>
            <a:xfrm>
              <a:off x="4443412" y="4738687"/>
              <a:ext cx="122100" cy="13500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69473" y="0"/>
                  </a:moveTo>
                  <a:cubicBezTo>
                    <a:pt x="63157" y="0"/>
                    <a:pt x="56842" y="0"/>
                    <a:pt x="44210" y="5714"/>
                  </a:cubicBezTo>
                  <a:cubicBezTo>
                    <a:pt x="56842" y="5714"/>
                    <a:pt x="63157" y="17142"/>
                    <a:pt x="63157" y="22857"/>
                  </a:cubicBezTo>
                  <a:cubicBezTo>
                    <a:pt x="63157" y="34285"/>
                    <a:pt x="56842" y="45714"/>
                    <a:pt x="44210" y="45714"/>
                  </a:cubicBezTo>
                  <a:cubicBezTo>
                    <a:pt x="31578" y="45714"/>
                    <a:pt x="18947" y="34285"/>
                    <a:pt x="18947" y="22857"/>
                  </a:cubicBezTo>
                  <a:cubicBezTo>
                    <a:pt x="18947" y="22857"/>
                    <a:pt x="18947" y="22857"/>
                    <a:pt x="18947" y="22857"/>
                  </a:cubicBezTo>
                  <a:cubicBezTo>
                    <a:pt x="12631" y="34285"/>
                    <a:pt x="6315" y="40000"/>
                    <a:pt x="6315" y="51428"/>
                  </a:cubicBezTo>
                  <a:cubicBezTo>
                    <a:pt x="0" y="85714"/>
                    <a:pt x="18947" y="114285"/>
                    <a:pt x="50526" y="120000"/>
                  </a:cubicBezTo>
                  <a:cubicBezTo>
                    <a:pt x="82105" y="120000"/>
                    <a:pt x="107368" y="97142"/>
                    <a:pt x="113684" y="62857"/>
                  </a:cubicBezTo>
                  <a:cubicBezTo>
                    <a:pt x="120000" y="34285"/>
                    <a:pt x="101052" y="5714"/>
                    <a:pt x="69473" y="0"/>
                  </a:cubicBezTo>
                  <a:close/>
                </a:path>
              </a:pathLst>
            </a:custGeom>
            <a:solidFill>
              <a:srgbClr val="3E4A63"/>
            </a:solidFill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buNone/>
              </a:pPr>
              <a:endParaRPr sz="18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DF4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582200" y="1040900"/>
            <a:ext cx="6525300" cy="3643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B1CDF4"/>
              </a:buClr>
              <a:buSzPct val="100000"/>
              <a:buFont typeface="Didact Gothic"/>
              <a:defRPr sz="30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lvl="1">
              <a:spcBef>
                <a:spcPts val="480"/>
              </a:spcBef>
              <a:buClr>
                <a:srgbClr val="B1CDF4"/>
              </a:buClr>
              <a:buSzPct val="100000"/>
              <a:buFont typeface="Didact Gothic"/>
              <a:defRPr sz="24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lvl="2">
              <a:spcBef>
                <a:spcPts val="480"/>
              </a:spcBef>
              <a:buClr>
                <a:srgbClr val="B1CDF4"/>
              </a:buClr>
              <a:buSzPct val="100000"/>
              <a:buFont typeface="Didact Gothic"/>
              <a:defRPr sz="24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lvl="3">
              <a:spcBef>
                <a:spcPts val="360"/>
              </a:spcBef>
              <a:buClr>
                <a:srgbClr val="3E4A63"/>
              </a:buClr>
              <a:buSzPct val="100000"/>
              <a:buFont typeface="Didact Gothic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lvl="4">
              <a:spcBef>
                <a:spcPts val="360"/>
              </a:spcBef>
              <a:buClr>
                <a:srgbClr val="3E4A63"/>
              </a:buClr>
              <a:buSzPct val="100000"/>
              <a:buFont typeface="Didact Gothic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lvl="5">
              <a:spcBef>
                <a:spcPts val="360"/>
              </a:spcBef>
              <a:buClr>
                <a:srgbClr val="3E4A63"/>
              </a:buClr>
              <a:buSzPct val="100000"/>
              <a:buFont typeface="Didact Gothic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lvl="6">
              <a:spcBef>
                <a:spcPts val="360"/>
              </a:spcBef>
              <a:buClr>
                <a:srgbClr val="3E4A63"/>
              </a:buClr>
              <a:buSzPct val="100000"/>
              <a:buFont typeface="Didact Gothic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lvl="7">
              <a:spcBef>
                <a:spcPts val="360"/>
              </a:spcBef>
              <a:buClr>
                <a:srgbClr val="3E4A63"/>
              </a:buClr>
              <a:buSzPct val="100000"/>
              <a:buFont typeface="Didact Gothic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lvl="8">
              <a:spcBef>
                <a:spcPts val="360"/>
              </a:spcBef>
              <a:buClr>
                <a:srgbClr val="3E4A63"/>
              </a:buClr>
              <a:buSzPct val="100000"/>
              <a:buFont typeface="Didact Gothic"/>
              <a:defRPr sz="1800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7" r:id="rId3"/>
    <p:sldLayoutId id="2147483658" r:id="rId4"/>
    <p:sldLayoutId id="2147483659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guides.ucf.edu/metadata/dataCuration" TargetMode="External"/><Relationship Id="rId3" Type="http://schemas.openxmlformats.org/officeDocument/2006/relationships/hyperlink" Target="http://guides.ucf.edu/metadata/dataDocumentation" TargetMode="External"/><Relationship Id="rId7" Type="http://schemas.openxmlformats.org/officeDocument/2006/relationships/hyperlink" Target="http://guides.ucf.edu/metadata/thesauri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uides.ucf.edu/metadata/domMetaStandards" TargetMode="External"/><Relationship Id="rId11" Type="http://schemas.openxmlformats.org/officeDocument/2006/relationships/hyperlink" Target="http://guides.ucf.edu/metadata/metaHarvesting" TargetMode="External"/><Relationship Id="rId5" Type="http://schemas.openxmlformats.org/officeDocument/2006/relationships/hyperlink" Target="http://guides.ucf.edu/metadata/genMetaStandards" TargetMode="External"/><Relationship Id="rId10" Type="http://schemas.openxmlformats.org/officeDocument/2006/relationships/hyperlink" Target="http://guides.ucf.edu/metadata/digitalRepositories" TargetMode="External"/><Relationship Id="rId4" Type="http://schemas.openxmlformats.org/officeDocument/2006/relationships/hyperlink" Target="http://guides.ucf.edu/metadata/datasetmetadata_checklist" TargetMode="External"/><Relationship Id="rId9" Type="http://schemas.openxmlformats.org/officeDocument/2006/relationships/hyperlink" Target="http://guides.ucf.edu/metadata/dataset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stars.library.ucf.edu/faq.html#faq-40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guides.ucf.edu/metadata" TargetMode="External"/><Relationship Id="rId4" Type="http://schemas.openxmlformats.org/officeDocument/2006/relationships/hyperlink" Target="http://stars.library.ucf.edu/lib-docs/75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library.ucf.edu/about/departments/scholarly-communication/research-lifecycl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97164" y="831273"/>
            <a:ext cx="7324436" cy="3485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rela Round" panose="00000500000000000000" charset="-79"/>
                <a:cs typeface="Varela Round" panose="00000500000000000000" charset="-79"/>
              </a:rPr>
              <a:t>Diving into the University Knowledge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rela Round" panose="00000500000000000000" charset="-79"/>
                <a:cs typeface="Varela Round" panose="00000500000000000000" charset="-79"/>
              </a:rPr>
              <a:t>Community</a:t>
            </a:r>
          </a:p>
          <a:p>
            <a:pPr algn="ctr">
              <a:lnSpc>
                <a:spcPct val="150000"/>
              </a:lnSpc>
            </a:pP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rela Round" panose="00000500000000000000" charset="-79"/>
                <a:cs typeface="Varela Round" panose="00000500000000000000" charset="-79"/>
              </a:rPr>
              <a:t>Navigating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rela Round" panose="00000500000000000000" charset="-79"/>
                <a:cs typeface="Varela Round" panose="00000500000000000000" charset="-79"/>
              </a:rPr>
              <a:t> the Expanded Role of </a:t>
            </a: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rela Round" panose="00000500000000000000" charset="-79"/>
              <a:cs typeface="Varela Round" panose="00000500000000000000" charset="-79"/>
            </a:endParaRPr>
          </a:p>
          <a:p>
            <a:pPr algn="ctr"/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rela Round" panose="00000500000000000000" charset="-79"/>
                <a:cs typeface="Varela Round" panose="00000500000000000000" charset="-79"/>
              </a:rPr>
              <a:t>the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rela Round" panose="00000500000000000000" charset="-79"/>
                <a:cs typeface="Varela Round" panose="00000500000000000000" charset="-79"/>
              </a:rPr>
              <a:t>Metadata Librarian</a:t>
            </a:r>
            <a:b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arela Round" panose="00000500000000000000" charset="-79"/>
                <a:cs typeface="Varela Round" panose="00000500000000000000" charset="-79"/>
              </a:rPr>
            </a:br>
            <a:endParaRPr lang="en-US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arela Round" panose="00000500000000000000" charset="-79"/>
              <a:cs typeface="Varela Round" panose="00000500000000000000" charset="-79"/>
            </a:endParaRPr>
          </a:p>
          <a:p>
            <a:endParaRPr lang="en-US" sz="2800" dirty="0">
              <a:latin typeface="Varela Round" panose="00000500000000000000" charset="-79"/>
              <a:cs typeface="Varela Round" panose="00000500000000000000" charset="-79"/>
            </a:endParaRPr>
          </a:p>
          <a:p>
            <a:pPr algn="ctr"/>
            <a:r>
              <a:rPr lang="en-US" sz="2800" dirty="0">
                <a:latin typeface="Varela Round" panose="00000500000000000000" charset="-79"/>
                <a:cs typeface="Varela Round" panose="00000500000000000000" charset="-79"/>
              </a:rPr>
              <a:t/>
            </a:r>
            <a:br>
              <a:rPr lang="en-US" sz="2800" dirty="0">
                <a:latin typeface="Varela Round" panose="00000500000000000000" charset="-79"/>
                <a:cs typeface="Varela Round" panose="00000500000000000000" charset="-79"/>
              </a:rPr>
            </a:br>
            <a:r>
              <a:rPr lang="en-US" sz="1050" dirty="0"/>
              <a:t/>
            </a:r>
            <a:br>
              <a:rPr lang="en-US" sz="1050" dirty="0"/>
            </a:br>
            <a:r>
              <a:rPr lang="en-US" sz="2000" dirty="0"/>
              <a:t>Sai Deng, University of Central Florida Libraries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-US" dirty="0" smtClean="0"/>
              <a:t>Dataset Metadata Service</a:t>
            </a:r>
            <a:endParaRPr lang="en-US" dirty="0"/>
          </a:p>
        </p:txBody>
      </p:sp>
      <p:sp>
        <p:nvSpPr>
          <p:cNvPr id="480" name="Shape 480"/>
          <p:cNvSpPr txBox="1">
            <a:spLocks noGrp="1"/>
          </p:cNvSpPr>
          <p:nvPr>
            <p:ph type="body" idx="2"/>
          </p:nvPr>
        </p:nvSpPr>
        <p:spPr>
          <a:xfrm>
            <a:off x="407670" y="937722"/>
            <a:ext cx="8153400" cy="401079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1600" b="1" dirty="0" smtClean="0">
                <a:latin typeface="Didact Gothic" panose="020B0604020202020204" charset="0"/>
              </a:rPr>
              <a:t>Documenting </a:t>
            </a:r>
            <a:r>
              <a:rPr lang="en-US" sz="1600" b="1" dirty="0">
                <a:latin typeface="Didact Gothic" panose="020B0604020202020204" charset="0"/>
              </a:rPr>
              <a:t>your data that is collected and generated throughout the research lifecycle is considered a good practice to ensure data preservation and long term use. We provide metadata consultation and production services for students and faculty</a:t>
            </a:r>
            <a:r>
              <a:rPr lang="en-US" sz="1600" b="1" dirty="0" smtClean="0">
                <a:latin typeface="Didact Gothic" panose="020B0604020202020204" charset="0"/>
              </a:rPr>
              <a:t>.</a:t>
            </a:r>
          </a:p>
          <a:p>
            <a:endParaRPr lang="en-US" sz="1000" dirty="0">
              <a:latin typeface="Didact Gothic" panose="020B0604020202020204" charset="0"/>
            </a:endParaRPr>
          </a:p>
          <a:p>
            <a:pPr marL="285750" lvl="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600" b="1" dirty="0">
                <a:latin typeface="Didact Gothic" panose="020B0604020202020204" charset="0"/>
              </a:rPr>
              <a:t>“Data Set (also called ‘Dataset’) Metadata” </a:t>
            </a:r>
            <a:r>
              <a:rPr lang="en-US" sz="1600" dirty="0">
                <a:latin typeface="Didact Gothic" panose="020B0604020202020204" charset="0"/>
              </a:rPr>
              <a:t>provides researchers </a:t>
            </a:r>
            <a:r>
              <a:rPr lang="en-US" sz="1600" b="1" dirty="0">
                <a:latin typeface="Didact Gothic" panose="020B0604020202020204" charset="0"/>
              </a:rPr>
              <a:t>consultation </a:t>
            </a:r>
            <a:r>
              <a:rPr lang="en-US" sz="1600" dirty="0">
                <a:latin typeface="Didact Gothic" panose="020B0604020202020204" charset="0"/>
              </a:rPr>
              <a:t>on: project and dataset documentation (refer to </a:t>
            </a:r>
            <a:r>
              <a:rPr lang="en-US" sz="1600" u="sng" dirty="0">
                <a:latin typeface="Didact Gothic" panose="020B0604020202020204" charset="0"/>
                <a:hlinkClick r:id="rId3"/>
              </a:rPr>
              <a:t>Data Documentation ABC</a:t>
            </a:r>
            <a:r>
              <a:rPr lang="en-US" sz="1600" dirty="0">
                <a:latin typeface="Didact Gothic" panose="020B0604020202020204" charset="0"/>
              </a:rPr>
              <a:t>, </a:t>
            </a:r>
            <a:r>
              <a:rPr lang="en-US" sz="1600" u="sng" dirty="0">
                <a:latin typeface="Didact Gothic" panose="020B0604020202020204" charset="0"/>
                <a:hlinkClick r:id="rId4"/>
              </a:rPr>
              <a:t>Dataset Metadata Checklist</a:t>
            </a:r>
            <a:r>
              <a:rPr lang="en-US" sz="1600" dirty="0">
                <a:latin typeface="Didact Gothic" panose="020B0604020202020204" charset="0"/>
              </a:rPr>
              <a:t>); </a:t>
            </a:r>
            <a:r>
              <a:rPr lang="en-US" sz="1600" u="sng" dirty="0">
                <a:latin typeface="Didact Gothic" panose="020B0604020202020204" charset="0"/>
                <a:hlinkClick r:id="rId5"/>
              </a:rPr>
              <a:t>general metadata standards</a:t>
            </a:r>
            <a:r>
              <a:rPr lang="en-US" sz="1600" dirty="0">
                <a:latin typeface="Didact Gothic" panose="020B0604020202020204" charset="0"/>
              </a:rPr>
              <a:t> and </a:t>
            </a:r>
            <a:r>
              <a:rPr lang="en-US" sz="1600" u="sng" dirty="0">
                <a:latin typeface="Didact Gothic" panose="020B0604020202020204" charset="0"/>
                <a:hlinkClick r:id="rId6"/>
              </a:rPr>
              <a:t>domain metadata standards</a:t>
            </a:r>
            <a:r>
              <a:rPr lang="en-US" sz="1600" dirty="0">
                <a:latin typeface="Didact Gothic" panose="020B0604020202020204" charset="0"/>
              </a:rPr>
              <a:t>; </a:t>
            </a:r>
            <a:r>
              <a:rPr lang="en-US" sz="1600" u="sng" dirty="0">
                <a:latin typeface="Didact Gothic" panose="020B0604020202020204" charset="0"/>
                <a:hlinkClick r:id="rId7"/>
              </a:rPr>
              <a:t>thesauri, taxonomy</a:t>
            </a:r>
            <a:r>
              <a:rPr lang="en-US" sz="1600" dirty="0">
                <a:latin typeface="Didact Gothic" panose="020B0604020202020204" charset="0"/>
              </a:rPr>
              <a:t> and other metadata work to improve search and retrieval of data, and also </a:t>
            </a:r>
            <a:r>
              <a:rPr lang="en-US" sz="1600" u="sng" dirty="0">
                <a:latin typeface="Didact Gothic" panose="020B0604020202020204" charset="0"/>
                <a:hlinkClick r:id="rId8"/>
              </a:rPr>
              <a:t>data curation tools</a:t>
            </a:r>
            <a:r>
              <a:rPr lang="en-US" sz="1600" dirty="0" smtClean="0">
                <a:latin typeface="Didact Gothic" panose="020B0604020202020204" charset="0"/>
              </a:rPr>
              <a:t>.</a:t>
            </a:r>
          </a:p>
          <a:p>
            <a:pPr marL="285750" lvl="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1000" dirty="0">
              <a:latin typeface="Didact Gothic" panose="020B0604020202020204" charset="0"/>
            </a:endParaRPr>
          </a:p>
          <a:p>
            <a:pPr marL="285750" lvl="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600" b="1" dirty="0">
                <a:latin typeface="Didact Gothic" panose="020B0604020202020204" charset="0"/>
              </a:rPr>
              <a:t>Create and enrich metadata </a:t>
            </a:r>
            <a:r>
              <a:rPr lang="en-US" sz="1600" dirty="0">
                <a:latin typeface="Didact Gothic" panose="020B0604020202020204" charset="0"/>
              </a:rPr>
              <a:t>for your </a:t>
            </a:r>
            <a:r>
              <a:rPr lang="en-US" sz="1600" u="sng" dirty="0">
                <a:latin typeface="Didact Gothic" panose="020B0604020202020204" charset="0"/>
                <a:hlinkClick r:id="rId9"/>
              </a:rPr>
              <a:t>datasets</a:t>
            </a:r>
            <a:r>
              <a:rPr lang="en-US" sz="1600" dirty="0">
                <a:latin typeface="Didact Gothic" panose="020B0604020202020204" charset="0"/>
              </a:rPr>
              <a:t> deposited into the library's </a:t>
            </a:r>
            <a:r>
              <a:rPr lang="en-US" sz="1600" u="sng" dirty="0">
                <a:latin typeface="Didact Gothic" panose="020B0604020202020204" charset="0"/>
                <a:hlinkClick r:id="rId10"/>
              </a:rPr>
              <a:t>content management systems</a:t>
            </a:r>
            <a:r>
              <a:rPr lang="en-US" sz="1600" dirty="0">
                <a:latin typeface="Didact Gothic" panose="020B0604020202020204" charset="0"/>
              </a:rPr>
              <a:t> (Digital Commons, </a:t>
            </a:r>
            <a:r>
              <a:rPr lang="en-US" sz="1600" dirty="0" err="1">
                <a:latin typeface="Didact Gothic" panose="020B0604020202020204" charset="0"/>
              </a:rPr>
              <a:t>Islandora</a:t>
            </a:r>
            <a:r>
              <a:rPr lang="en-US" sz="1600" dirty="0">
                <a:latin typeface="Didact Gothic" panose="020B0604020202020204" charset="0"/>
              </a:rPr>
              <a:t> etc</a:t>
            </a:r>
            <a:r>
              <a:rPr lang="en-US" sz="1600" dirty="0" smtClean="0">
                <a:latin typeface="Didact Gothic" panose="020B0604020202020204" charset="0"/>
              </a:rPr>
              <a:t>.).</a:t>
            </a:r>
          </a:p>
          <a:p>
            <a:pPr marL="285750" lvl="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1000" dirty="0">
              <a:latin typeface="Didact Gothic" panose="020B0604020202020204" charset="0"/>
            </a:endParaRPr>
          </a:p>
          <a:p>
            <a:pPr marL="285750" lvl="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600" b="1" dirty="0">
                <a:latin typeface="Didact Gothic" panose="020B0604020202020204" charset="0"/>
              </a:rPr>
              <a:t>Assist in creating metadata for your projects </a:t>
            </a:r>
            <a:r>
              <a:rPr lang="en-US" sz="1600" dirty="0">
                <a:latin typeface="Didact Gothic" panose="020B0604020202020204" charset="0"/>
              </a:rPr>
              <a:t>when needed; help in </a:t>
            </a:r>
            <a:r>
              <a:rPr lang="en-US" sz="1600" u="sng" dirty="0">
                <a:latin typeface="Didact Gothic" panose="020B0604020202020204" charset="0"/>
                <a:hlinkClick r:id="rId7"/>
              </a:rPr>
              <a:t>authority control and thesaurus construction</a:t>
            </a:r>
            <a:r>
              <a:rPr lang="en-US" sz="1600" dirty="0">
                <a:latin typeface="Didact Gothic" panose="020B0604020202020204" charset="0"/>
              </a:rPr>
              <a:t> to enhance data indexing and discovery, and allow </a:t>
            </a:r>
            <a:r>
              <a:rPr lang="en-US" sz="1600" u="sng" dirty="0">
                <a:latin typeface="Didact Gothic" panose="020B0604020202020204" charset="0"/>
                <a:hlinkClick r:id="rId11"/>
              </a:rPr>
              <a:t>data harvesting</a:t>
            </a:r>
            <a:r>
              <a:rPr lang="en-US" sz="1600" dirty="0">
                <a:latin typeface="Didact Gothic" panose="020B0604020202020204" charset="0"/>
              </a:rPr>
              <a:t> and wider sharing.</a:t>
            </a:r>
          </a:p>
        </p:txBody>
      </p:sp>
    </p:spTree>
    <p:extLst>
      <p:ext uri="{BB962C8B-B14F-4D97-AF65-F5344CB8AC3E}">
        <p14:creationId xmlns:p14="http://schemas.microsoft.com/office/powerpoint/2010/main" val="411643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-US" dirty="0" smtClean="0"/>
              <a:t>Metadata Support</a:t>
            </a:r>
            <a:endParaRPr lang="en-US" dirty="0"/>
          </a:p>
        </p:txBody>
      </p:sp>
      <p:sp>
        <p:nvSpPr>
          <p:cNvPr id="480" name="Shape 480"/>
          <p:cNvSpPr txBox="1">
            <a:spLocks noGrp="1"/>
          </p:cNvSpPr>
          <p:nvPr>
            <p:ph type="body" idx="2"/>
          </p:nvPr>
        </p:nvSpPr>
        <p:spPr>
          <a:xfrm>
            <a:off x="407670" y="937722"/>
            <a:ext cx="8164830" cy="41829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Metadata Support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 UCF Libraries provide consultation on metadata related issues and metadata production assistance for UCF researchers in their research lifecycle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174625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Metadata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Consultation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on: Metadata standards implementation, schemas customization, Persistent identifier management, Metadata work to improve search and retrieval of data, Data repositories information, Metadata literature and best practices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indent="-174625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1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174625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Metadata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Creation and Application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It assists in: </a:t>
            </a:r>
          </a:p>
          <a:p>
            <a:pPr marL="285750" lvl="1" indent="1714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Creating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enriching metadata for your research work and publications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6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3"/>
              </a:rPr>
              <a:t>Metadata FAQ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6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Metadata Guide for </a:t>
            </a:r>
            <a:r>
              <a:rPr lang="en-US" sz="1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4"/>
              </a:rPr>
              <a:t>STARS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lvl="1" indent="1714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Check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perform authority control, help in applying and developing controlled vocabularies and thesauri to facilitate data indexing and retrieval; prepare metadata for deposit into Digital Repositories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285750" lvl="1" indent="171450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lvl="1" indent="-1714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Some examples: Metadata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Guide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600" u="sng" dirty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http://</a:t>
            </a:r>
            <a:r>
              <a:rPr lang="en-US" sz="1600" u="sng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5"/>
              </a:rPr>
              <a:t>guides.ucf.edu/metadata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Metadata work for the institutional repository; Metadata Workshops for Graduate Students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(e.g., Data Documentation); </a:t>
            </a: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Metadata Consultation for Graduate Students and Faculty </a:t>
            </a: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10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 txBox="1">
            <a:spLocks noGrp="1"/>
          </p:cNvSpPr>
          <p:nvPr>
            <p:ph type="ctrTitle" idx="4294967295"/>
          </p:nvPr>
        </p:nvSpPr>
        <p:spPr>
          <a:xfrm>
            <a:off x="617220" y="547030"/>
            <a:ext cx="6045900" cy="63026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-US" sz="3200" dirty="0" smtClean="0"/>
              <a:t>Challenges</a:t>
            </a:r>
            <a:endParaRPr lang="en" sz="3200" dirty="0"/>
          </a:p>
        </p:txBody>
      </p:sp>
      <p:sp>
        <p:nvSpPr>
          <p:cNvPr id="512" name="Shape 512"/>
          <p:cNvSpPr txBox="1">
            <a:spLocks noGrp="1"/>
          </p:cNvSpPr>
          <p:nvPr>
            <p:ph type="subTitle" idx="4294967295"/>
          </p:nvPr>
        </p:nvSpPr>
        <p:spPr>
          <a:xfrm>
            <a:off x="685800" y="1165860"/>
            <a:ext cx="7680960" cy="393192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45720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Step out of the "back room", engage in scholarly communication and actively participate in the university knowledge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community to establish connections and relationships with different parties can be difficult;</a:t>
            </a:r>
          </a:p>
          <a:p>
            <a:pPr marL="457200" lvl="0" indent="-457200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0" indent="-45720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best way for Metadata Librarians to be connected to the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university knowledge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community still needs further exploration;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0" indent="-457200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0" indent="-45720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For the Metadata Librarian to develop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professional and technical competency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order to assist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effectively collaborate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with faculty, students, other personnel or units in the knowledge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community, he/she will need strong support from the university and the library;</a:t>
            </a:r>
          </a:p>
          <a:p>
            <a:pPr marL="457200" lvl="0" indent="-457200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lvl="0" indent="-45720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Time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balance in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metadata production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vs.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metadata consultation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&amp;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other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work.</a:t>
            </a: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Shape 514"/>
          <p:cNvSpPr/>
          <p:nvPr/>
        </p:nvSpPr>
        <p:spPr>
          <a:xfrm rot="1471575">
            <a:off x="7659399" y="579463"/>
            <a:ext cx="739576" cy="719924"/>
          </a:xfrm>
          <a:custGeom>
            <a:avLst/>
            <a:gdLst/>
            <a:ahLst/>
            <a:cxnLst/>
            <a:rect l="0" t="0" r="0" b="0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rgbClr val="CC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3" name="Shape 515"/>
          <p:cNvSpPr/>
          <p:nvPr/>
        </p:nvSpPr>
        <p:spPr>
          <a:xfrm>
            <a:off x="8262367" y="201340"/>
            <a:ext cx="323854" cy="314364"/>
          </a:xfrm>
          <a:custGeom>
            <a:avLst/>
            <a:gdLst/>
            <a:ahLst/>
            <a:cxnLst/>
            <a:rect l="0" t="0" r="0" b="0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4" name="Shape 516"/>
          <p:cNvSpPr/>
          <p:nvPr/>
        </p:nvSpPr>
        <p:spPr>
          <a:xfrm rot="2485522">
            <a:off x="8579931" y="1044821"/>
            <a:ext cx="230297" cy="223776"/>
          </a:xfrm>
          <a:custGeom>
            <a:avLst/>
            <a:gdLst/>
            <a:ahLst/>
            <a:cxnLst/>
            <a:rect l="0" t="0" r="0" b="0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5" name="Shape 515"/>
          <p:cNvSpPr/>
          <p:nvPr/>
        </p:nvSpPr>
        <p:spPr>
          <a:xfrm>
            <a:off x="8643367" y="445180"/>
            <a:ext cx="323854" cy="314364"/>
          </a:xfrm>
          <a:custGeom>
            <a:avLst/>
            <a:gdLst/>
            <a:ahLst/>
            <a:cxnLst/>
            <a:rect l="0" t="0" r="0" b="0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6D9EE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 txBox="1">
            <a:spLocks noGrp="1"/>
          </p:cNvSpPr>
          <p:nvPr>
            <p:ph type="ctrTitle" idx="4294967295"/>
          </p:nvPr>
        </p:nvSpPr>
        <p:spPr>
          <a:xfrm>
            <a:off x="605790" y="649900"/>
            <a:ext cx="7818120" cy="48167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-US" sz="3200" dirty="0" smtClean="0"/>
              <a:t>Opportunities and Final Thoughts</a:t>
            </a:r>
            <a:endParaRPr lang="en" sz="3200" dirty="0"/>
          </a:p>
        </p:txBody>
      </p:sp>
      <p:sp>
        <p:nvSpPr>
          <p:cNvPr id="512" name="Shape 512"/>
          <p:cNvSpPr txBox="1">
            <a:spLocks noGrp="1"/>
          </p:cNvSpPr>
          <p:nvPr>
            <p:ph type="subTitle" idx="4294967295"/>
          </p:nvPr>
        </p:nvSpPr>
        <p:spPr>
          <a:xfrm>
            <a:off x="685800" y="1188720"/>
            <a:ext cx="7692390" cy="373761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New knowledge acquisition, training and professional development opportunities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;</a:t>
            </a:r>
          </a:p>
          <a:p>
            <a:pPr marL="285750" lvl="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lvl="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Get into the real world,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 more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connected to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students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faculty and researchers, be helpful and feel more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fulfilling;</a:t>
            </a:r>
          </a:p>
          <a:p>
            <a:pPr marL="285750" lvl="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what extent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Metadata Librarian can actively participate in the university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knowledge community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depends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on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many factors: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 library defines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Metadata Librarian’s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role, the expertise of the Metadata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Librarian, his/her current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in-house 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workload etc. It can vary greatly institution by institution.</a:t>
            </a:r>
          </a:p>
          <a:p>
            <a:pPr marL="28575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endParaRPr lang="en-US" sz="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buClr>
                <a:schemeClr val="bg2"/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Metadata Librarian’s engaging in the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university knowledge community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is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gradually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becoming a trend and we can prepare for this incoming change.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Shape 514"/>
          <p:cNvSpPr/>
          <p:nvPr/>
        </p:nvSpPr>
        <p:spPr>
          <a:xfrm rot="1471575">
            <a:off x="7659399" y="579463"/>
            <a:ext cx="739576" cy="719924"/>
          </a:xfrm>
          <a:custGeom>
            <a:avLst/>
            <a:gdLst/>
            <a:ahLst/>
            <a:cxnLst/>
            <a:rect l="0" t="0" r="0" b="0"/>
            <a:pathLst>
              <a:path w="18737" h="18250" extrusionOk="0">
                <a:moveTo>
                  <a:pt x="13554" y="3431"/>
                </a:moveTo>
                <a:lnTo>
                  <a:pt x="13748" y="3456"/>
                </a:lnTo>
                <a:lnTo>
                  <a:pt x="13919" y="3480"/>
                </a:lnTo>
                <a:lnTo>
                  <a:pt x="14308" y="3602"/>
                </a:lnTo>
                <a:lnTo>
                  <a:pt x="14478" y="3675"/>
                </a:lnTo>
                <a:lnTo>
                  <a:pt x="14624" y="3748"/>
                </a:lnTo>
                <a:lnTo>
                  <a:pt x="14746" y="3845"/>
                </a:lnTo>
                <a:lnTo>
                  <a:pt x="14843" y="3967"/>
                </a:lnTo>
                <a:lnTo>
                  <a:pt x="14941" y="4113"/>
                </a:lnTo>
                <a:lnTo>
                  <a:pt x="15038" y="4259"/>
                </a:lnTo>
                <a:lnTo>
                  <a:pt x="15111" y="4405"/>
                </a:lnTo>
                <a:lnTo>
                  <a:pt x="15160" y="4551"/>
                </a:lnTo>
                <a:lnTo>
                  <a:pt x="15184" y="4721"/>
                </a:lnTo>
                <a:lnTo>
                  <a:pt x="15208" y="4891"/>
                </a:lnTo>
                <a:lnTo>
                  <a:pt x="15233" y="5232"/>
                </a:lnTo>
                <a:lnTo>
                  <a:pt x="15160" y="5548"/>
                </a:lnTo>
                <a:lnTo>
                  <a:pt x="15111" y="5719"/>
                </a:lnTo>
                <a:lnTo>
                  <a:pt x="15062" y="5865"/>
                </a:lnTo>
                <a:lnTo>
                  <a:pt x="14916" y="6132"/>
                </a:lnTo>
                <a:lnTo>
                  <a:pt x="14722" y="6351"/>
                </a:lnTo>
                <a:lnTo>
                  <a:pt x="14527" y="6570"/>
                </a:lnTo>
                <a:lnTo>
                  <a:pt x="14284" y="6765"/>
                </a:lnTo>
                <a:lnTo>
                  <a:pt x="13821" y="7130"/>
                </a:lnTo>
                <a:lnTo>
                  <a:pt x="13602" y="7325"/>
                </a:lnTo>
                <a:lnTo>
                  <a:pt x="13408" y="7544"/>
                </a:lnTo>
                <a:lnTo>
                  <a:pt x="12678" y="6984"/>
                </a:lnTo>
                <a:lnTo>
                  <a:pt x="12313" y="6692"/>
                </a:lnTo>
                <a:lnTo>
                  <a:pt x="11948" y="6400"/>
                </a:lnTo>
                <a:lnTo>
                  <a:pt x="11631" y="6108"/>
                </a:lnTo>
                <a:lnTo>
                  <a:pt x="11315" y="5767"/>
                </a:lnTo>
                <a:lnTo>
                  <a:pt x="11023" y="5427"/>
                </a:lnTo>
                <a:lnTo>
                  <a:pt x="10755" y="5037"/>
                </a:lnTo>
                <a:lnTo>
                  <a:pt x="10877" y="4989"/>
                </a:lnTo>
                <a:lnTo>
                  <a:pt x="10999" y="4891"/>
                </a:lnTo>
                <a:lnTo>
                  <a:pt x="11242" y="4697"/>
                </a:lnTo>
                <a:lnTo>
                  <a:pt x="11461" y="4478"/>
                </a:lnTo>
                <a:lnTo>
                  <a:pt x="11656" y="4283"/>
                </a:lnTo>
                <a:lnTo>
                  <a:pt x="12191" y="3869"/>
                </a:lnTo>
                <a:lnTo>
                  <a:pt x="12483" y="3699"/>
                </a:lnTo>
                <a:lnTo>
                  <a:pt x="12775" y="3553"/>
                </a:lnTo>
                <a:lnTo>
                  <a:pt x="12970" y="3480"/>
                </a:lnTo>
                <a:lnTo>
                  <a:pt x="13164" y="3456"/>
                </a:lnTo>
                <a:lnTo>
                  <a:pt x="13359" y="3431"/>
                </a:lnTo>
                <a:close/>
                <a:moveTo>
                  <a:pt x="13529" y="2872"/>
                </a:moveTo>
                <a:lnTo>
                  <a:pt x="13335" y="2896"/>
                </a:lnTo>
                <a:lnTo>
                  <a:pt x="12945" y="2969"/>
                </a:lnTo>
                <a:lnTo>
                  <a:pt x="12556" y="3066"/>
                </a:lnTo>
                <a:lnTo>
                  <a:pt x="12191" y="3237"/>
                </a:lnTo>
                <a:lnTo>
                  <a:pt x="11850" y="3456"/>
                </a:lnTo>
                <a:lnTo>
                  <a:pt x="11607" y="3626"/>
                </a:lnTo>
                <a:lnTo>
                  <a:pt x="11388" y="3821"/>
                </a:lnTo>
                <a:lnTo>
                  <a:pt x="10950" y="4210"/>
                </a:lnTo>
                <a:lnTo>
                  <a:pt x="10658" y="4478"/>
                </a:lnTo>
                <a:lnTo>
                  <a:pt x="10512" y="4648"/>
                </a:lnTo>
                <a:lnTo>
                  <a:pt x="10464" y="4721"/>
                </a:lnTo>
                <a:lnTo>
                  <a:pt x="10464" y="4818"/>
                </a:lnTo>
                <a:lnTo>
                  <a:pt x="10366" y="4843"/>
                </a:lnTo>
                <a:lnTo>
                  <a:pt x="10293" y="4916"/>
                </a:lnTo>
                <a:lnTo>
                  <a:pt x="10245" y="4989"/>
                </a:lnTo>
                <a:lnTo>
                  <a:pt x="10269" y="5110"/>
                </a:lnTo>
                <a:lnTo>
                  <a:pt x="10366" y="5354"/>
                </a:lnTo>
                <a:lnTo>
                  <a:pt x="10488" y="5597"/>
                </a:lnTo>
                <a:lnTo>
                  <a:pt x="10610" y="5816"/>
                </a:lnTo>
                <a:lnTo>
                  <a:pt x="10780" y="6035"/>
                </a:lnTo>
                <a:lnTo>
                  <a:pt x="10950" y="6230"/>
                </a:lnTo>
                <a:lnTo>
                  <a:pt x="11120" y="6449"/>
                </a:lnTo>
                <a:lnTo>
                  <a:pt x="11534" y="6814"/>
                </a:lnTo>
                <a:lnTo>
                  <a:pt x="11972" y="7179"/>
                </a:lnTo>
                <a:lnTo>
                  <a:pt x="12410" y="7519"/>
                </a:lnTo>
                <a:lnTo>
                  <a:pt x="12848" y="7836"/>
                </a:lnTo>
                <a:lnTo>
                  <a:pt x="13262" y="8152"/>
                </a:lnTo>
                <a:lnTo>
                  <a:pt x="13335" y="8201"/>
                </a:lnTo>
                <a:lnTo>
                  <a:pt x="13432" y="8225"/>
                </a:lnTo>
                <a:lnTo>
                  <a:pt x="13505" y="8225"/>
                </a:lnTo>
                <a:lnTo>
                  <a:pt x="13602" y="8201"/>
                </a:lnTo>
                <a:lnTo>
                  <a:pt x="13651" y="8152"/>
                </a:lnTo>
                <a:lnTo>
                  <a:pt x="13724" y="8079"/>
                </a:lnTo>
                <a:lnTo>
                  <a:pt x="13748" y="8006"/>
                </a:lnTo>
                <a:lnTo>
                  <a:pt x="13748" y="7933"/>
                </a:lnTo>
                <a:lnTo>
                  <a:pt x="13943" y="7787"/>
                </a:lnTo>
                <a:lnTo>
                  <a:pt x="14089" y="7665"/>
                </a:lnTo>
                <a:lnTo>
                  <a:pt x="14722" y="7154"/>
                </a:lnTo>
                <a:lnTo>
                  <a:pt x="15014" y="6862"/>
                </a:lnTo>
                <a:lnTo>
                  <a:pt x="15281" y="6546"/>
                </a:lnTo>
                <a:lnTo>
                  <a:pt x="15500" y="6205"/>
                </a:lnTo>
                <a:lnTo>
                  <a:pt x="15598" y="6035"/>
                </a:lnTo>
                <a:lnTo>
                  <a:pt x="15671" y="5840"/>
                </a:lnTo>
                <a:lnTo>
                  <a:pt x="15719" y="5670"/>
                </a:lnTo>
                <a:lnTo>
                  <a:pt x="15768" y="5500"/>
                </a:lnTo>
                <a:lnTo>
                  <a:pt x="15792" y="5305"/>
                </a:lnTo>
                <a:lnTo>
                  <a:pt x="15792" y="5135"/>
                </a:lnTo>
                <a:lnTo>
                  <a:pt x="15768" y="4770"/>
                </a:lnTo>
                <a:lnTo>
                  <a:pt x="15695" y="4429"/>
                </a:lnTo>
                <a:lnTo>
                  <a:pt x="15549" y="4088"/>
                </a:lnTo>
                <a:lnTo>
                  <a:pt x="15379" y="3772"/>
                </a:lnTo>
                <a:lnTo>
                  <a:pt x="15257" y="3626"/>
                </a:lnTo>
                <a:lnTo>
                  <a:pt x="15135" y="3504"/>
                </a:lnTo>
                <a:lnTo>
                  <a:pt x="15014" y="3383"/>
                </a:lnTo>
                <a:lnTo>
                  <a:pt x="14868" y="3261"/>
                </a:lnTo>
                <a:lnTo>
                  <a:pt x="14697" y="3164"/>
                </a:lnTo>
                <a:lnTo>
                  <a:pt x="14503" y="3066"/>
                </a:lnTo>
                <a:lnTo>
                  <a:pt x="14332" y="2993"/>
                </a:lnTo>
                <a:lnTo>
                  <a:pt x="14138" y="2945"/>
                </a:lnTo>
                <a:lnTo>
                  <a:pt x="13943" y="2896"/>
                </a:lnTo>
                <a:lnTo>
                  <a:pt x="13724" y="2872"/>
                </a:lnTo>
                <a:close/>
                <a:moveTo>
                  <a:pt x="5597" y="6814"/>
                </a:moveTo>
                <a:lnTo>
                  <a:pt x="4283" y="8030"/>
                </a:lnTo>
                <a:lnTo>
                  <a:pt x="3675" y="8590"/>
                </a:lnTo>
                <a:lnTo>
                  <a:pt x="3602" y="8468"/>
                </a:lnTo>
                <a:lnTo>
                  <a:pt x="3504" y="8395"/>
                </a:lnTo>
                <a:lnTo>
                  <a:pt x="3285" y="8201"/>
                </a:lnTo>
                <a:lnTo>
                  <a:pt x="2969" y="7860"/>
                </a:lnTo>
                <a:lnTo>
                  <a:pt x="2677" y="7519"/>
                </a:lnTo>
                <a:lnTo>
                  <a:pt x="2410" y="7203"/>
                </a:lnTo>
                <a:lnTo>
                  <a:pt x="2264" y="7057"/>
                </a:lnTo>
                <a:lnTo>
                  <a:pt x="2093" y="6911"/>
                </a:lnTo>
                <a:lnTo>
                  <a:pt x="3821" y="6911"/>
                </a:lnTo>
                <a:lnTo>
                  <a:pt x="4745" y="6862"/>
                </a:lnTo>
                <a:lnTo>
                  <a:pt x="5597" y="6814"/>
                </a:lnTo>
                <a:close/>
                <a:moveTo>
                  <a:pt x="755" y="6911"/>
                </a:moveTo>
                <a:lnTo>
                  <a:pt x="1047" y="6935"/>
                </a:lnTo>
                <a:lnTo>
                  <a:pt x="1315" y="6935"/>
                </a:lnTo>
                <a:lnTo>
                  <a:pt x="1339" y="6984"/>
                </a:lnTo>
                <a:lnTo>
                  <a:pt x="1363" y="7008"/>
                </a:lnTo>
                <a:lnTo>
                  <a:pt x="1582" y="7227"/>
                </a:lnTo>
                <a:lnTo>
                  <a:pt x="1826" y="7422"/>
                </a:lnTo>
                <a:lnTo>
                  <a:pt x="2142" y="7738"/>
                </a:lnTo>
                <a:lnTo>
                  <a:pt x="2434" y="8103"/>
                </a:lnTo>
                <a:lnTo>
                  <a:pt x="2799" y="8541"/>
                </a:lnTo>
                <a:lnTo>
                  <a:pt x="3018" y="8785"/>
                </a:lnTo>
                <a:lnTo>
                  <a:pt x="3139" y="8882"/>
                </a:lnTo>
                <a:lnTo>
                  <a:pt x="3261" y="8955"/>
                </a:lnTo>
                <a:lnTo>
                  <a:pt x="3091" y="9077"/>
                </a:lnTo>
                <a:lnTo>
                  <a:pt x="2993" y="8931"/>
                </a:lnTo>
                <a:lnTo>
                  <a:pt x="2872" y="8785"/>
                </a:lnTo>
                <a:lnTo>
                  <a:pt x="2580" y="8517"/>
                </a:lnTo>
                <a:lnTo>
                  <a:pt x="2020" y="8079"/>
                </a:lnTo>
                <a:lnTo>
                  <a:pt x="1388" y="7495"/>
                </a:lnTo>
                <a:lnTo>
                  <a:pt x="755" y="6911"/>
                </a:lnTo>
                <a:close/>
                <a:moveTo>
                  <a:pt x="9490" y="8760"/>
                </a:moveTo>
                <a:lnTo>
                  <a:pt x="9369" y="8785"/>
                </a:lnTo>
                <a:lnTo>
                  <a:pt x="9271" y="8833"/>
                </a:lnTo>
                <a:lnTo>
                  <a:pt x="9101" y="9004"/>
                </a:lnTo>
                <a:lnTo>
                  <a:pt x="8931" y="9174"/>
                </a:lnTo>
                <a:lnTo>
                  <a:pt x="8760" y="9344"/>
                </a:lnTo>
                <a:lnTo>
                  <a:pt x="8566" y="9515"/>
                </a:lnTo>
                <a:lnTo>
                  <a:pt x="8103" y="9904"/>
                </a:lnTo>
                <a:lnTo>
                  <a:pt x="7617" y="10318"/>
                </a:lnTo>
                <a:lnTo>
                  <a:pt x="7276" y="10609"/>
                </a:lnTo>
                <a:lnTo>
                  <a:pt x="7081" y="10780"/>
                </a:lnTo>
                <a:lnTo>
                  <a:pt x="6887" y="10999"/>
                </a:lnTo>
                <a:lnTo>
                  <a:pt x="6716" y="11193"/>
                </a:lnTo>
                <a:lnTo>
                  <a:pt x="6595" y="11437"/>
                </a:lnTo>
                <a:lnTo>
                  <a:pt x="6570" y="11534"/>
                </a:lnTo>
                <a:lnTo>
                  <a:pt x="6546" y="11656"/>
                </a:lnTo>
                <a:lnTo>
                  <a:pt x="6546" y="11753"/>
                </a:lnTo>
                <a:lnTo>
                  <a:pt x="6570" y="11850"/>
                </a:lnTo>
                <a:lnTo>
                  <a:pt x="6619" y="11948"/>
                </a:lnTo>
                <a:lnTo>
                  <a:pt x="6668" y="11996"/>
                </a:lnTo>
                <a:lnTo>
                  <a:pt x="6765" y="12021"/>
                </a:lnTo>
                <a:lnTo>
                  <a:pt x="6838" y="12021"/>
                </a:lnTo>
                <a:lnTo>
                  <a:pt x="6935" y="11972"/>
                </a:lnTo>
                <a:lnTo>
                  <a:pt x="7033" y="11923"/>
                </a:lnTo>
                <a:lnTo>
                  <a:pt x="7154" y="11777"/>
                </a:lnTo>
                <a:lnTo>
                  <a:pt x="7422" y="11461"/>
                </a:lnTo>
                <a:lnTo>
                  <a:pt x="7641" y="11242"/>
                </a:lnTo>
                <a:lnTo>
                  <a:pt x="7860" y="11023"/>
                </a:lnTo>
                <a:lnTo>
                  <a:pt x="8322" y="10634"/>
                </a:lnTo>
                <a:lnTo>
                  <a:pt x="8736" y="10318"/>
                </a:lnTo>
                <a:lnTo>
                  <a:pt x="9174" y="9977"/>
                </a:lnTo>
                <a:lnTo>
                  <a:pt x="9393" y="9807"/>
                </a:lnTo>
                <a:lnTo>
                  <a:pt x="9563" y="9612"/>
                </a:lnTo>
                <a:lnTo>
                  <a:pt x="9709" y="9393"/>
                </a:lnTo>
                <a:lnTo>
                  <a:pt x="9831" y="9174"/>
                </a:lnTo>
                <a:lnTo>
                  <a:pt x="9855" y="9052"/>
                </a:lnTo>
                <a:lnTo>
                  <a:pt x="9855" y="8931"/>
                </a:lnTo>
                <a:lnTo>
                  <a:pt x="9782" y="8858"/>
                </a:lnTo>
                <a:lnTo>
                  <a:pt x="9709" y="8809"/>
                </a:lnTo>
                <a:lnTo>
                  <a:pt x="9588" y="8760"/>
                </a:lnTo>
                <a:close/>
                <a:moveTo>
                  <a:pt x="2045" y="13359"/>
                </a:moveTo>
                <a:lnTo>
                  <a:pt x="2166" y="13408"/>
                </a:lnTo>
                <a:lnTo>
                  <a:pt x="2166" y="13481"/>
                </a:lnTo>
                <a:lnTo>
                  <a:pt x="2166" y="13554"/>
                </a:lnTo>
                <a:lnTo>
                  <a:pt x="2118" y="13627"/>
                </a:lnTo>
                <a:lnTo>
                  <a:pt x="2069" y="13675"/>
                </a:lnTo>
                <a:lnTo>
                  <a:pt x="1947" y="13773"/>
                </a:lnTo>
                <a:lnTo>
                  <a:pt x="1826" y="13870"/>
                </a:lnTo>
                <a:lnTo>
                  <a:pt x="1655" y="13943"/>
                </a:lnTo>
                <a:lnTo>
                  <a:pt x="1461" y="14016"/>
                </a:lnTo>
                <a:lnTo>
                  <a:pt x="1461" y="14016"/>
                </a:lnTo>
                <a:lnTo>
                  <a:pt x="1607" y="13821"/>
                </a:lnTo>
                <a:lnTo>
                  <a:pt x="1753" y="13627"/>
                </a:lnTo>
                <a:lnTo>
                  <a:pt x="1874" y="13481"/>
                </a:lnTo>
                <a:lnTo>
                  <a:pt x="1972" y="13383"/>
                </a:lnTo>
                <a:lnTo>
                  <a:pt x="1996" y="13383"/>
                </a:lnTo>
                <a:lnTo>
                  <a:pt x="2045" y="13359"/>
                </a:lnTo>
                <a:close/>
                <a:moveTo>
                  <a:pt x="1996" y="12872"/>
                </a:moveTo>
                <a:lnTo>
                  <a:pt x="1899" y="12897"/>
                </a:lnTo>
                <a:lnTo>
                  <a:pt x="1826" y="12921"/>
                </a:lnTo>
                <a:lnTo>
                  <a:pt x="1655" y="13018"/>
                </a:lnTo>
                <a:lnTo>
                  <a:pt x="1534" y="13140"/>
                </a:lnTo>
                <a:lnTo>
                  <a:pt x="1388" y="13286"/>
                </a:lnTo>
                <a:lnTo>
                  <a:pt x="1242" y="13456"/>
                </a:lnTo>
                <a:lnTo>
                  <a:pt x="998" y="13797"/>
                </a:lnTo>
                <a:lnTo>
                  <a:pt x="925" y="13967"/>
                </a:lnTo>
                <a:lnTo>
                  <a:pt x="828" y="14138"/>
                </a:lnTo>
                <a:lnTo>
                  <a:pt x="804" y="14235"/>
                </a:lnTo>
                <a:lnTo>
                  <a:pt x="779" y="14308"/>
                </a:lnTo>
                <a:lnTo>
                  <a:pt x="779" y="14405"/>
                </a:lnTo>
                <a:lnTo>
                  <a:pt x="828" y="14478"/>
                </a:lnTo>
                <a:lnTo>
                  <a:pt x="877" y="14527"/>
                </a:lnTo>
                <a:lnTo>
                  <a:pt x="925" y="14576"/>
                </a:lnTo>
                <a:lnTo>
                  <a:pt x="1047" y="14576"/>
                </a:lnTo>
                <a:lnTo>
                  <a:pt x="1120" y="14551"/>
                </a:lnTo>
                <a:lnTo>
                  <a:pt x="1266" y="14551"/>
                </a:lnTo>
                <a:lnTo>
                  <a:pt x="1412" y="14527"/>
                </a:lnTo>
                <a:lnTo>
                  <a:pt x="1582" y="14478"/>
                </a:lnTo>
                <a:lnTo>
                  <a:pt x="1728" y="14430"/>
                </a:lnTo>
                <a:lnTo>
                  <a:pt x="2020" y="14284"/>
                </a:lnTo>
                <a:lnTo>
                  <a:pt x="2239" y="14138"/>
                </a:lnTo>
                <a:lnTo>
                  <a:pt x="2361" y="14040"/>
                </a:lnTo>
                <a:lnTo>
                  <a:pt x="2483" y="13919"/>
                </a:lnTo>
                <a:lnTo>
                  <a:pt x="2556" y="13773"/>
                </a:lnTo>
                <a:lnTo>
                  <a:pt x="2629" y="13627"/>
                </a:lnTo>
                <a:lnTo>
                  <a:pt x="2653" y="13481"/>
                </a:lnTo>
                <a:lnTo>
                  <a:pt x="2653" y="13408"/>
                </a:lnTo>
                <a:lnTo>
                  <a:pt x="2629" y="13335"/>
                </a:lnTo>
                <a:lnTo>
                  <a:pt x="2604" y="13262"/>
                </a:lnTo>
                <a:lnTo>
                  <a:pt x="2556" y="13189"/>
                </a:lnTo>
                <a:lnTo>
                  <a:pt x="2483" y="13140"/>
                </a:lnTo>
                <a:lnTo>
                  <a:pt x="2385" y="13091"/>
                </a:lnTo>
                <a:lnTo>
                  <a:pt x="2288" y="12970"/>
                </a:lnTo>
                <a:lnTo>
                  <a:pt x="2166" y="12897"/>
                </a:lnTo>
                <a:lnTo>
                  <a:pt x="2069" y="12872"/>
                </a:lnTo>
                <a:close/>
                <a:moveTo>
                  <a:pt x="15525" y="560"/>
                </a:moveTo>
                <a:lnTo>
                  <a:pt x="16084" y="633"/>
                </a:lnTo>
                <a:lnTo>
                  <a:pt x="16644" y="706"/>
                </a:lnTo>
                <a:lnTo>
                  <a:pt x="17204" y="828"/>
                </a:lnTo>
                <a:lnTo>
                  <a:pt x="17763" y="974"/>
                </a:lnTo>
                <a:lnTo>
                  <a:pt x="17666" y="1023"/>
                </a:lnTo>
                <a:lnTo>
                  <a:pt x="17593" y="1096"/>
                </a:lnTo>
                <a:lnTo>
                  <a:pt x="17496" y="1169"/>
                </a:lnTo>
                <a:lnTo>
                  <a:pt x="17496" y="1193"/>
                </a:lnTo>
                <a:lnTo>
                  <a:pt x="17520" y="1217"/>
                </a:lnTo>
                <a:lnTo>
                  <a:pt x="17569" y="1266"/>
                </a:lnTo>
                <a:lnTo>
                  <a:pt x="17617" y="1290"/>
                </a:lnTo>
                <a:lnTo>
                  <a:pt x="17739" y="1315"/>
                </a:lnTo>
                <a:lnTo>
                  <a:pt x="17861" y="1290"/>
                </a:lnTo>
                <a:lnTo>
                  <a:pt x="17934" y="1290"/>
                </a:lnTo>
                <a:lnTo>
                  <a:pt x="17982" y="1242"/>
                </a:lnTo>
                <a:lnTo>
                  <a:pt x="18007" y="1363"/>
                </a:lnTo>
                <a:lnTo>
                  <a:pt x="18031" y="1461"/>
                </a:lnTo>
                <a:lnTo>
                  <a:pt x="17909" y="1485"/>
                </a:lnTo>
                <a:lnTo>
                  <a:pt x="17812" y="1534"/>
                </a:lnTo>
                <a:lnTo>
                  <a:pt x="17715" y="1582"/>
                </a:lnTo>
                <a:lnTo>
                  <a:pt x="17617" y="1655"/>
                </a:lnTo>
                <a:lnTo>
                  <a:pt x="17593" y="1680"/>
                </a:lnTo>
                <a:lnTo>
                  <a:pt x="17593" y="1753"/>
                </a:lnTo>
                <a:lnTo>
                  <a:pt x="17617" y="1801"/>
                </a:lnTo>
                <a:lnTo>
                  <a:pt x="17690" y="1826"/>
                </a:lnTo>
                <a:lnTo>
                  <a:pt x="17739" y="1850"/>
                </a:lnTo>
                <a:lnTo>
                  <a:pt x="17812" y="1874"/>
                </a:lnTo>
                <a:lnTo>
                  <a:pt x="17958" y="1850"/>
                </a:lnTo>
                <a:lnTo>
                  <a:pt x="18080" y="1801"/>
                </a:lnTo>
                <a:lnTo>
                  <a:pt x="18104" y="1996"/>
                </a:lnTo>
                <a:lnTo>
                  <a:pt x="17909" y="2069"/>
                </a:lnTo>
                <a:lnTo>
                  <a:pt x="17788" y="2118"/>
                </a:lnTo>
                <a:lnTo>
                  <a:pt x="17690" y="2215"/>
                </a:lnTo>
                <a:lnTo>
                  <a:pt x="17642" y="2264"/>
                </a:lnTo>
                <a:lnTo>
                  <a:pt x="17642" y="2361"/>
                </a:lnTo>
                <a:lnTo>
                  <a:pt x="17666" y="2410"/>
                </a:lnTo>
                <a:lnTo>
                  <a:pt x="17739" y="2458"/>
                </a:lnTo>
                <a:lnTo>
                  <a:pt x="17836" y="2483"/>
                </a:lnTo>
                <a:lnTo>
                  <a:pt x="17934" y="2458"/>
                </a:lnTo>
                <a:lnTo>
                  <a:pt x="18128" y="2410"/>
                </a:lnTo>
                <a:lnTo>
                  <a:pt x="18153" y="2531"/>
                </a:lnTo>
                <a:lnTo>
                  <a:pt x="18007" y="2555"/>
                </a:lnTo>
                <a:lnTo>
                  <a:pt x="17836" y="2604"/>
                </a:lnTo>
                <a:lnTo>
                  <a:pt x="17763" y="2653"/>
                </a:lnTo>
                <a:lnTo>
                  <a:pt x="17715" y="2726"/>
                </a:lnTo>
                <a:lnTo>
                  <a:pt x="17690" y="2823"/>
                </a:lnTo>
                <a:lnTo>
                  <a:pt x="17690" y="2896"/>
                </a:lnTo>
                <a:lnTo>
                  <a:pt x="17739" y="2945"/>
                </a:lnTo>
                <a:lnTo>
                  <a:pt x="17812" y="2993"/>
                </a:lnTo>
                <a:lnTo>
                  <a:pt x="18153" y="2993"/>
                </a:lnTo>
                <a:lnTo>
                  <a:pt x="18177" y="2969"/>
                </a:lnTo>
                <a:lnTo>
                  <a:pt x="18177" y="3261"/>
                </a:lnTo>
                <a:lnTo>
                  <a:pt x="17739" y="3383"/>
                </a:lnTo>
                <a:lnTo>
                  <a:pt x="17690" y="3407"/>
                </a:lnTo>
                <a:lnTo>
                  <a:pt x="17666" y="3431"/>
                </a:lnTo>
                <a:lnTo>
                  <a:pt x="17617" y="3529"/>
                </a:lnTo>
                <a:lnTo>
                  <a:pt x="17617" y="3577"/>
                </a:lnTo>
                <a:lnTo>
                  <a:pt x="17642" y="3626"/>
                </a:lnTo>
                <a:lnTo>
                  <a:pt x="17666" y="3650"/>
                </a:lnTo>
                <a:lnTo>
                  <a:pt x="17715" y="3699"/>
                </a:lnTo>
                <a:lnTo>
                  <a:pt x="17812" y="3723"/>
                </a:lnTo>
                <a:lnTo>
                  <a:pt x="17934" y="3723"/>
                </a:lnTo>
                <a:lnTo>
                  <a:pt x="18153" y="3699"/>
                </a:lnTo>
                <a:lnTo>
                  <a:pt x="18153" y="3699"/>
                </a:lnTo>
                <a:lnTo>
                  <a:pt x="18104" y="4186"/>
                </a:lnTo>
                <a:lnTo>
                  <a:pt x="17934" y="4088"/>
                </a:lnTo>
                <a:lnTo>
                  <a:pt x="17739" y="4040"/>
                </a:lnTo>
                <a:lnTo>
                  <a:pt x="17642" y="4015"/>
                </a:lnTo>
                <a:lnTo>
                  <a:pt x="17569" y="4040"/>
                </a:lnTo>
                <a:lnTo>
                  <a:pt x="17471" y="4064"/>
                </a:lnTo>
                <a:lnTo>
                  <a:pt x="17423" y="4137"/>
                </a:lnTo>
                <a:lnTo>
                  <a:pt x="17423" y="4186"/>
                </a:lnTo>
                <a:lnTo>
                  <a:pt x="17496" y="4283"/>
                </a:lnTo>
                <a:lnTo>
                  <a:pt x="17617" y="4332"/>
                </a:lnTo>
                <a:lnTo>
                  <a:pt x="17812" y="4429"/>
                </a:lnTo>
                <a:lnTo>
                  <a:pt x="17982" y="4526"/>
                </a:lnTo>
                <a:lnTo>
                  <a:pt x="18055" y="4551"/>
                </a:lnTo>
                <a:lnTo>
                  <a:pt x="17958" y="4940"/>
                </a:lnTo>
                <a:lnTo>
                  <a:pt x="17690" y="4843"/>
                </a:lnTo>
                <a:lnTo>
                  <a:pt x="17471" y="4721"/>
                </a:lnTo>
                <a:lnTo>
                  <a:pt x="17228" y="4648"/>
                </a:lnTo>
                <a:lnTo>
                  <a:pt x="17155" y="4648"/>
                </a:lnTo>
                <a:lnTo>
                  <a:pt x="17155" y="4672"/>
                </a:lnTo>
                <a:lnTo>
                  <a:pt x="17155" y="4721"/>
                </a:lnTo>
                <a:lnTo>
                  <a:pt x="17204" y="4818"/>
                </a:lnTo>
                <a:lnTo>
                  <a:pt x="17252" y="4891"/>
                </a:lnTo>
                <a:lnTo>
                  <a:pt x="17350" y="4989"/>
                </a:lnTo>
                <a:lnTo>
                  <a:pt x="17423" y="5062"/>
                </a:lnTo>
                <a:lnTo>
                  <a:pt x="17642" y="5183"/>
                </a:lnTo>
                <a:lnTo>
                  <a:pt x="17861" y="5256"/>
                </a:lnTo>
                <a:lnTo>
                  <a:pt x="17739" y="5621"/>
                </a:lnTo>
                <a:lnTo>
                  <a:pt x="17617" y="5938"/>
                </a:lnTo>
                <a:lnTo>
                  <a:pt x="17569" y="5889"/>
                </a:lnTo>
                <a:lnTo>
                  <a:pt x="17520" y="5840"/>
                </a:lnTo>
                <a:lnTo>
                  <a:pt x="17398" y="5743"/>
                </a:lnTo>
                <a:lnTo>
                  <a:pt x="17301" y="5670"/>
                </a:lnTo>
                <a:lnTo>
                  <a:pt x="17179" y="5597"/>
                </a:lnTo>
                <a:lnTo>
                  <a:pt x="17082" y="5573"/>
                </a:lnTo>
                <a:lnTo>
                  <a:pt x="16985" y="5548"/>
                </a:lnTo>
                <a:lnTo>
                  <a:pt x="16887" y="5548"/>
                </a:lnTo>
                <a:lnTo>
                  <a:pt x="16766" y="5597"/>
                </a:lnTo>
                <a:lnTo>
                  <a:pt x="16741" y="5621"/>
                </a:lnTo>
                <a:lnTo>
                  <a:pt x="16741" y="5670"/>
                </a:lnTo>
                <a:lnTo>
                  <a:pt x="16741" y="5719"/>
                </a:lnTo>
                <a:lnTo>
                  <a:pt x="16766" y="5743"/>
                </a:lnTo>
                <a:lnTo>
                  <a:pt x="16863" y="5840"/>
                </a:lnTo>
                <a:lnTo>
                  <a:pt x="16936" y="5913"/>
                </a:lnTo>
                <a:lnTo>
                  <a:pt x="17009" y="5962"/>
                </a:lnTo>
                <a:lnTo>
                  <a:pt x="17228" y="6132"/>
                </a:lnTo>
                <a:lnTo>
                  <a:pt x="17325" y="6181"/>
                </a:lnTo>
                <a:lnTo>
                  <a:pt x="17447" y="6205"/>
                </a:lnTo>
                <a:lnTo>
                  <a:pt x="17496" y="6205"/>
                </a:lnTo>
                <a:lnTo>
                  <a:pt x="17325" y="6473"/>
                </a:lnTo>
                <a:lnTo>
                  <a:pt x="17204" y="6473"/>
                </a:lnTo>
                <a:lnTo>
                  <a:pt x="17106" y="6449"/>
                </a:lnTo>
                <a:lnTo>
                  <a:pt x="17009" y="6400"/>
                </a:lnTo>
                <a:lnTo>
                  <a:pt x="16936" y="6351"/>
                </a:lnTo>
                <a:lnTo>
                  <a:pt x="16814" y="6230"/>
                </a:lnTo>
                <a:lnTo>
                  <a:pt x="16668" y="6108"/>
                </a:lnTo>
                <a:lnTo>
                  <a:pt x="16522" y="6035"/>
                </a:lnTo>
                <a:lnTo>
                  <a:pt x="16449" y="6011"/>
                </a:lnTo>
                <a:lnTo>
                  <a:pt x="16352" y="6011"/>
                </a:lnTo>
                <a:lnTo>
                  <a:pt x="16279" y="6035"/>
                </a:lnTo>
                <a:lnTo>
                  <a:pt x="16182" y="6084"/>
                </a:lnTo>
                <a:lnTo>
                  <a:pt x="16133" y="6132"/>
                </a:lnTo>
                <a:lnTo>
                  <a:pt x="16133" y="6181"/>
                </a:lnTo>
                <a:lnTo>
                  <a:pt x="16182" y="6230"/>
                </a:lnTo>
                <a:lnTo>
                  <a:pt x="16230" y="6254"/>
                </a:lnTo>
                <a:lnTo>
                  <a:pt x="16303" y="6254"/>
                </a:lnTo>
                <a:lnTo>
                  <a:pt x="16401" y="6303"/>
                </a:lnTo>
                <a:lnTo>
                  <a:pt x="16547" y="6424"/>
                </a:lnTo>
                <a:lnTo>
                  <a:pt x="16693" y="6570"/>
                </a:lnTo>
                <a:lnTo>
                  <a:pt x="16814" y="6692"/>
                </a:lnTo>
                <a:lnTo>
                  <a:pt x="16936" y="6789"/>
                </a:lnTo>
                <a:lnTo>
                  <a:pt x="17082" y="6838"/>
                </a:lnTo>
                <a:lnTo>
                  <a:pt x="16668" y="7325"/>
                </a:lnTo>
                <a:lnTo>
                  <a:pt x="16157" y="7106"/>
                </a:lnTo>
                <a:lnTo>
                  <a:pt x="16011" y="7033"/>
                </a:lnTo>
                <a:lnTo>
                  <a:pt x="15865" y="7008"/>
                </a:lnTo>
                <a:lnTo>
                  <a:pt x="15744" y="7008"/>
                </a:lnTo>
                <a:lnTo>
                  <a:pt x="15598" y="7057"/>
                </a:lnTo>
                <a:lnTo>
                  <a:pt x="15573" y="7081"/>
                </a:lnTo>
                <a:lnTo>
                  <a:pt x="15549" y="7106"/>
                </a:lnTo>
                <a:lnTo>
                  <a:pt x="15549" y="7154"/>
                </a:lnTo>
                <a:lnTo>
                  <a:pt x="15573" y="7179"/>
                </a:lnTo>
                <a:lnTo>
                  <a:pt x="15646" y="7276"/>
                </a:lnTo>
                <a:lnTo>
                  <a:pt x="15744" y="7349"/>
                </a:lnTo>
                <a:lnTo>
                  <a:pt x="15987" y="7495"/>
                </a:lnTo>
                <a:lnTo>
                  <a:pt x="16328" y="7665"/>
                </a:lnTo>
                <a:lnTo>
                  <a:pt x="16036" y="7957"/>
                </a:lnTo>
                <a:lnTo>
                  <a:pt x="15890" y="7909"/>
                </a:lnTo>
                <a:lnTo>
                  <a:pt x="15744" y="7884"/>
                </a:lnTo>
                <a:lnTo>
                  <a:pt x="15598" y="7860"/>
                </a:lnTo>
                <a:lnTo>
                  <a:pt x="15452" y="7836"/>
                </a:lnTo>
                <a:lnTo>
                  <a:pt x="15160" y="7690"/>
                </a:lnTo>
                <a:lnTo>
                  <a:pt x="15014" y="7641"/>
                </a:lnTo>
                <a:lnTo>
                  <a:pt x="14868" y="7592"/>
                </a:lnTo>
                <a:lnTo>
                  <a:pt x="14819" y="7617"/>
                </a:lnTo>
                <a:lnTo>
                  <a:pt x="14770" y="7665"/>
                </a:lnTo>
                <a:lnTo>
                  <a:pt x="14770" y="7714"/>
                </a:lnTo>
                <a:lnTo>
                  <a:pt x="14770" y="7763"/>
                </a:lnTo>
                <a:lnTo>
                  <a:pt x="14843" y="7860"/>
                </a:lnTo>
                <a:lnTo>
                  <a:pt x="14916" y="7957"/>
                </a:lnTo>
                <a:lnTo>
                  <a:pt x="15135" y="8128"/>
                </a:lnTo>
                <a:lnTo>
                  <a:pt x="15427" y="8249"/>
                </a:lnTo>
                <a:lnTo>
                  <a:pt x="15549" y="8298"/>
                </a:lnTo>
                <a:lnTo>
                  <a:pt x="15695" y="8322"/>
                </a:lnTo>
                <a:lnTo>
                  <a:pt x="15403" y="8639"/>
                </a:lnTo>
                <a:lnTo>
                  <a:pt x="15184" y="8590"/>
                </a:lnTo>
                <a:lnTo>
                  <a:pt x="14965" y="8541"/>
                </a:lnTo>
                <a:lnTo>
                  <a:pt x="14770" y="8468"/>
                </a:lnTo>
                <a:lnTo>
                  <a:pt x="14576" y="8347"/>
                </a:lnTo>
                <a:lnTo>
                  <a:pt x="14551" y="8322"/>
                </a:lnTo>
                <a:lnTo>
                  <a:pt x="14503" y="8322"/>
                </a:lnTo>
                <a:lnTo>
                  <a:pt x="14454" y="8371"/>
                </a:lnTo>
                <a:lnTo>
                  <a:pt x="14430" y="8420"/>
                </a:lnTo>
                <a:lnTo>
                  <a:pt x="14430" y="8493"/>
                </a:lnTo>
                <a:lnTo>
                  <a:pt x="14478" y="8590"/>
                </a:lnTo>
                <a:lnTo>
                  <a:pt x="14551" y="8687"/>
                </a:lnTo>
                <a:lnTo>
                  <a:pt x="14722" y="8809"/>
                </a:lnTo>
                <a:lnTo>
                  <a:pt x="14892" y="8906"/>
                </a:lnTo>
                <a:lnTo>
                  <a:pt x="15111" y="8979"/>
                </a:lnTo>
                <a:lnTo>
                  <a:pt x="14843" y="9271"/>
                </a:lnTo>
                <a:lnTo>
                  <a:pt x="14795" y="9247"/>
                </a:lnTo>
                <a:lnTo>
                  <a:pt x="14503" y="9150"/>
                </a:lnTo>
                <a:lnTo>
                  <a:pt x="14211" y="9052"/>
                </a:lnTo>
                <a:lnTo>
                  <a:pt x="13919" y="8955"/>
                </a:lnTo>
                <a:lnTo>
                  <a:pt x="13627" y="8858"/>
                </a:lnTo>
                <a:lnTo>
                  <a:pt x="13578" y="8858"/>
                </a:lnTo>
                <a:lnTo>
                  <a:pt x="13554" y="8882"/>
                </a:lnTo>
                <a:lnTo>
                  <a:pt x="13529" y="8931"/>
                </a:lnTo>
                <a:lnTo>
                  <a:pt x="13554" y="8955"/>
                </a:lnTo>
                <a:lnTo>
                  <a:pt x="13627" y="9077"/>
                </a:lnTo>
                <a:lnTo>
                  <a:pt x="13748" y="9198"/>
                </a:lnTo>
                <a:lnTo>
                  <a:pt x="13846" y="9296"/>
                </a:lnTo>
                <a:lnTo>
                  <a:pt x="13992" y="9369"/>
                </a:lnTo>
                <a:lnTo>
                  <a:pt x="14284" y="9515"/>
                </a:lnTo>
                <a:lnTo>
                  <a:pt x="14576" y="9612"/>
                </a:lnTo>
                <a:lnTo>
                  <a:pt x="14211" y="10001"/>
                </a:lnTo>
                <a:lnTo>
                  <a:pt x="14186" y="9953"/>
                </a:lnTo>
                <a:lnTo>
                  <a:pt x="14113" y="9904"/>
                </a:lnTo>
                <a:lnTo>
                  <a:pt x="13846" y="9709"/>
                </a:lnTo>
                <a:lnTo>
                  <a:pt x="13529" y="9563"/>
                </a:lnTo>
                <a:lnTo>
                  <a:pt x="13359" y="9490"/>
                </a:lnTo>
                <a:lnTo>
                  <a:pt x="13213" y="9442"/>
                </a:lnTo>
                <a:lnTo>
                  <a:pt x="13043" y="9393"/>
                </a:lnTo>
                <a:lnTo>
                  <a:pt x="12824" y="9393"/>
                </a:lnTo>
                <a:lnTo>
                  <a:pt x="12799" y="9442"/>
                </a:lnTo>
                <a:lnTo>
                  <a:pt x="12799" y="9490"/>
                </a:lnTo>
                <a:lnTo>
                  <a:pt x="12824" y="9515"/>
                </a:lnTo>
                <a:lnTo>
                  <a:pt x="13067" y="9734"/>
                </a:lnTo>
                <a:lnTo>
                  <a:pt x="13335" y="9904"/>
                </a:lnTo>
                <a:lnTo>
                  <a:pt x="13627" y="10074"/>
                </a:lnTo>
                <a:lnTo>
                  <a:pt x="13919" y="10220"/>
                </a:lnTo>
                <a:lnTo>
                  <a:pt x="13967" y="10245"/>
                </a:lnTo>
                <a:lnTo>
                  <a:pt x="13894" y="10318"/>
                </a:lnTo>
                <a:lnTo>
                  <a:pt x="13748" y="10464"/>
                </a:lnTo>
                <a:lnTo>
                  <a:pt x="13700" y="10391"/>
                </a:lnTo>
                <a:lnTo>
                  <a:pt x="13627" y="10318"/>
                </a:lnTo>
                <a:lnTo>
                  <a:pt x="13456" y="10220"/>
                </a:lnTo>
                <a:lnTo>
                  <a:pt x="13091" y="10074"/>
                </a:lnTo>
                <a:lnTo>
                  <a:pt x="12897" y="10026"/>
                </a:lnTo>
                <a:lnTo>
                  <a:pt x="12702" y="9953"/>
                </a:lnTo>
                <a:lnTo>
                  <a:pt x="12507" y="9928"/>
                </a:lnTo>
                <a:lnTo>
                  <a:pt x="12288" y="9904"/>
                </a:lnTo>
                <a:lnTo>
                  <a:pt x="12240" y="9904"/>
                </a:lnTo>
                <a:lnTo>
                  <a:pt x="12215" y="9928"/>
                </a:lnTo>
                <a:lnTo>
                  <a:pt x="12191" y="9977"/>
                </a:lnTo>
                <a:lnTo>
                  <a:pt x="12215" y="10050"/>
                </a:lnTo>
                <a:lnTo>
                  <a:pt x="12264" y="10099"/>
                </a:lnTo>
                <a:lnTo>
                  <a:pt x="12459" y="10196"/>
                </a:lnTo>
                <a:lnTo>
                  <a:pt x="12629" y="10293"/>
                </a:lnTo>
                <a:lnTo>
                  <a:pt x="12994" y="10512"/>
                </a:lnTo>
                <a:lnTo>
                  <a:pt x="13237" y="10634"/>
                </a:lnTo>
                <a:lnTo>
                  <a:pt x="13359" y="10682"/>
                </a:lnTo>
                <a:lnTo>
                  <a:pt x="13505" y="10707"/>
                </a:lnTo>
                <a:lnTo>
                  <a:pt x="12921" y="11291"/>
                </a:lnTo>
                <a:lnTo>
                  <a:pt x="12799" y="11193"/>
                </a:lnTo>
                <a:lnTo>
                  <a:pt x="12653" y="11096"/>
                </a:lnTo>
                <a:lnTo>
                  <a:pt x="12434" y="10974"/>
                </a:lnTo>
                <a:lnTo>
                  <a:pt x="12240" y="10828"/>
                </a:lnTo>
                <a:lnTo>
                  <a:pt x="12021" y="10682"/>
                </a:lnTo>
                <a:lnTo>
                  <a:pt x="11802" y="10585"/>
                </a:lnTo>
                <a:lnTo>
                  <a:pt x="11680" y="10537"/>
                </a:lnTo>
                <a:lnTo>
                  <a:pt x="11534" y="10537"/>
                </a:lnTo>
                <a:lnTo>
                  <a:pt x="11510" y="10561"/>
                </a:lnTo>
                <a:lnTo>
                  <a:pt x="11510" y="10585"/>
                </a:lnTo>
                <a:lnTo>
                  <a:pt x="11534" y="10609"/>
                </a:lnTo>
                <a:lnTo>
                  <a:pt x="11704" y="10804"/>
                </a:lnTo>
                <a:lnTo>
                  <a:pt x="11996" y="11072"/>
                </a:lnTo>
                <a:lnTo>
                  <a:pt x="12337" y="11364"/>
                </a:lnTo>
                <a:lnTo>
                  <a:pt x="12507" y="11461"/>
                </a:lnTo>
                <a:lnTo>
                  <a:pt x="12678" y="11534"/>
                </a:lnTo>
                <a:lnTo>
                  <a:pt x="12337" y="11875"/>
                </a:lnTo>
                <a:lnTo>
                  <a:pt x="12215" y="11826"/>
                </a:lnTo>
                <a:lnTo>
                  <a:pt x="12094" y="11777"/>
                </a:lnTo>
                <a:lnTo>
                  <a:pt x="11899" y="11680"/>
                </a:lnTo>
                <a:lnTo>
                  <a:pt x="11510" y="11437"/>
                </a:lnTo>
                <a:lnTo>
                  <a:pt x="11291" y="11339"/>
                </a:lnTo>
                <a:lnTo>
                  <a:pt x="11193" y="11315"/>
                </a:lnTo>
                <a:lnTo>
                  <a:pt x="11072" y="11291"/>
                </a:lnTo>
                <a:lnTo>
                  <a:pt x="10999" y="11315"/>
                </a:lnTo>
                <a:lnTo>
                  <a:pt x="10974" y="11364"/>
                </a:lnTo>
                <a:lnTo>
                  <a:pt x="10950" y="11437"/>
                </a:lnTo>
                <a:lnTo>
                  <a:pt x="10999" y="11485"/>
                </a:lnTo>
                <a:lnTo>
                  <a:pt x="11266" y="11704"/>
                </a:lnTo>
                <a:lnTo>
                  <a:pt x="11558" y="11923"/>
                </a:lnTo>
                <a:lnTo>
                  <a:pt x="11777" y="12069"/>
                </a:lnTo>
                <a:lnTo>
                  <a:pt x="12045" y="12191"/>
                </a:lnTo>
                <a:lnTo>
                  <a:pt x="11753" y="12483"/>
                </a:lnTo>
                <a:lnTo>
                  <a:pt x="11485" y="12264"/>
                </a:lnTo>
                <a:lnTo>
                  <a:pt x="11218" y="12045"/>
                </a:lnTo>
                <a:lnTo>
                  <a:pt x="11047" y="11899"/>
                </a:lnTo>
                <a:lnTo>
                  <a:pt x="10877" y="11777"/>
                </a:lnTo>
                <a:lnTo>
                  <a:pt x="10682" y="11680"/>
                </a:lnTo>
                <a:lnTo>
                  <a:pt x="10488" y="11631"/>
                </a:lnTo>
                <a:lnTo>
                  <a:pt x="10439" y="11656"/>
                </a:lnTo>
                <a:lnTo>
                  <a:pt x="10439" y="11680"/>
                </a:lnTo>
                <a:lnTo>
                  <a:pt x="10415" y="11704"/>
                </a:lnTo>
                <a:lnTo>
                  <a:pt x="10439" y="11753"/>
                </a:lnTo>
                <a:lnTo>
                  <a:pt x="11072" y="12410"/>
                </a:lnTo>
                <a:lnTo>
                  <a:pt x="11242" y="12605"/>
                </a:lnTo>
                <a:lnTo>
                  <a:pt x="11461" y="12775"/>
                </a:lnTo>
                <a:lnTo>
                  <a:pt x="11315" y="12945"/>
                </a:lnTo>
                <a:lnTo>
                  <a:pt x="11193" y="12848"/>
                </a:lnTo>
                <a:lnTo>
                  <a:pt x="11047" y="12775"/>
                </a:lnTo>
                <a:lnTo>
                  <a:pt x="10780" y="12629"/>
                </a:lnTo>
                <a:lnTo>
                  <a:pt x="10366" y="12361"/>
                </a:lnTo>
                <a:lnTo>
                  <a:pt x="10172" y="12215"/>
                </a:lnTo>
                <a:lnTo>
                  <a:pt x="9977" y="12069"/>
                </a:lnTo>
                <a:lnTo>
                  <a:pt x="9953" y="12045"/>
                </a:lnTo>
                <a:lnTo>
                  <a:pt x="9928" y="12069"/>
                </a:lnTo>
                <a:lnTo>
                  <a:pt x="9904" y="12094"/>
                </a:lnTo>
                <a:lnTo>
                  <a:pt x="9928" y="12118"/>
                </a:lnTo>
                <a:lnTo>
                  <a:pt x="10220" y="12532"/>
                </a:lnTo>
                <a:lnTo>
                  <a:pt x="10391" y="12702"/>
                </a:lnTo>
                <a:lnTo>
                  <a:pt x="10585" y="12897"/>
                </a:lnTo>
                <a:lnTo>
                  <a:pt x="10804" y="13067"/>
                </a:lnTo>
                <a:lnTo>
                  <a:pt x="10926" y="13140"/>
                </a:lnTo>
                <a:lnTo>
                  <a:pt x="11047" y="13213"/>
                </a:lnTo>
                <a:lnTo>
                  <a:pt x="10780" y="13456"/>
                </a:lnTo>
                <a:lnTo>
                  <a:pt x="10439" y="13213"/>
                </a:lnTo>
                <a:lnTo>
                  <a:pt x="10099" y="12970"/>
                </a:lnTo>
                <a:lnTo>
                  <a:pt x="9928" y="12872"/>
                </a:lnTo>
                <a:lnTo>
                  <a:pt x="9734" y="12799"/>
                </a:lnTo>
                <a:lnTo>
                  <a:pt x="9563" y="12726"/>
                </a:lnTo>
                <a:lnTo>
                  <a:pt x="9369" y="12726"/>
                </a:lnTo>
                <a:lnTo>
                  <a:pt x="9320" y="12751"/>
                </a:lnTo>
                <a:lnTo>
                  <a:pt x="9320" y="12775"/>
                </a:lnTo>
                <a:lnTo>
                  <a:pt x="9320" y="12799"/>
                </a:lnTo>
                <a:lnTo>
                  <a:pt x="9442" y="12921"/>
                </a:lnTo>
                <a:lnTo>
                  <a:pt x="9588" y="13043"/>
                </a:lnTo>
                <a:lnTo>
                  <a:pt x="9855" y="13262"/>
                </a:lnTo>
                <a:lnTo>
                  <a:pt x="10464" y="13773"/>
                </a:lnTo>
                <a:lnTo>
                  <a:pt x="10293" y="13943"/>
                </a:lnTo>
                <a:lnTo>
                  <a:pt x="10123" y="13821"/>
                </a:lnTo>
                <a:lnTo>
                  <a:pt x="9953" y="13724"/>
                </a:lnTo>
                <a:lnTo>
                  <a:pt x="9612" y="13554"/>
                </a:lnTo>
                <a:lnTo>
                  <a:pt x="9393" y="13408"/>
                </a:lnTo>
                <a:lnTo>
                  <a:pt x="9223" y="13237"/>
                </a:lnTo>
                <a:lnTo>
                  <a:pt x="9052" y="13067"/>
                </a:lnTo>
                <a:lnTo>
                  <a:pt x="8906" y="12848"/>
                </a:lnTo>
                <a:lnTo>
                  <a:pt x="8833" y="12799"/>
                </a:lnTo>
                <a:lnTo>
                  <a:pt x="8760" y="12799"/>
                </a:lnTo>
                <a:lnTo>
                  <a:pt x="8712" y="12824"/>
                </a:lnTo>
                <a:lnTo>
                  <a:pt x="8663" y="12897"/>
                </a:lnTo>
                <a:lnTo>
                  <a:pt x="8639" y="13018"/>
                </a:lnTo>
                <a:lnTo>
                  <a:pt x="8663" y="13164"/>
                </a:lnTo>
                <a:lnTo>
                  <a:pt x="8687" y="13286"/>
                </a:lnTo>
                <a:lnTo>
                  <a:pt x="8760" y="13408"/>
                </a:lnTo>
                <a:lnTo>
                  <a:pt x="8833" y="13529"/>
                </a:lnTo>
                <a:lnTo>
                  <a:pt x="8931" y="13627"/>
                </a:lnTo>
                <a:lnTo>
                  <a:pt x="9125" y="13821"/>
                </a:lnTo>
                <a:lnTo>
                  <a:pt x="9490" y="14089"/>
                </a:lnTo>
                <a:lnTo>
                  <a:pt x="9685" y="14211"/>
                </a:lnTo>
                <a:lnTo>
                  <a:pt x="9904" y="14308"/>
                </a:lnTo>
                <a:lnTo>
                  <a:pt x="9661" y="14527"/>
                </a:lnTo>
                <a:lnTo>
                  <a:pt x="9369" y="14381"/>
                </a:lnTo>
                <a:lnTo>
                  <a:pt x="9052" y="14235"/>
                </a:lnTo>
                <a:lnTo>
                  <a:pt x="8760" y="14089"/>
                </a:lnTo>
                <a:lnTo>
                  <a:pt x="8614" y="13992"/>
                </a:lnTo>
                <a:lnTo>
                  <a:pt x="8468" y="13919"/>
                </a:lnTo>
                <a:lnTo>
                  <a:pt x="8444" y="13894"/>
                </a:lnTo>
                <a:lnTo>
                  <a:pt x="8420" y="13894"/>
                </a:lnTo>
                <a:lnTo>
                  <a:pt x="8395" y="13919"/>
                </a:lnTo>
                <a:lnTo>
                  <a:pt x="8395" y="13967"/>
                </a:lnTo>
                <a:lnTo>
                  <a:pt x="8468" y="14138"/>
                </a:lnTo>
                <a:lnTo>
                  <a:pt x="8566" y="14308"/>
                </a:lnTo>
                <a:lnTo>
                  <a:pt x="8687" y="14430"/>
                </a:lnTo>
                <a:lnTo>
                  <a:pt x="8833" y="14551"/>
                </a:lnTo>
                <a:lnTo>
                  <a:pt x="9296" y="14868"/>
                </a:lnTo>
                <a:lnTo>
                  <a:pt x="9004" y="15160"/>
                </a:lnTo>
                <a:lnTo>
                  <a:pt x="8614" y="14770"/>
                </a:lnTo>
                <a:lnTo>
                  <a:pt x="8201" y="14405"/>
                </a:lnTo>
                <a:lnTo>
                  <a:pt x="7398" y="13700"/>
                </a:lnTo>
                <a:lnTo>
                  <a:pt x="6984" y="13359"/>
                </a:lnTo>
                <a:lnTo>
                  <a:pt x="6595" y="12994"/>
                </a:lnTo>
                <a:lnTo>
                  <a:pt x="6205" y="12605"/>
                </a:lnTo>
                <a:lnTo>
                  <a:pt x="5840" y="12215"/>
                </a:lnTo>
                <a:lnTo>
                  <a:pt x="5500" y="11777"/>
                </a:lnTo>
                <a:lnTo>
                  <a:pt x="5135" y="11315"/>
                </a:lnTo>
                <a:lnTo>
                  <a:pt x="4794" y="10901"/>
                </a:lnTo>
                <a:lnTo>
                  <a:pt x="4599" y="10682"/>
                </a:lnTo>
                <a:lnTo>
                  <a:pt x="4405" y="10488"/>
                </a:lnTo>
                <a:lnTo>
                  <a:pt x="4137" y="10269"/>
                </a:lnTo>
                <a:lnTo>
                  <a:pt x="3845" y="10074"/>
                </a:lnTo>
                <a:lnTo>
                  <a:pt x="3553" y="9855"/>
                </a:lnTo>
                <a:lnTo>
                  <a:pt x="3285" y="9661"/>
                </a:lnTo>
                <a:lnTo>
                  <a:pt x="3261" y="9588"/>
                </a:lnTo>
                <a:lnTo>
                  <a:pt x="3602" y="9296"/>
                </a:lnTo>
                <a:lnTo>
                  <a:pt x="3967" y="9004"/>
                </a:lnTo>
                <a:lnTo>
                  <a:pt x="4332" y="8712"/>
                </a:lnTo>
                <a:lnTo>
                  <a:pt x="4672" y="8420"/>
                </a:lnTo>
                <a:lnTo>
                  <a:pt x="5646" y="7519"/>
                </a:lnTo>
                <a:lnTo>
                  <a:pt x="6595" y="6595"/>
                </a:lnTo>
                <a:lnTo>
                  <a:pt x="6984" y="6205"/>
                </a:lnTo>
                <a:lnTo>
                  <a:pt x="7349" y="5792"/>
                </a:lnTo>
                <a:lnTo>
                  <a:pt x="8055" y="4940"/>
                </a:lnTo>
                <a:lnTo>
                  <a:pt x="8760" y="4088"/>
                </a:lnTo>
                <a:lnTo>
                  <a:pt x="9466" y="3237"/>
                </a:lnTo>
                <a:lnTo>
                  <a:pt x="9855" y="2799"/>
                </a:lnTo>
                <a:lnTo>
                  <a:pt x="10269" y="2410"/>
                </a:lnTo>
                <a:lnTo>
                  <a:pt x="10707" y="2045"/>
                </a:lnTo>
                <a:lnTo>
                  <a:pt x="11169" y="1704"/>
                </a:lnTo>
                <a:lnTo>
                  <a:pt x="11631" y="1412"/>
                </a:lnTo>
                <a:lnTo>
                  <a:pt x="12142" y="1144"/>
                </a:lnTo>
                <a:lnTo>
                  <a:pt x="12678" y="950"/>
                </a:lnTo>
                <a:lnTo>
                  <a:pt x="13237" y="779"/>
                </a:lnTo>
                <a:lnTo>
                  <a:pt x="13797" y="658"/>
                </a:lnTo>
                <a:lnTo>
                  <a:pt x="14381" y="585"/>
                </a:lnTo>
                <a:lnTo>
                  <a:pt x="14941" y="560"/>
                </a:lnTo>
                <a:close/>
                <a:moveTo>
                  <a:pt x="11777" y="13237"/>
                </a:moveTo>
                <a:lnTo>
                  <a:pt x="11777" y="13602"/>
                </a:lnTo>
                <a:lnTo>
                  <a:pt x="11753" y="13967"/>
                </a:lnTo>
                <a:lnTo>
                  <a:pt x="11704" y="14746"/>
                </a:lnTo>
                <a:lnTo>
                  <a:pt x="11680" y="15549"/>
                </a:lnTo>
                <a:lnTo>
                  <a:pt x="11656" y="16328"/>
                </a:lnTo>
                <a:lnTo>
                  <a:pt x="11485" y="16084"/>
                </a:lnTo>
                <a:lnTo>
                  <a:pt x="11291" y="15865"/>
                </a:lnTo>
                <a:lnTo>
                  <a:pt x="10877" y="15427"/>
                </a:lnTo>
                <a:lnTo>
                  <a:pt x="10755" y="15257"/>
                </a:lnTo>
                <a:lnTo>
                  <a:pt x="10610" y="15062"/>
                </a:lnTo>
                <a:lnTo>
                  <a:pt x="10464" y="14868"/>
                </a:lnTo>
                <a:lnTo>
                  <a:pt x="10366" y="14770"/>
                </a:lnTo>
                <a:lnTo>
                  <a:pt x="10293" y="14722"/>
                </a:lnTo>
                <a:lnTo>
                  <a:pt x="10731" y="14284"/>
                </a:lnTo>
                <a:lnTo>
                  <a:pt x="11266" y="13773"/>
                </a:lnTo>
                <a:lnTo>
                  <a:pt x="11777" y="13237"/>
                </a:lnTo>
                <a:close/>
                <a:moveTo>
                  <a:pt x="3431" y="14381"/>
                </a:moveTo>
                <a:lnTo>
                  <a:pt x="3553" y="14405"/>
                </a:lnTo>
                <a:lnTo>
                  <a:pt x="3699" y="14454"/>
                </a:lnTo>
                <a:lnTo>
                  <a:pt x="3699" y="14527"/>
                </a:lnTo>
                <a:lnTo>
                  <a:pt x="3723" y="14576"/>
                </a:lnTo>
                <a:lnTo>
                  <a:pt x="3602" y="14576"/>
                </a:lnTo>
                <a:lnTo>
                  <a:pt x="3553" y="14600"/>
                </a:lnTo>
                <a:lnTo>
                  <a:pt x="3504" y="14649"/>
                </a:lnTo>
                <a:lnTo>
                  <a:pt x="3334" y="14843"/>
                </a:lnTo>
                <a:lnTo>
                  <a:pt x="3164" y="15038"/>
                </a:lnTo>
                <a:lnTo>
                  <a:pt x="2969" y="15233"/>
                </a:lnTo>
                <a:lnTo>
                  <a:pt x="2896" y="15330"/>
                </a:lnTo>
                <a:lnTo>
                  <a:pt x="2847" y="15452"/>
                </a:lnTo>
                <a:lnTo>
                  <a:pt x="2847" y="15525"/>
                </a:lnTo>
                <a:lnTo>
                  <a:pt x="2872" y="15573"/>
                </a:lnTo>
                <a:lnTo>
                  <a:pt x="2896" y="15622"/>
                </a:lnTo>
                <a:lnTo>
                  <a:pt x="2945" y="15646"/>
                </a:lnTo>
                <a:lnTo>
                  <a:pt x="3115" y="15646"/>
                </a:lnTo>
                <a:lnTo>
                  <a:pt x="3237" y="15598"/>
                </a:lnTo>
                <a:lnTo>
                  <a:pt x="3358" y="15525"/>
                </a:lnTo>
                <a:lnTo>
                  <a:pt x="3480" y="15427"/>
                </a:lnTo>
                <a:lnTo>
                  <a:pt x="3699" y="15208"/>
                </a:lnTo>
                <a:lnTo>
                  <a:pt x="3894" y="14941"/>
                </a:lnTo>
                <a:lnTo>
                  <a:pt x="3918" y="14868"/>
                </a:lnTo>
                <a:lnTo>
                  <a:pt x="3918" y="14795"/>
                </a:lnTo>
                <a:lnTo>
                  <a:pt x="3918" y="14722"/>
                </a:lnTo>
                <a:lnTo>
                  <a:pt x="3869" y="14673"/>
                </a:lnTo>
                <a:lnTo>
                  <a:pt x="3918" y="14697"/>
                </a:lnTo>
                <a:lnTo>
                  <a:pt x="3967" y="14770"/>
                </a:lnTo>
                <a:lnTo>
                  <a:pt x="3967" y="14819"/>
                </a:lnTo>
                <a:lnTo>
                  <a:pt x="3967" y="14892"/>
                </a:lnTo>
                <a:lnTo>
                  <a:pt x="3942" y="15087"/>
                </a:lnTo>
                <a:lnTo>
                  <a:pt x="3894" y="15281"/>
                </a:lnTo>
                <a:lnTo>
                  <a:pt x="3699" y="15671"/>
                </a:lnTo>
                <a:lnTo>
                  <a:pt x="3553" y="15938"/>
                </a:lnTo>
                <a:lnTo>
                  <a:pt x="3480" y="16060"/>
                </a:lnTo>
                <a:lnTo>
                  <a:pt x="3358" y="16157"/>
                </a:lnTo>
                <a:lnTo>
                  <a:pt x="3261" y="16230"/>
                </a:lnTo>
                <a:lnTo>
                  <a:pt x="3115" y="16303"/>
                </a:lnTo>
                <a:lnTo>
                  <a:pt x="2847" y="16376"/>
                </a:lnTo>
                <a:lnTo>
                  <a:pt x="2556" y="16425"/>
                </a:lnTo>
                <a:lnTo>
                  <a:pt x="2361" y="16449"/>
                </a:lnTo>
                <a:lnTo>
                  <a:pt x="2166" y="16449"/>
                </a:lnTo>
                <a:lnTo>
                  <a:pt x="2312" y="16182"/>
                </a:lnTo>
                <a:lnTo>
                  <a:pt x="2434" y="15890"/>
                </a:lnTo>
                <a:lnTo>
                  <a:pt x="2629" y="15403"/>
                </a:lnTo>
                <a:lnTo>
                  <a:pt x="2726" y="15160"/>
                </a:lnTo>
                <a:lnTo>
                  <a:pt x="2847" y="14916"/>
                </a:lnTo>
                <a:lnTo>
                  <a:pt x="2993" y="14697"/>
                </a:lnTo>
                <a:lnTo>
                  <a:pt x="3164" y="14503"/>
                </a:lnTo>
                <a:lnTo>
                  <a:pt x="3237" y="14430"/>
                </a:lnTo>
                <a:lnTo>
                  <a:pt x="3310" y="14405"/>
                </a:lnTo>
                <a:lnTo>
                  <a:pt x="3358" y="14381"/>
                </a:lnTo>
                <a:close/>
                <a:moveTo>
                  <a:pt x="3066" y="10001"/>
                </a:moveTo>
                <a:lnTo>
                  <a:pt x="3188" y="10147"/>
                </a:lnTo>
                <a:lnTo>
                  <a:pt x="3334" y="10293"/>
                </a:lnTo>
                <a:lnTo>
                  <a:pt x="3650" y="10488"/>
                </a:lnTo>
                <a:lnTo>
                  <a:pt x="3894" y="10682"/>
                </a:lnTo>
                <a:lnTo>
                  <a:pt x="4113" y="10877"/>
                </a:lnTo>
                <a:lnTo>
                  <a:pt x="4332" y="11096"/>
                </a:lnTo>
                <a:lnTo>
                  <a:pt x="4526" y="11315"/>
                </a:lnTo>
                <a:lnTo>
                  <a:pt x="4891" y="11777"/>
                </a:lnTo>
                <a:lnTo>
                  <a:pt x="5256" y="12264"/>
                </a:lnTo>
                <a:lnTo>
                  <a:pt x="5621" y="12702"/>
                </a:lnTo>
                <a:lnTo>
                  <a:pt x="6011" y="13140"/>
                </a:lnTo>
                <a:lnTo>
                  <a:pt x="6449" y="13529"/>
                </a:lnTo>
                <a:lnTo>
                  <a:pt x="6862" y="13919"/>
                </a:lnTo>
                <a:lnTo>
                  <a:pt x="7763" y="14697"/>
                </a:lnTo>
                <a:lnTo>
                  <a:pt x="8176" y="15087"/>
                </a:lnTo>
                <a:lnTo>
                  <a:pt x="8614" y="15500"/>
                </a:lnTo>
                <a:lnTo>
                  <a:pt x="8590" y="15525"/>
                </a:lnTo>
                <a:lnTo>
                  <a:pt x="8517" y="15573"/>
                </a:lnTo>
                <a:lnTo>
                  <a:pt x="8468" y="15646"/>
                </a:lnTo>
                <a:lnTo>
                  <a:pt x="8468" y="15719"/>
                </a:lnTo>
                <a:lnTo>
                  <a:pt x="8395" y="15914"/>
                </a:lnTo>
                <a:lnTo>
                  <a:pt x="8322" y="16133"/>
                </a:lnTo>
                <a:lnTo>
                  <a:pt x="8176" y="16547"/>
                </a:lnTo>
                <a:lnTo>
                  <a:pt x="7227" y="15817"/>
                </a:lnTo>
                <a:lnTo>
                  <a:pt x="6303" y="15062"/>
                </a:lnTo>
                <a:lnTo>
                  <a:pt x="5840" y="14649"/>
                </a:lnTo>
                <a:lnTo>
                  <a:pt x="5378" y="14259"/>
                </a:lnTo>
                <a:lnTo>
                  <a:pt x="4964" y="13846"/>
                </a:lnTo>
                <a:lnTo>
                  <a:pt x="4551" y="13408"/>
                </a:lnTo>
                <a:lnTo>
                  <a:pt x="3821" y="12580"/>
                </a:lnTo>
                <a:lnTo>
                  <a:pt x="3456" y="12142"/>
                </a:lnTo>
                <a:lnTo>
                  <a:pt x="3091" y="11729"/>
                </a:lnTo>
                <a:lnTo>
                  <a:pt x="2702" y="11315"/>
                </a:lnTo>
                <a:lnTo>
                  <a:pt x="2288" y="10950"/>
                </a:lnTo>
                <a:lnTo>
                  <a:pt x="1850" y="10609"/>
                </a:lnTo>
                <a:lnTo>
                  <a:pt x="1607" y="10464"/>
                </a:lnTo>
                <a:lnTo>
                  <a:pt x="1388" y="10318"/>
                </a:lnTo>
                <a:lnTo>
                  <a:pt x="1534" y="10318"/>
                </a:lnTo>
                <a:lnTo>
                  <a:pt x="1655" y="10293"/>
                </a:lnTo>
                <a:lnTo>
                  <a:pt x="1947" y="10245"/>
                </a:lnTo>
                <a:lnTo>
                  <a:pt x="2507" y="10147"/>
                </a:lnTo>
                <a:lnTo>
                  <a:pt x="3066" y="10001"/>
                </a:lnTo>
                <a:close/>
                <a:moveTo>
                  <a:pt x="4989" y="16328"/>
                </a:moveTo>
                <a:lnTo>
                  <a:pt x="5110" y="16352"/>
                </a:lnTo>
                <a:lnTo>
                  <a:pt x="5086" y="16401"/>
                </a:lnTo>
                <a:lnTo>
                  <a:pt x="5062" y="16474"/>
                </a:lnTo>
                <a:lnTo>
                  <a:pt x="4989" y="16522"/>
                </a:lnTo>
                <a:lnTo>
                  <a:pt x="4843" y="16620"/>
                </a:lnTo>
                <a:lnTo>
                  <a:pt x="4551" y="16741"/>
                </a:lnTo>
                <a:lnTo>
                  <a:pt x="4551" y="16741"/>
                </a:lnTo>
                <a:lnTo>
                  <a:pt x="4599" y="16620"/>
                </a:lnTo>
                <a:lnTo>
                  <a:pt x="4672" y="16474"/>
                </a:lnTo>
                <a:lnTo>
                  <a:pt x="4770" y="16376"/>
                </a:lnTo>
                <a:lnTo>
                  <a:pt x="4867" y="16328"/>
                </a:lnTo>
                <a:close/>
                <a:moveTo>
                  <a:pt x="3237" y="13846"/>
                </a:moveTo>
                <a:lnTo>
                  <a:pt x="3115" y="13894"/>
                </a:lnTo>
                <a:lnTo>
                  <a:pt x="2993" y="13943"/>
                </a:lnTo>
                <a:lnTo>
                  <a:pt x="2896" y="14016"/>
                </a:lnTo>
                <a:lnTo>
                  <a:pt x="2702" y="14211"/>
                </a:lnTo>
                <a:lnTo>
                  <a:pt x="2531" y="14430"/>
                </a:lnTo>
                <a:lnTo>
                  <a:pt x="2385" y="14673"/>
                </a:lnTo>
                <a:lnTo>
                  <a:pt x="2264" y="14941"/>
                </a:lnTo>
                <a:lnTo>
                  <a:pt x="2045" y="15500"/>
                </a:lnTo>
                <a:lnTo>
                  <a:pt x="1923" y="15768"/>
                </a:lnTo>
                <a:lnTo>
                  <a:pt x="1777" y="16036"/>
                </a:lnTo>
                <a:lnTo>
                  <a:pt x="1607" y="16279"/>
                </a:lnTo>
                <a:lnTo>
                  <a:pt x="1509" y="16376"/>
                </a:lnTo>
                <a:lnTo>
                  <a:pt x="1412" y="16449"/>
                </a:lnTo>
                <a:lnTo>
                  <a:pt x="1363" y="16522"/>
                </a:lnTo>
                <a:lnTo>
                  <a:pt x="1315" y="16595"/>
                </a:lnTo>
                <a:lnTo>
                  <a:pt x="1290" y="16668"/>
                </a:lnTo>
                <a:lnTo>
                  <a:pt x="1315" y="16741"/>
                </a:lnTo>
                <a:lnTo>
                  <a:pt x="1339" y="16814"/>
                </a:lnTo>
                <a:lnTo>
                  <a:pt x="1388" y="16863"/>
                </a:lnTo>
                <a:lnTo>
                  <a:pt x="1436" y="16887"/>
                </a:lnTo>
                <a:lnTo>
                  <a:pt x="1534" y="16912"/>
                </a:lnTo>
                <a:lnTo>
                  <a:pt x="1631" y="16912"/>
                </a:lnTo>
                <a:lnTo>
                  <a:pt x="1728" y="16887"/>
                </a:lnTo>
                <a:lnTo>
                  <a:pt x="2288" y="16887"/>
                </a:lnTo>
                <a:lnTo>
                  <a:pt x="2556" y="16863"/>
                </a:lnTo>
                <a:lnTo>
                  <a:pt x="2799" y="16839"/>
                </a:lnTo>
                <a:lnTo>
                  <a:pt x="3042" y="16790"/>
                </a:lnTo>
                <a:lnTo>
                  <a:pt x="3285" y="16717"/>
                </a:lnTo>
                <a:lnTo>
                  <a:pt x="3431" y="16644"/>
                </a:lnTo>
                <a:lnTo>
                  <a:pt x="3553" y="16571"/>
                </a:lnTo>
                <a:lnTo>
                  <a:pt x="3650" y="16474"/>
                </a:lnTo>
                <a:lnTo>
                  <a:pt x="3772" y="16376"/>
                </a:lnTo>
                <a:lnTo>
                  <a:pt x="3918" y="16157"/>
                </a:lnTo>
                <a:lnTo>
                  <a:pt x="4064" y="15865"/>
                </a:lnTo>
                <a:lnTo>
                  <a:pt x="4210" y="15549"/>
                </a:lnTo>
                <a:lnTo>
                  <a:pt x="4283" y="15306"/>
                </a:lnTo>
                <a:lnTo>
                  <a:pt x="4332" y="15062"/>
                </a:lnTo>
                <a:lnTo>
                  <a:pt x="4380" y="14795"/>
                </a:lnTo>
                <a:lnTo>
                  <a:pt x="4356" y="14576"/>
                </a:lnTo>
                <a:lnTo>
                  <a:pt x="4356" y="14478"/>
                </a:lnTo>
                <a:lnTo>
                  <a:pt x="4307" y="14405"/>
                </a:lnTo>
                <a:lnTo>
                  <a:pt x="4259" y="14332"/>
                </a:lnTo>
                <a:lnTo>
                  <a:pt x="4186" y="14284"/>
                </a:lnTo>
                <a:lnTo>
                  <a:pt x="4113" y="14186"/>
                </a:lnTo>
                <a:lnTo>
                  <a:pt x="4040" y="14089"/>
                </a:lnTo>
                <a:lnTo>
                  <a:pt x="3942" y="14016"/>
                </a:lnTo>
                <a:lnTo>
                  <a:pt x="3845" y="13967"/>
                </a:lnTo>
                <a:lnTo>
                  <a:pt x="3626" y="13870"/>
                </a:lnTo>
                <a:lnTo>
                  <a:pt x="3383" y="13846"/>
                </a:lnTo>
                <a:close/>
                <a:moveTo>
                  <a:pt x="4818" y="15817"/>
                </a:moveTo>
                <a:lnTo>
                  <a:pt x="4697" y="15865"/>
                </a:lnTo>
                <a:lnTo>
                  <a:pt x="4575" y="15914"/>
                </a:lnTo>
                <a:lnTo>
                  <a:pt x="4453" y="15987"/>
                </a:lnTo>
                <a:lnTo>
                  <a:pt x="4356" y="16084"/>
                </a:lnTo>
                <a:lnTo>
                  <a:pt x="4259" y="16206"/>
                </a:lnTo>
                <a:lnTo>
                  <a:pt x="4161" y="16328"/>
                </a:lnTo>
                <a:lnTo>
                  <a:pt x="4088" y="16474"/>
                </a:lnTo>
                <a:lnTo>
                  <a:pt x="4040" y="16620"/>
                </a:lnTo>
                <a:lnTo>
                  <a:pt x="3991" y="16766"/>
                </a:lnTo>
                <a:lnTo>
                  <a:pt x="3967" y="16912"/>
                </a:lnTo>
                <a:lnTo>
                  <a:pt x="3967" y="17058"/>
                </a:lnTo>
                <a:lnTo>
                  <a:pt x="3991" y="17155"/>
                </a:lnTo>
                <a:lnTo>
                  <a:pt x="4064" y="17252"/>
                </a:lnTo>
                <a:lnTo>
                  <a:pt x="4161" y="17301"/>
                </a:lnTo>
                <a:lnTo>
                  <a:pt x="4210" y="17325"/>
                </a:lnTo>
                <a:lnTo>
                  <a:pt x="4259" y="17301"/>
                </a:lnTo>
                <a:lnTo>
                  <a:pt x="4502" y="17228"/>
                </a:lnTo>
                <a:lnTo>
                  <a:pt x="4721" y="17131"/>
                </a:lnTo>
                <a:lnTo>
                  <a:pt x="4989" y="17009"/>
                </a:lnTo>
                <a:lnTo>
                  <a:pt x="5135" y="16936"/>
                </a:lnTo>
                <a:lnTo>
                  <a:pt x="5256" y="16863"/>
                </a:lnTo>
                <a:lnTo>
                  <a:pt x="5354" y="16766"/>
                </a:lnTo>
                <a:lnTo>
                  <a:pt x="5427" y="16668"/>
                </a:lnTo>
                <a:lnTo>
                  <a:pt x="5500" y="16547"/>
                </a:lnTo>
                <a:lnTo>
                  <a:pt x="5524" y="16401"/>
                </a:lnTo>
                <a:lnTo>
                  <a:pt x="5524" y="16328"/>
                </a:lnTo>
                <a:lnTo>
                  <a:pt x="5500" y="16230"/>
                </a:lnTo>
                <a:lnTo>
                  <a:pt x="5451" y="16133"/>
                </a:lnTo>
                <a:lnTo>
                  <a:pt x="5402" y="16060"/>
                </a:lnTo>
                <a:lnTo>
                  <a:pt x="5305" y="15963"/>
                </a:lnTo>
                <a:lnTo>
                  <a:pt x="5208" y="15890"/>
                </a:lnTo>
                <a:lnTo>
                  <a:pt x="5086" y="15841"/>
                </a:lnTo>
                <a:lnTo>
                  <a:pt x="4964" y="15817"/>
                </a:lnTo>
                <a:close/>
                <a:moveTo>
                  <a:pt x="10001" y="14965"/>
                </a:moveTo>
                <a:lnTo>
                  <a:pt x="10099" y="15184"/>
                </a:lnTo>
                <a:lnTo>
                  <a:pt x="10220" y="15379"/>
                </a:lnTo>
                <a:lnTo>
                  <a:pt x="10488" y="15719"/>
                </a:lnTo>
                <a:lnTo>
                  <a:pt x="10731" y="16011"/>
                </a:lnTo>
                <a:lnTo>
                  <a:pt x="10999" y="16303"/>
                </a:lnTo>
                <a:lnTo>
                  <a:pt x="11242" y="16595"/>
                </a:lnTo>
                <a:lnTo>
                  <a:pt x="11339" y="16766"/>
                </a:lnTo>
                <a:lnTo>
                  <a:pt x="11412" y="16936"/>
                </a:lnTo>
                <a:lnTo>
                  <a:pt x="11437" y="17009"/>
                </a:lnTo>
                <a:lnTo>
                  <a:pt x="11485" y="17058"/>
                </a:lnTo>
                <a:lnTo>
                  <a:pt x="11558" y="17082"/>
                </a:lnTo>
                <a:lnTo>
                  <a:pt x="11607" y="17106"/>
                </a:lnTo>
                <a:lnTo>
                  <a:pt x="11607" y="17350"/>
                </a:lnTo>
                <a:lnTo>
                  <a:pt x="11583" y="17593"/>
                </a:lnTo>
                <a:lnTo>
                  <a:pt x="11412" y="17471"/>
                </a:lnTo>
                <a:lnTo>
                  <a:pt x="11266" y="17325"/>
                </a:lnTo>
                <a:lnTo>
                  <a:pt x="10974" y="17009"/>
                </a:lnTo>
                <a:lnTo>
                  <a:pt x="10488" y="16328"/>
                </a:lnTo>
                <a:lnTo>
                  <a:pt x="10099" y="15817"/>
                </a:lnTo>
                <a:lnTo>
                  <a:pt x="9855" y="15549"/>
                </a:lnTo>
                <a:lnTo>
                  <a:pt x="9709" y="15427"/>
                </a:lnTo>
                <a:lnTo>
                  <a:pt x="9588" y="15306"/>
                </a:lnTo>
                <a:lnTo>
                  <a:pt x="9855" y="15111"/>
                </a:lnTo>
                <a:lnTo>
                  <a:pt x="9928" y="15038"/>
                </a:lnTo>
                <a:lnTo>
                  <a:pt x="10001" y="14965"/>
                </a:lnTo>
                <a:close/>
                <a:moveTo>
                  <a:pt x="15135" y="1"/>
                </a:moveTo>
                <a:lnTo>
                  <a:pt x="14551" y="25"/>
                </a:lnTo>
                <a:lnTo>
                  <a:pt x="13967" y="74"/>
                </a:lnTo>
                <a:lnTo>
                  <a:pt x="13408" y="171"/>
                </a:lnTo>
                <a:lnTo>
                  <a:pt x="12824" y="293"/>
                </a:lnTo>
                <a:lnTo>
                  <a:pt x="12264" y="487"/>
                </a:lnTo>
                <a:lnTo>
                  <a:pt x="11753" y="706"/>
                </a:lnTo>
                <a:lnTo>
                  <a:pt x="11242" y="974"/>
                </a:lnTo>
                <a:lnTo>
                  <a:pt x="10755" y="1290"/>
                </a:lnTo>
                <a:lnTo>
                  <a:pt x="10318" y="1631"/>
                </a:lnTo>
                <a:lnTo>
                  <a:pt x="9880" y="2020"/>
                </a:lnTo>
                <a:lnTo>
                  <a:pt x="9466" y="2434"/>
                </a:lnTo>
                <a:lnTo>
                  <a:pt x="9052" y="2847"/>
                </a:lnTo>
                <a:lnTo>
                  <a:pt x="8663" y="3310"/>
                </a:lnTo>
                <a:lnTo>
                  <a:pt x="7933" y="4234"/>
                </a:lnTo>
                <a:lnTo>
                  <a:pt x="7203" y="5135"/>
                </a:lnTo>
                <a:lnTo>
                  <a:pt x="6814" y="5597"/>
                </a:lnTo>
                <a:lnTo>
                  <a:pt x="6400" y="6011"/>
                </a:lnTo>
                <a:lnTo>
                  <a:pt x="6205" y="6205"/>
                </a:lnTo>
                <a:lnTo>
                  <a:pt x="5889" y="6205"/>
                </a:lnTo>
                <a:lnTo>
                  <a:pt x="5548" y="6230"/>
                </a:lnTo>
                <a:lnTo>
                  <a:pt x="4916" y="6303"/>
                </a:lnTo>
                <a:lnTo>
                  <a:pt x="3991" y="6376"/>
                </a:lnTo>
                <a:lnTo>
                  <a:pt x="3066" y="6400"/>
                </a:lnTo>
                <a:lnTo>
                  <a:pt x="901" y="6400"/>
                </a:lnTo>
                <a:lnTo>
                  <a:pt x="171" y="6351"/>
                </a:lnTo>
                <a:lnTo>
                  <a:pt x="122" y="6351"/>
                </a:lnTo>
                <a:lnTo>
                  <a:pt x="74" y="6376"/>
                </a:lnTo>
                <a:lnTo>
                  <a:pt x="25" y="6449"/>
                </a:lnTo>
                <a:lnTo>
                  <a:pt x="1" y="6546"/>
                </a:lnTo>
                <a:lnTo>
                  <a:pt x="25" y="6619"/>
                </a:lnTo>
                <a:lnTo>
                  <a:pt x="1" y="6716"/>
                </a:lnTo>
                <a:lnTo>
                  <a:pt x="49" y="6789"/>
                </a:lnTo>
                <a:lnTo>
                  <a:pt x="195" y="7008"/>
                </a:lnTo>
                <a:lnTo>
                  <a:pt x="366" y="7227"/>
                </a:lnTo>
                <a:lnTo>
                  <a:pt x="731" y="7617"/>
                </a:lnTo>
                <a:lnTo>
                  <a:pt x="1120" y="7982"/>
                </a:lnTo>
                <a:lnTo>
                  <a:pt x="1534" y="8347"/>
                </a:lnTo>
                <a:lnTo>
                  <a:pt x="1923" y="8712"/>
                </a:lnTo>
                <a:lnTo>
                  <a:pt x="2337" y="9101"/>
                </a:lnTo>
                <a:lnTo>
                  <a:pt x="2507" y="9296"/>
                </a:lnTo>
                <a:lnTo>
                  <a:pt x="2702" y="9466"/>
                </a:lnTo>
                <a:lnTo>
                  <a:pt x="1923" y="9661"/>
                </a:lnTo>
                <a:lnTo>
                  <a:pt x="1680" y="9709"/>
                </a:lnTo>
                <a:lnTo>
                  <a:pt x="1412" y="9734"/>
                </a:lnTo>
                <a:lnTo>
                  <a:pt x="1193" y="9807"/>
                </a:lnTo>
                <a:lnTo>
                  <a:pt x="1071" y="9855"/>
                </a:lnTo>
                <a:lnTo>
                  <a:pt x="974" y="9928"/>
                </a:lnTo>
                <a:lnTo>
                  <a:pt x="925" y="9953"/>
                </a:lnTo>
                <a:lnTo>
                  <a:pt x="925" y="10001"/>
                </a:lnTo>
                <a:lnTo>
                  <a:pt x="925" y="10099"/>
                </a:lnTo>
                <a:lnTo>
                  <a:pt x="852" y="10123"/>
                </a:lnTo>
                <a:lnTo>
                  <a:pt x="804" y="10172"/>
                </a:lnTo>
                <a:lnTo>
                  <a:pt x="779" y="10220"/>
                </a:lnTo>
                <a:lnTo>
                  <a:pt x="755" y="10293"/>
                </a:lnTo>
                <a:lnTo>
                  <a:pt x="755" y="10342"/>
                </a:lnTo>
                <a:lnTo>
                  <a:pt x="755" y="10391"/>
                </a:lnTo>
                <a:lnTo>
                  <a:pt x="779" y="10439"/>
                </a:lnTo>
                <a:lnTo>
                  <a:pt x="852" y="10512"/>
                </a:lnTo>
                <a:lnTo>
                  <a:pt x="1363" y="10901"/>
                </a:lnTo>
                <a:lnTo>
                  <a:pt x="1850" y="11291"/>
                </a:lnTo>
                <a:lnTo>
                  <a:pt x="2312" y="11729"/>
                </a:lnTo>
                <a:lnTo>
                  <a:pt x="2774" y="12167"/>
                </a:lnTo>
                <a:lnTo>
                  <a:pt x="3164" y="12629"/>
                </a:lnTo>
                <a:lnTo>
                  <a:pt x="3553" y="13091"/>
                </a:lnTo>
                <a:lnTo>
                  <a:pt x="3967" y="13554"/>
                </a:lnTo>
                <a:lnTo>
                  <a:pt x="4356" y="13992"/>
                </a:lnTo>
                <a:lnTo>
                  <a:pt x="4794" y="14454"/>
                </a:lnTo>
                <a:lnTo>
                  <a:pt x="5256" y="14892"/>
                </a:lnTo>
                <a:lnTo>
                  <a:pt x="5743" y="15330"/>
                </a:lnTo>
                <a:lnTo>
                  <a:pt x="6230" y="15744"/>
                </a:lnTo>
                <a:lnTo>
                  <a:pt x="7227" y="16522"/>
                </a:lnTo>
                <a:lnTo>
                  <a:pt x="8249" y="17301"/>
                </a:lnTo>
                <a:lnTo>
                  <a:pt x="8347" y="17350"/>
                </a:lnTo>
                <a:lnTo>
                  <a:pt x="8444" y="17350"/>
                </a:lnTo>
                <a:lnTo>
                  <a:pt x="8517" y="17325"/>
                </a:lnTo>
                <a:lnTo>
                  <a:pt x="8590" y="17277"/>
                </a:lnTo>
                <a:lnTo>
                  <a:pt x="8639" y="17204"/>
                </a:lnTo>
                <a:lnTo>
                  <a:pt x="8663" y="17106"/>
                </a:lnTo>
                <a:lnTo>
                  <a:pt x="8663" y="17009"/>
                </a:lnTo>
                <a:lnTo>
                  <a:pt x="8614" y="16912"/>
                </a:lnTo>
                <a:lnTo>
                  <a:pt x="8760" y="16620"/>
                </a:lnTo>
                <a:lnTo>
                  <a:pt x="8858" y="16328"/>
                </a:lnTo>
                <a:lnTo>
                  <a:pt x="8955" y="16011"/>
                </a:lnTo>
                <a:lnTo>
                  <a:pt x="9004" y="15695"/>
                </a:lnTo>
                <a:lnTo>
                  <a:pt x="9174" y="15598"/>
                </a:lnTo>
                <a:lnTo>
                  <a:pt x="9466" y="15914"/>
                </a:lnTo>
                <a:lnTo>
                  <a:pt x="9831" y="16376"/>
                </a:lnTo>
                <a:lnTo>
                  <a:pt x="10196" y="16887"/>
                </a:lnTo>
                <a:lnTo>
                  <a:pt x="10464" y="17252"/>
                </a:lnTo>
                <a:lnTo>
                  <a:pt x="10755" y="17617"/>
                </a:lnTo>
                <a:lnTo>
                  <a:pt x="10901" y="17788"/>
                </a:lnTo>
                <a:lnTo>
                  <a:pt x="11072" y="17934"/>
                </a:lnTo>
                <a:lnTo>
                  <a:pt x="11242" y="18080"/>
                </a:lnTo>
                <a:lnTo>
                  <a:pt x="11437" y="18201"/>
                </a:lnTo>
                <a:lnTo>
                  <a:pt x="11510" y="18226"/>
                </a:lnTo>
                <a:lnTo>
                  <a:pt x="11558" y="18250"/>
                </a:lnTo>
                <a:lnTo>
                  <a:pt x="11631" y="18250"/>
                </a:lnTo>
                <a:lnTo>
                  <a:pt x="11704" y="18226"/>
                </a:lnTo>
                <a:lnTo>
                  <a:pt x="11826" y="18226"/>
                </a:lnTo>
                <a:lnTo>
                  <a:pt x="11948" y="18177"/>
                </a:lnTo>
                <a:lnTo>
                  <a:pt x="12045" y="18128"/>
                </a:lnTo>
                <a:lnTo>
                  <a:pt x="12094" y="18007"/>
                </a:lnTo>
                <a:lnTo>
                  <a:pt x="12167" y="17763"/>
                </a:lnTo>
                <a:lnTo>
                  <a:pt x="12191" y="17520"/>
                </a:lnTo>
                <a:lnTo>
                  <a:pt x="12240" y="17033"/>
                </a:lnTo>
                <a:lnTo>
                  <a:pt x="12264" y="16279"/>
                </a:lnTo>
                <a:lnTo>
                  <a:pt x="12264" y="15549"/>
                </a:lnTo>
                <a:lnTo>
                  <a:pt x="12288" y="14746"/>
                </a:lnTo>
                <a:lnTo>
                  <a:pt x="12337" y="13967"/>
                </a:lnTo>
                <a:lnTo>
                  <a:pt x="12361" y="13651"/>
                </a:lnTo>
                <a:lnTo>
                  <a:pt x="12386" y="13335"/>
                </a:lnTo>
                <a:lnTo>
                  <a:pt x="12361" y="13018"/>
                </a:lnTo>
                <a:lnTo>
                  <a:pt x="12337" y="12848"/>
                </a:lnTo>
                <a:lnTo>
                  <a:pt x="12288" y="12726"/>
                </a:lnTo>
                <a:lnTo>
                  <a:pt x="12775" y="12191"/>
                </a:lnTo>
                <a:lnTo>
                  <a:pt x="13335" y="11607"/>
                </a:lnTo>
                <a:lnTo>
                  <a:pt x="13943" y="11047"/>
                </a:lnTo>
                <a:lnTo>
                  <a:pt x="14527" y="10464"/>
                </a:lnTo>
                <a:lnTo>
                  <a:pt x="15087" y="9880"/>
                </a:lnTo>
                <a:lnTo>
                  <a:pt x="15622" y="9247"/>
                </a:lnTo>
                <a:lnTo>
                  <a:pt x="15865" y="8931"/>
                </a:lnTo>
                <a:lnTo>
                  <a:pt x="16157" y="8639"/>
                </a:lnTo>
                <a:lnTo>
                  <a:pt x="16717" y="8055"/>
                </a:lnTo>
                <a:lnTo>
                  <a:pt x="17277" y="7446"/>
                </a:lnTo>
                <a:lnTo>
                  <a:pt x="17471" y="7227"/>
                </a:lnTo>
                <a:lnTo>
                  <a:pt x="17666" y="6960"/>
                </a:lnTo>
                <a:lnTo>
                  <a:pt x="17836" y="6716"/>
                </a:lnTo>
                <a:lnTo>
                  <a:pt x="17982" y="6449"/>
                </a:lnTo>
                <a:lnTo>
                  <a:pt x="18104" y="6157"/>
                </a:lnTo>
                <a:lnTo>
                  <a:pt x="18250" y="5889"/>
                </a:lnTo>
                <a:lnTo>
                  <a:pt x="18347" y="5597"/>
                </a:lnTo>
                <a:lnTo>
                  <a:pt x="18445" y="5305"/>
                </a:lnTo>
                <a:lnTo>
                  <a:pt x="18591" y="4721"/>
                </a:lnTo>
                <a:lnTo>
                  <a:pt x="18688" y="4113"/>
                </a:lnTo>
                <a:lnTo>
                  <a:pt x="18736" y="3480"/>
                </a:lnTo>
                <a:lnTo>
                  <a:pt x="18736" y="2872"/>
                </a:lnTo>
                <a:lnTo>
                  <a:pt x="18712" y="2312"/>
                </a:lnTo>
                <a:lnTo>
                  <a:pt x="18688" y="1899"/>
                </a:lnTo>
                <a:lnTo>
                  <a:pt x="18639" y="1436"/>
                </a:lnTo>
                <a:lnTo>
                  <a:pt x="18542" y="998"/>
                </a:lnTo>
                <a:lnTo>
                  <a:pt x="18493" y="828"/>
                </a:lnTo>
                <a:lnTo>
                  <a:pt x="18420" y="658"/>
                </a:lnTo>
                <a:lnTo>
                  <a:pt x="18323" y="536"/>
                </a:lnTo>
                <a:lnTo>
                  <a:pt x="18226" y="463"/>
                </a:lnTo>
                <a:lnTo>
                  <a:pt x="18104" y="414"/>
                </a:lnTo>
                <a:lnTo>
                  <a:pt x="17982" y="439"/>
                </a:lnTo>
                <a:lnTo>
                  <a:pt x="17447" y="268"/>
                </a:lnTo>
                <a:lnTo>
                  <a:pt x="16863" y="147"/>
                </a:lnTo>
                <a:lnTo>
                  <a:pt x="16303" y="49"/>
                </a:lnTo>
                <a:lnTo>
                  <a:pt x="15719" y="1"/>
                </a:lnTo>
                <a:close/>
              </a:path>
            </a:pathLst>
          </a:custGeom>
          <a:solidFill>
            <a:srgbClr val="CC00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0" name="Shape 515"/>
          <p:cNvSpPr/>
          <p:nvPr/>
        </p:nvSpPr>
        <p:spPr>
          <a:xfrm>
            <a:off x="8262367" y="201340"/>
            <a:ext cx="323854" cy="314364"/>
          </a:xfrm>
          <a:custGeom>
            <a:avLst/>
            <a:gdLst/>
            <a:ahLst/>
            <a:cxnLst/>
            <a:rect l="0" t="0" r="0" b="0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1" name="Shape 516"/>
          <p:cNvSpPr/>
          <p:nvPr/>
        </p:nvSpPr>
        <p:spPr>
          <a:xfrm rot="2485522">
            <a:off x="8579931" y="1044821"/>
            <a:ext cx="230297" cy="223776"/>
          </a:xfrm>
          <a:custGeom>
            <a:avLst/>
            <a:gdLst/>
            <a:ahLst/>
            <a:cxnLst/>
            <a:rect l="0" t="0" r="0" b="0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6D9EEB"/>
              </a:solidFill>
            </a:endParaRPr>
          </a:p>
        </p:txBody>
      </p:sp>
      <p:sp>
        <p:nvSpPr>
          <p:cNvPr id="12" name="Shape 515"/>
          <p:cNvSpPr/>
          <p:nvPr/>
        </p:nvSpPr>
        <p:spPr>
          <a:xfrm>
            <a:off x="8643367" y="445180"/>
            <a:ext cx="323854" cy="314364"/>
          </a:xfrm>
          <a:custGeom>
            <a:avLst/>
            <a:gdLst/>
            <a:ahLst/>
            <a:cxnLst/>
            <a:rect l="0" t="0" r="0" b="0"/>
            <a:pathLst>
              <a:path w="15501" h="15063" extrusionOk="0">
                <a:moveTo>
                  <a:pt x="7957" y="925"/>
                </a:moveTo>
                <a:lnTo>
                  <a:pt x="8249" y="1533"/>
                </a:lnTo>
                <a:lnTo>
                  <a:pt x="8103" y="1606"/>
                </a:lnTo>
                <a:lnTo>
                  <a:pt x="7957" y="1704"/>
                </a:lnTo>
                <a:lnTo>
                  <a:pt x="7933" y="1752"/>
                </a:lnTo>
                <a:lnTo>
                  <a:pt x="7933" y="1339"/>
                </a:lnTo>
                <a:lnTo>
                  <a:pt x="7957" y="925"/>
                </a:lnTo>
                <a:close/>
                <a:moveTo>
                  <a:pt x="8371" y="1801"/>
                </a:moveTo>
                <a:lnTo>
                  <a:pt x="8492" y="2020"/>
                </a:lnTo>
                <a:lnTo>
                  <a:pt x="8346" y="2117"/>
                </a:lnTo>
                <a:lnTo>
                  <a:pt x="8200" y="2215"/>
                </a:lnTo>
                <a:lnTo>
                  <a:pt x="8079" y="2288"/>
                </a:lnTo>
                <a:lnTo>
                  <a:pt x="7957" y="2409"/>
                </a:lnTo>
                <a:lnTo>
                  <a:pt x="7933" y="2069"/>
                </a:lnTo>
                <a:lnTo>
                  <a:pt x="8127" y="1971"/>
                </a:lnTo>
                <a:lnTo>
                  <a:pt x="8249" y="1898"/>
                </a:lnTo>
                <a:lnTo>
                  <a:pt x="8371" y="1801"/>
                </a:lnTo>
                <a:close/>
                <a:moveTo>
                  <a:pt x="8663" y="2336"/>
                </a:moveTo>
                <a:lnTo>
                  <a:pt x="8784" y="2628"/>
                </a:lnTo>
                <a:lnTo>
                  <a:pt x="8687" y="2653"/>
                </a:lnTo>
                <a:lnTo>
                  <a:pt x="8590" y="2726"/>
                </a:lnTo>
                <a:lnTo>
                  <a:pt x="8419" y="2847"/>
                </a:lnTo>
                <a:lnTo>
                  <a:pt x="8225" y="2993"/>
                </a:lnTo>
                <a:lnTo>
                  <a:pt x="8054" y="3164"/>
                </a:lnTo>
                <a:lnTo>
                  <a:pt x="8006" y="2750"/>
                </a:lnTo>
                <a:lnTo>
                  <a:pt x="8176" y="2653"/>
                </a:lnTo>
                <a:lnTo>
                  <a:pt x="8322" y="2531"/>
                </a:lnTo>
                <a:lnTo>
                  <a:pt x="8565" y="2385"/>
                </a:lnTo>
                <a:lnTo>
                  <a:pt x="8663" y="2336"/>
                </a:lnTo>
                <a:close/>
                <a:moveTo>
                  <a:pt x="8979" y="2945"/>
                </a:moveTo>
                <a:lnTo>
                  <a:pt x="8979" y="2969"/>
                </a:lnTo>
                <a:lnTo>
                  <a:pt x="9076" y="3164"/>
                </a:lnTo>
                <a:lnTo>
                  <a:pt x="8857" y="3285"/>
                </a:lnTo>
                <a:lnTo>
                  <a:pt x="8663" y="3431"/>
                </a:lnTo>
                <a:lnTo>
                  <a:pt x="8371" y="3626"/>
                </a:lnTo>
                <a:lnTo>
                  <a:pt x="8079" y="3821"/>
                </a:lnTo>
                <a:lnTo>
                  <a:pt x="8054" y="3504"/>
                </a:lnTo>
                <a:lnTo>
                  <a:pt x="8200" y="3456"/>
                </a:lnTo>
                <a:lnTo>
                  <a:pt x="8322" y="3383"/>
                </a:lnTo>
                <a:lnTo>
                  <a:pt x="8541" y="3212"/>
                </a:lnTo>
                <a:lnTo>
                  <a:pt x="8833" y="3018"/>
                </a:lnTo>
                <a:lnTo>
                  <a:pt x="8979" y="2945"/>
                </a:lnTo>
                <a:close/>
                <a:moveTo>
                  <a:pt x="9271" y="3529"/>
                </a:moveTo>
                <a:lnTo>
                  <a:pt x="9393" y="3796"/>
                </a:lnTo>
                <a:lnTo>
                  <a:pt x="8736" y="4186"/>
                </a:lnTo>
                <a:lnTo>
                  <a:pt x="8419" y="4380"/>
                </a:lnTo>
                <a:lnTo>
                  <a:pt x="8249" y="4478"/>
                </a:lnTo>
                <a:lnTo>
                  <a:pt x="8103" y="4599"/>
                </a:lnTo>
                <a:lnTo>
                  <a:pt x="8079" y="4113"/>
                </a:lnTo>
                <a:lnTo>
                  <a:pt x="8225" y="4088"/>
                </a:lnTo>
                <a:lnTo>
                  <a:pt x="8371" y="4040"/>
                </a:lnTo>
                <a:lnTo>
                  <a:pt x="8663" y="3894"/>
                </a:lnTo>
                <a:lnTo>
                  <a:pt x="9052" y="3650"/>
                </a:lnTo>
                <a:lnTo>
                  <a:pt x="9271" y="3529"/>
                </a:lnTo>
                <a:close/>
                <a:moveTo>
                  <a:pt x="9587" y="4186"/>
                </a:moveTo>
                <a:lnTo>
                  <a:pt x="9660" y="4332"/>
                </a:lnTo>
                <a:lnTo>
                  <a:pt x="9490" y="4429"/>
                </a:lnTo>
                <a:lnTo>
                  <a:pt x="9344" y="4551"/>
                </a:lnTo>
                <a:lnTo>
                  <a:pt x="9052" y="4770"/>
                </a:lnTo>
                <a:lnTo>
                  <a:pt x="8809" y="4916"/>
                </a:lnTo>
                <a:lnTo>
                  <a:pt x="8590" y="5110"/>
                </a:lnTo>
                <a:lnTo>
                  <a:pt x="8371" y="5305"/>
                </a:lnTo>
                <a:lnTo>
                  <a:pt x="8176" y="5524"/>
                </a:lnTo>
                <a:lnTo>
                  <a:pt x="8127" y="4794"/>
                </a:lnTo>
                <a:lnTo>
                  <a:pt x="8322" y="4794"/>
                </a:lnTo>
                <a:lnTo>
                  <a:pt x="8492" y="4721"/>
                </a:lnTo>
                <a:lnTo>
                  <a:pt x="8833" y="4575"/>
                </a:lnTo>
                <a:lnTo>
                  <a:pt x="9222" y="4380"/>
                </a:lnTo>
                <a:lnTo>
                  <a:pt x="9587" y="4186"/>
                </a:lnTo>
                <a:close/>
                <a:moveTo>
                  <a:pt x="14965" y="5938"/>
                </a:moveTo>
                <a:lnTo>
                  <a:pt x="14795" y="6059"/>
                </a:lnTo>
                <a:lnTo>
                  <a:pt x="14649" y="6205"/>
                </a:lnTo>
                <a:lnTo>
                  <a:pt x="14576" y="6181"/>
                </a:lnTo>
                <a:lnTo>
                  <a:pt x="14332" y="6157"/>
                </a:lnTo>
                <a:lnTo>
                  <a:pt x="14965" y="5938"/>
                </a:lnTo>
                <a:close/>
                <a:moveTo>
                  <a:pt x="2190" y="5840"/>
                </a:moveTo>
                <a:lnTo>
                  <a:pt x="2093" y="5986"/>
                </a:lnTo>
                <a:lnTo>
                  <a:pt x="2044" y="6132"/>
                </a:lnTo>
                <a:lnTo>
                  <a:pt x="2044" y="6181"/>
                </a:lnTo>
                <a:lnTo>
                  <a:pt x="2044" y="6254"/>
                </a:lnTo>
                <a:lnTo>
                  <a:pt x="1874" y="6181"/>
                </a:lnTo>
                <a:lnTo>
                  <a:pt x="1679" y="6108"/>
                </a:lnTo>
                <a:lnTo>
                  <a:pt x="1266" y="5962"/>
                </a:lnTo>
                <a:lnTo>
                  <a:pt x="2190" y="5840"/>
                </a:lnTo>
                <a:close/>
                <a:moveTo>
                  <a:pt x="3018" y="5743"/>
                </a:moveTo>
                <a:lnTo>
                  <a:pt x="2677" y="6132"/>
                </a:lnTo>
                <a:lnTo>
                  <a:pt x="2555" y="6302"/>
                </a:lnTo>
                <a:lnTo>
                  <a:pt x="2288" y="6278"/>
                </a:lnTo>
                <a:lnTo>
                  <a:pt x="2312" y="6254"/>
                </a:lnTo>
                <a:lnTo>
                  <a:pt x="2409" y="6181"/>
                </a:lnTo>
                <a:lnTo>
                  <a:pt x="2482" y="6059"/>
                </a:lnTo>
                <a:lnTo>
                  <a:pt x="2604" y="5938"/>
                </a:lnTo>
                <a:lnTo>
                  <a:pt x="2750" y="5816"/>
                </a:lnTo>
                <a:lnTo>
                  <a:pt x="2823" y="5767"/>
                </a:lnTo>
                <a:lnTo>
                  <a:pt x="3018" y="5743"/>
                </a:lnTo>
                <a:close/>
                <a:moveTo>
                  <a:pt x="9879" y="4672"/>
                </a:moveTo>
                <a:lnTo>
                  <a:pt x="9977" y="4818"/>
                </a:lnTo>
                <a:lnTo>
                  <a:pt x="9952" y="4818"/>
                </a:lnTo>
                <a:lnTo>
                  <a:pt x="9733" y="5062"/>
                </a:lnTo>
                <a:lnTo>
                  <a:pt x="9490" y="5281"/>
                </a:lnTo>
                <a:lnTo>
                  <a:pt x="8979" y="5719"/>
                </a:lnTo>
                <a:lnTo>
                  <a:pt x="8590" y="6035"/>
                </a:lnTo>
                <a:lnTo>
                  <a:pt x="8395" y="6181"/>
                </a:lnTo>
                <a:lnTo>
                  <a:pt x="8200" y="6351"/>
                </a:lnTo>
                <a:lnTo>
                  <a:pt x="8176" y="5694"/>
                </a:lnTo>
                <a:lnTo>
                  <a:pt x="8468" y="5573"/>
                </a:lnTo>
                <a:lnTo>
                  <a:pt x="8736" y="5402"/>
                </a:lnTo>
                <a:lnTo>
                  <a:pt x="9247" y="5086"/>
                </a:lnTo>
                <a:lnTo>
                  <a:pt x="9539" y="4916"/>
                </a:lnTo>
                <a:lnTo>
                  <a:pt x="9709" y="4794"/>
                </a:lnTo>
                <a:lnTo>
                  <a:pt x="9879" y="4672"/>
                </a:lnTo>
                <a:close/>
                <a:moveTo>
                  <a:pt x="3967" y="5597"/>
                </a:moveTo>
                <a:lnTo>
                  <a:pt x="3869" y="5719"/>
                </a:lnTo>
                <a:lnTo>
                  <a:pt x="3723" y="5986"/>
                </a:lnTo>
                <a:lnTo>
                  <a:pt x="3553" y="6229"/>
                </a:lnTo>
                <a:lnTo>
                  <a:pt x="3504" y="6327"/>
                </a:lnTo>
                <a:lnTo>
                  <a:pt x="3456" y="6424"/>
                </a:lnTo>
                <a:lnTo>
                  <a:pt x="3164" y="6375"/>
                </a:lnTo>
                <a:lnTo>
                  <a:pt x="2920" y="6327"/>
                </a:lnTo>
                <a:lnTo>
                  <a:pt x="3066" y="6181"/>
                </a:lnTo>
                <a:lnTo>
                  <a:pt x="3431" y="5792"/>
                </a:lnTo>
                <a:lnTo>
                  <a:pt x="3602" y="5646"/>
                </a:lnTo>
                <a:lnTo>
                  <a:pt x="3967" y="5597"/>
                </a:lnTo>
                <a:close/>
                <a:moveTo>
                  <a:pt x="5110" y="5354"/>
                </a:moveTo>
                <a:lnTo>
                  <a:pt x="4989" y="5475"/>
                </a:lnTo>
                <a:lnTo>
                  <a:pt x="4867" y="5597"/>
                </a:lnTo>
                <a:lnTo>
                  <a:pt x="4648" y="5865"/>
                </a:lnTo>
                <a:lnTo>
                  <a:pt x="4380" y="6205"/>
                </a:lnTo>
                <a:lnTo>
                  <a:pt x="4234" y="6400"/>
                </a:lnTo>
                <a:lnTo>
                  <a:pt x="4113" y="6594"/>
                </a:lnTo>
                <a:lnTo>
                  <a:pt x="3723" y="6497"/>
                </a:lnTo>
                <a:lnTo>
                  <a:pt x="3821" y="6400"/>
                </a:lnTo>
                <a:lnTo>
                  <a:pt x="3869" y="6278"/>
                </a:lnTo>
                <a:lnTo>
                  <a:pt x="3991" y="6084"/>
                </a:lnTo>
                <a:lnTo>
                  <a:pt x="4137" y="5865"/>
                </a:lnTo>
                <a:lnTo>
                  <a:pt x="4307" y="5694"/>
                </a:lnTo>
                <a:lnTo>
                  <a:pt x="4405" y="5597"/>
                </a:lnTo>
                <a:lnTo>
                  <a:pt x="4526" y="5500"/>
                </a:lnTo>
                <a:lnTo>
                  <a:pt x="5110" y="5354"/>
                </a:lnTo>
                <a:close/>
                <a:moveTo>
                  <a:pt x="14065" y="6254"/>
                </a:moveTo>
                <a:lnTo>
                  <a:pt x="14138" y="6327"/>
                </a:lnTo>
                <a:lnTo>
                  <a:pt x="14235" y="6375"/>
                </a:lnTo>
                <a:lnTo>
                  <a:pt x="14430" y="6448"/>
                </a:lnTo>
                <a:lnTo>
                  <a:pt x="14186" y="6740"/>
                </a:lnTo>
                <a:lnTo>
                  <a:pt x="14016" y="6643"/>
                </a:lnTo>
                <a:lnTo>
                  <a:pt x="13846" y="6546"/>
                </a:lnTo>
                <a:lnTo>
                  <a:pt x="13675" y="6497"/>
                </a:lnTo>
                <a:lnTo>
                  <a:pt x="13481" y="6448"/>
                </a:lnTo>
                <a:lnTo>
                  <a:pt x="14065" y="6254"/>
                </a:lnTo>
                <a:close/>
                <a:moveTo>
                  <a:pt x="5573" y="5451"/>
                </a:moveTo>
                <a:lnTo>
                  <a:pt x="5719" y="5621"/>
                </a:lnTo>
                <a:lnTo>
                  <a:pt x="5840" y="5767"/>
                </a:lnTo>
                <a:lnTo>
                  <a:pt x="5816" y="5767"/>
                </a:lnTo>
                <a:lnTo>
                  <a:pt x="5670" y="5840"/>
                </a:lnTo>
                <a:lnTo>
                  <a:pt x="5548" y="5962"/>
                </a:lnTo>
                <a:lnTo>
                  <a:pt x="5354" y="6205"/>
                </a:lnTo>
                <a:lnTo>
                  <a:pt x="5110" y="6473"/>
                </a:lnTo>
                <a:lnTo>
                  <a:pt x="4989" y="6619"/>
                </a:lnTo>
                <a:lnTo>
                  <a:pt x="4916" y="6765"/>
                </a:lnTo>
                <a:lnTo>
                  <a:pt x="4429" y="6667"/>
                </a:lnTo>
                <a:lnTo>
                  <a:pt x="4551" y="6546"/>
                </a:lnTo>
                <a:lnTo>
                  <a:pt x="4648" y="6424"/>
                </a:lnTo>
                <a:lnTo>
                  <a:pt x="4843" y="6157"/>
                </a:lnTo>
                <a:lnTo>
                  <a:pt x="5159" y="5816"/>
                </a:lnTo>
                <a:lnTo>
                  <a:pt x="5354" y="5646"/>
                </a:lnTo>
                <a:lnTo>
                  <a:pt x="5475" y="5548"/>
                </a:lnTo>
                <a:lnTo>
                  <a:pt x="5548" y="5451"/>
                </a:lnTo>
                <a:close/>
                <a:moveTo>
                  <a:pt x="6035" y="5962"/>
                </a:moveTo>
                <a:lnTo>
                  <a:pt x="6278" y="6254"/>
                </a:lnTo>
                <a:lnTo>
                  <a:pt x="6157" y="6424"/>
                </a:lnTo>
                <a:lnTo>
                  <a:pt x="6011" y="6643"/>
                </a:lnTo>
                <a:lnTo>
                  <a:pt x="5889" y="6862"/>
                </a:lnTo>
                <a:lnTo>
                  <a:pt x="5840" y="6935"/>
                </a:lnTo>
                <a:lnTo>
                  <a:pt x="5840" y="7008"/>
                </a:lnTo>
                <a:lnTo>
                  <a:pt x="5232" y="6838"/>
                </a:lnTo>
                <a:lnTo>
                  <a:pt x="5402" y="6692"/>
                </a:lnTo>
                <a:lnTo>
                  <a:pt x="5548" y="6546"/>
                </a:lnTo>
                <a:lnTo>
                  <a:pt x="5767" y="6278"/>
                </a:lnTo>
                <a:lnTo>
                  <a:pt x="5889" y="6157"/>
                </a:lnTo>
                <a:lnTo>
                  <a:pt x="6011" y="6011"/>
                </a:lnTo>
                <a:lnTo>
                  <a:pt x="6035" y="5962"/>
                </a:lnTo>
                <a:close/>
                <a:moveTo>
                  <a:pt x="7519" y="925"/>
                </a:moveTo>
                <a:lnTo>
                  <a:pt x="7470" y="1120"/>
                </a:lnTo>
                <a:lnTo>
                  <a:pt x="7470" y="1314"/>
                </a:lnTo>
                <a:lnTo>
                  <a:pt x="7470" y="1704"/>
                </a:lnTo>
                <a:lnTo>
                  <a:pt x="7495" y="2093"/>
                </a:lnTo>
                <a:lnTo>
                  <a:pt x="7519" y="2482"/>
                </a:lnTo>
                <a:lnTo>
                  <a:pt x="7592" y="3285"/>
                </a:lnTo>
                <a:lnTo>
                  <a:pt x="7665" y="4234"/>
                </a:lnTo>
                <a:lnTo>
                  <a:pt x="7714" y="5183"/>
                </a:lnTo>
                <a:lnTo>
                  <a:pt x="7714" y="6132"/>
                </a:lnTo>
                <a:lnTo>
                  <a:pt x="7714" y="7081"/>
                </a:lnTo>
                <a:lnTo>
                  <a:pt x="7519" y="6886"/>
                </a:lnTo>
                <a:lnTo>
                  <a:pt x="7324" y="6716"/>
                </a:lnTo>
                <a:lnTo>
                  <a:pt x="7032" y="6473"/>
                </a:lnTo>
                <a:lnTo>
                  <a:pt x="6522" y="5913"/>
                </a:lnTo>
                <a:lnTo>
                  <a:pt x="5986" y="5354"/>
                </a:lnTo>
                <a:lnTo>
                  <a:pt x="5792" y="5159"/>
                </a:lnTo>
                <a:lnTo>
                  <a:pt x="5670" y="5086"/>
                </a:lnTo>
                <a:lnTo>
                  <a:pt x="5573" y="5013"/>
                </a:lnTo>
                <a:lnTo>
                  <a:pt x="5719" y="4721"/>
                </a:lnTo>
                <a:lnTo>
                  <a:pt x="5913" y="4453"/>
                </a:lnTo>
                <a:lnTo>
                  <a:pt x="6278" y="3894"/>
                </a:lnTo>
                <a:lnTo>
                  <a:pt x="6449" y="3626"/>
                </a:lnTo>
                <a:lnTo>
                  <a:pt x="6570" y="3358"/>
                </a:lnTo>
                <a:lnTo>
                  <a:pt x="6692" y="3066"/>
                </a:lnTo>
                <a:lnTo>
                  <a:pt x="6789" y="2774"/>
                </a:lnTo>
                <a:lnTo>
                  <a:pt x="6984" y="2166"/>
                </a:lnTo>
                <a:lnTo>
                  <a:pt x="7203" y="1558"/>
                </a:lnTo>
                <a:lnTo>
                  <a:pt x="7349" y="1217"/>
                </a:lnTo>
                <a:lnTo>
                  <a:pt x="7519" y="925"/>
                </a:lnTo>
                <a:close/>
                <a:moveTo>
                  <a:pt x="6497" y="6497"/>
                </a:moveTo>
                <a:lnTo>
                  <a:pt x="6522" y="6521"/>
                </a:lnTo>
                <a:lnTo>
                  <a:pt x="6716" y="6716"/>
                </a:lnTo>
                <a:lnTo>
                  <a:pt x="6643" y="6765"/>
                </a:lnTo>
                <a:lnTo>
                  <a:pt x="6595" y="6789"/>
                </a:lnTo>
                <a:lnTo>
                  <a:pt x="6497" y="6911"/>
                </a:lnTo>
                <a:lnTo>
                  <a:pt x="6400" y="7008"/>
                </a:lnTo>
                <a:lnTo>
                  <a:pt x="6327" y="7130"/>
                </a:lnTo>
                <a:lnTo>
                  <a:pt x="5986" y="7057"/>
                </a:lnTo>
                <a:lnTo>
                  <a:pt x="6059" y="7008"/>
                </a:lnTo>
                <a:lnTo>
                  <a:pt x="6132" y="6935"/>
                </a:lnTo>
                <a:lnTo>
                  <a:pt x="6254" y="6838"/>
                </a:lnTo>
                <a:lnTo>
                  <a:pt x="6497" y="6497"/>
                </a:lnTo>
                <a:close/>
                <a:moveTo>
                  <a:pt x="13286" y="6521"/>
                </a:moveTo>
                <a:lnTo>
                  <a:pt x="13627" y="6740"/>
                </a:lnTo>
                <a:lnTo>
                  <a:pt x="13967" y="6935"/>
                </a:lnTo>
                <a:lnTo>
                  <a:pt x="13870" y="7032"/>
                </a:lnTo>
                <a:lnTo>
                  <a:pt x="13724" y="7178"/>
                </a:lnTo>
                <a:lnTo>
                  <a:pt x="13578" y="7081"/>
                </a:lnTo>
                <a:lnTo>
                  <a:pt x="13456" y="7032"/>
                </a:lnTo>
                <a:lnTo>
                  <a:pt x="13164" y="6911"/>
                </a:lnTo>
                <a:lnTo>
                  <a:pt x="12897" y="6813"/>
                </a:lnTo>
                <a:lnTo>
                  <a:pt x="12653" y="6716"/>
                </a:lnTo>
                <a:lnTo>
                  <a:pt x="13286" y="6521"/>
                </a:lnTo>
                <a:close/>
                <a:moveTo>
                  <a:pt x="10171" y="5062"/>
                </a:moveTo>
                <a:lnTo>
                  <a:pt x="10220" y="5135"/>
                </a:lnTo>
                <a:lnTo>
                  <a:pt x="10196" y="5159"/>
                </a:lnTo>
                <a:lnTo>
                  <a:pt x="9587" y="5816"/>
                </a:lnTo>
                <a:lnTo>
                  <a:pt x="9003" y="6521"/>
                </a:lnTo>
                <a:lnTo>
                  <a:pt x="8809" y="6716"/>
                </a:lnTo>
                <a:lnTo>
                  <a:pt x="8590" y="6935"/>
                </a:lnTo>
                <a:lnTo>
                  <a:pt x="8371" y="7154"/>
                </a:lnTo>
                <a:lnTo>
                  <a:pt x="8152" y="7373"/>
                </a:lnTo>
                <a:lnTo>
                  <a:pt x="8200" y="6740"/>
                </a:lnTo>
                <a:lnTo>
                  <a:pt x="8444" y="6570"/>
                </a:lnTo>
                <a:lnTo>
                  <a:pt x="8663" y="6400"/>
                </a:lnTo>
                <a:lnTo>
                  <a:pt x="9101" y="6035"/>
                </a:lnTo>
                <a:lnTo>
                  <a:pt x="9660" y="5573"/>
                </a:lnTo>
                <a:lnTo>
                  <a:pt x="9928" y="5329"/>
                </a:lnTo>
                <a:lnTo>
                  <a:pt x="10171" y="5062"/>
                </a:lnTo>
                <a:close/>
                <a:moveTo>
                  <a:pt x="10488" y="5329"/>
                </a:moveTo>
                <a:lnTo>
                  <a:pt x="10731" y="5427"/>
                </a:lnTo>
                <a:lnTo>
                  <a:pt x="10999" y="5500"/>
                </a:lnTo>
                <a:lnTo>
                  <a:pt x="11510" y="5597"/>
                </a:lnTo>
                <a:lnTo>
                  <a:pt x="11850" y="5670"/>
                </a:lnTo>
                <a:lnTo>
                  <a:pt x="12167" y="5694"/>
                </a:lnTo>
                <a:lnTo>
                  <a:pt x="12824" y="5719"/>
                </a:lnTo>
                <a:lnTo>
                  <a:pt x="13529" y="5743"/>
                </a:lnTo>
                <a:lnTo>
                  <a:pt x="14235" y="5792"/>
                </a:lnTo>
                <a:lnTo>
                  <a:pt x="13505" y="6059"/>
                </a:lnTo>
                <a:lnTo>
                  <a:pt x="12799" y="6278"/>
                </a:lnTo>
                <a:lnTo>
                  <a:pt x="11339" y="6692"/>
                </a:lnTo>
                <a:lnTo>
                  <a:pt x="9612" y="7130"/>
                </a:lnTo>
                <a:lnTo>
                  <a:pt x="9149" y="7251"/>
                </a:lnTo>
                <a:lnTo>
                  <a:pt x="8663" y="7373"/>
                </a:lnTo>
                <a:lnTo>
                  <a:pt x="9101" y="6862"/>
                </a:lnTo>
                <a:lnTo>
                  <a:pt x="9758" y="6132"/>
                </a:lnTo>
                <a:lnTo>
                  <a:pt x="10098" y="5767"/>
                </a:lnTo>
                <a:lnTo>
                  <a:pt x="10439" y="5402"/>
                </a:lnTo>
                <a:lnTo>
                  <a:pt x="10488" y="5329"/>
                </a:lnTo>
                <a:close/>
                <a:moveTo>
                  <a:pt x="6862" y="6886"/>
                </a:moveTo>
                <a:lnTo>
                  <a:pt x="7349" y="7422"/>
                </a:lnTo>
                <a:lnTo>
                  <a:pt x="7349" y="7422"/>
                </a:lnTo>
                <a:lnTo>
                  <a:pt x="6570" y="7203"/>
                </a:lnTo>
                <a:lnTo>
                  <a:pt x="6668" y="7105"/>
                </a:lnTo>
                <a:lnTo>
                  <a:pt x="6765" y="7008"/>
                </a:lnTo>
                <a:lnTo>
                  <a:pt x="6862" y="6911"/>
                </a:lnTo>
                <a:lnTo>
                  <a:pt x="6862" y="6886"/>
                </a:lnTo>
                <a:close/>
                <a:moveTo>
                  <a:pt x="12386" y="6789"/>
                </a:moveTo>
                <a:lnTo>
                  <a:pt x="12483" y="6911"/>
                </a:lnTo>
                <a:lnTo>
                  <a:pt x="12629" y="7008"/>
                </a:lnTo>
                <a:lnTo>
                  <a:pt x="12775" y="7105"/>
                </a:lnTo>
                <a:lnTo>
                  <a:pt x="12921" y="7178"/>
                </a:lnTo>
                <a:lnTo>
                  <a:pt x="13432" y="7422"/>
                </a:lnTo>
                <a:lnTo>
                  <a:pt x="13140" y="7641"/>
                </a:lnTo>
                <a:lnTo>
                  <a:pt x="12970" y="7543"/>
                </a:lnTo>
                <a:lnTo>
                  <a:pt x="12799" y="7470"/>
                </a:lnTo>
                <a:lnTo>
                  <a:pt x="12483" y="7349"/>
                </a:lnTo>
                <a:lnTo>
                  <a:pt x="12045" y="7154"/>
                </a:lnTo>
                <a:lnTo>
                  <a:pt x="11826" y="7057"/>
                </a:lnTo>
                <a:lnTo>
                  <a:pt x="11607" y="7008"/>
                </a:lnTo>
                <a:lnTo>
                  <a:pt x="12386" y="6789"/>
                </a:lnTo>
                <a:close/>
                <a:moveTo>
                  <a:pt x="11461" y="7057"/>
                </a:moveTo>
                <a:lnTo>
                  <a:pt x="11534" y="7154"/>
                </a:lnTo>
                <a:lnTo>
                  <a:pt x="11631" y="7251"/>
                </a:lnTo>
                <a:lnTo>
                  <a:pt x="11850" y="7397"/>
                </a:lnTo>
                <a:lnTo>
                  <a:pt x="12069" y="7519"/>
                </a:lnTo>
                <a:lnTo>
                  <a:pt x="12313" y="7641"/>
                </a:lnTo>
                <a:lnTo>
                  <a:pt x="12532" y="7762"/>
                </a:lnTo>
                <a:lnTo>
                  <a:pt x="12799" y="7908"/>
                </a:lnTo>
                <a:lnTo>
                  <a:pt x="12483" y="8152"/>
                </a:lnTo>
                <a:lnTo>
                  <a:pt x="12410" y="8054"/>
                </a:lnTo>
                <a:lnTo>
                  <a:pt x="12337" y="7981"/>
                </a:lnTo>
                <a:lnTo>
                  <a:pt x="12240" y="7908"/>
                </a:lnTo>
                <a:lnTo>
                  <a:pt x="12118" y="7860"/>
                </a:lnTo>
                <a:lnTo>
                  <a:pt x="11875" y="7762"/>
                </a:lnTo>
                <a:lnTo>
                  <a:pt x="11656" y="7689"/>
                </a:lnTo>
                <a:lnTo>
                  <a:pt x="11145" y="7470"/>
                </a:lnTo>
                <a:lnTo>
                  <a:pt x="10901" y="7349"/>
                </a:lnTo>
                <a:lnTo>
                  <a:pt x="10634" y="7251"/>
                </a:lnTo>
                <a:lnTo>
                  <a:pt x="11437" y="7057"/>
                </a:lnTo>
                <a:close/>
                <a:moveTo>
                  <a:pt x="10439" y="7324"/>
                </a:moveTo>
                <a:lnTo>
                  <a:pt x="10512" y="7422"/>
                </a:lnTo>
                <a:lnTo>
                  <a:pt x="10609" y="7495"/>
                </a:lnTo>
                <a:lnTo>
                  <a:pt x="10828" y="7665"/>
                </a:lnTo>
                <a:lnTo>
                  <a:pt x="11047" y="7787"/>
                </a:lnTo>
                <a:lnTo>
                  <a:pt x="11291" y="7884"/>
                </a:lnTo>
                <a:lnTo>
                  <a:pt x="11996" y="8176"/>
                </a:lnTo>
                <a:lnTo>
                  <a:pt x="12167" y="8249"/>
                </a:lnTo>
                <a:lnTo>
                  <a:pt x="12215" y="8273"/>
                </a:lnTo>
                <a:lnTo>
                  <a:pt x="12288" y="8298"/>
                </a:lnTo>
                <a:lnTo>
                  <a:pt x="11996" y="8541"/>
                </a:lnTo>
                <a:lnTo>
                  <a:pt x="11972" y="8541"/>
                </a:lnTo>
                <a:lnTo>
                  <a:pt x="11583" y="8444"/>
                </a:lnTo>
                <a:lnTo>
                  <a:pt x="11218" y="8322"/>
                </a:lnTo>
                <a:lnTo>
                  <a:pt x="10853" y="8152"/>
                </a:lnTo>
                <a:lnTo>
                  <a:pt x="10512" y="7957"/>
                </a:lnTo>
                <a:lnTo>
                  <a:pt x="10098" y="7714"/>
                </a:lnTo>
                <a:lnTo>
                  <a:pt x="9879" y="7592"/>
                </a:lnTo>
                <a:lnTo>
                  <a:pt x="9660" y="7495"/>
                </a:lnTo>
                <a:lnTo>
                  <a:pt x="10439" y="7324"/>
                </a:lnTo>
                <a:close/>
                <a:moveTo>
                  <a:pt x="8225" y="8103"/>
                </a:moveTo>
                <a:lnTo>
                  <a:pt x="8638" y="8249"/>
                </a:lnTo>
                <a:lnTo>
                  <a:pt x="9028" y="8419"/>
                </a:lnTo>
                <a:lnTo>
                  <a:pt x="8930" y="8517"/>
                </a:lnTo>
                <a:lnTo>
                  <a:pt x="8784" y="8638"/>
                </a:lnTo>
                <a:lnTo>
                  <a:pt x="8711" y="8711"/>
                </a:lnTo>
                <a:lnTo>
                  <a:pt x="8687" y="8784"/>
                </a:lnTo>
                <a:lnTo>
                  <a:pt x="8225" y="8103"/>
                </a:lnTo>
                <a:close/>
                <a:moveTo>
                  <a:pt x="7689" y="8663"/>
                </a:moveTo>
                <a:lnTo>
                  <a:pt x="7714" y="9003"/>
                </a:lnTo>
                <a:lnTo>
                  <a:pt x="7689" y="9003"/>
                </a:lnTo>
                <a:lnTo>
                  <a:pt x="7519" y="8930"/>
                </a:lnTo>
                <a:lnTo>
                  <a:pt x="7665" y="8687"/>
                </a:lnTo>
                <a:lnTo>
                  <a:pt x="7689" y="8663"/>
                </a:lnTo>
                <a:close/>
                <a:moveTo>
                  <a:pt x="9344" y="7592"/>
                </a:moveTo>
                <a:lnTo>
                  <a:pt x="9612" y="7787"/>
                </a:lnTo>
                <a:lnTo>
                  <a:pt x="9904" y="7981"/>
                </a:lnTo>
                <a:lnTo>
                  <a:pt x="10463" y="8322"/>
                </a:lnTo>
                <a:lnTo>
                  <a:pt x="10755" y="8492"/>
                </a:lnTo>
                <a:lnTo>
                  <a:pt x="11047" y="8638"/>
                </a:lnTo>
                <a:lnTo>
                  <a:pt x="11364" y="8760"/>
                </a:lnTo>
                <a:lnTo>
                  <a:pt x="11680" y="8833"/>
                </a:lnTo>
                <a:lnTo>
                  <a:pt x="11510" y="9003"/>
                </a:lnTo>
                <a:lnTo>
                  <a:pt x="11485" y="9028"/>
                </a:lnTo>
                <a:lnTo>
                  <a:pt x="10463" y="8565"/>
                </a:lnTo>
                <a:lnTo>
                  <a:pt x="9952" y="8371"/>
                </a:lnTo>
                <a:lnTo>
                  <a:pt x="9417" y="8176"/>
                </a:lnTo>
                <a:lnTo>
                  <a:pt x="8979" y="7981"/>
                </a:lnTo>
                <a:lnTo>
                  <a:pt x="8736" y="7884"/>
                </a:lnTo>
                <a:lnTo>
                  <a:pt x="8468" y="7811"/>
                </a:lnTo>
                <a:lnTo>
                  <a:pt x="8906" y="7714"/>
                </a:lnTo>
                <a:lnTo>
                  <a:pt x="9344" y="7592"/>
                </a:lnTo>
                <a:close/>
                <a:moveTo>
                  <a:pt x="9368" y="8565"/>
                </a:moveTo>
                <a:lnTo>
                  <a:pt x="9733" y="8687"/>
                </a:lnTo>
                <a:lnTo>
                  <a:pt x="9660" y="8760"/>
                </a:lnTo>
                <a:lnTo>
                  <a:pt x="9198" y="9076"/>
                </a:lnTo>
                <a:lnTo>
                  <a:pt x="9101" y="9149"/>
                </a:lnTo>
                <a:lnTo>
                  <a:pt x="9003" y="9247"/>
                </a:lnTo>
                <a:lnTo>
                  <a:pt x="8760" y="8906"/>
                </a:lnTo>
                <a:lnTo>
                  <a:pt x="8784" y="8906"/>
                </a:lnTo>
                <a:lnTo>
                  <a:pt x="8930" y="8809"/>
                </a:lnTo>
                <a:lnTo>
                  <a:pt x="9052" y="8711"/>
                </a:lnTo>
                <a:lnTo>
                  <a:pt x="9174" y="8638"/>
                </a:lnTo>
                <a:lnTo>
                  <a:pt x="9344" y="8590"/>
                </a:lnTo>
                <a:lnTo>
                  <a:pt x="9368" y="8565"/>
                </a:lnTo>
                <a:close/>
                <a:moveTo>
                  <a:pt x="828" y="6181"/>
                </a:moveTo>
                <a:lnTo>
                  <a:pt x="1168" y="6302"/>
                </a:lnTo>
                <a:lnTo>
                  <a:pt x="1533" y="6400"/>
                </a:lnTo>
                <a:lnTo>
                  <a:pt x="2239" y="6546"/>
                </a:lnTo>
                <a:lnTo>
                  <a:pt x="2507" y="6570"/>
                </a:lnTo>
                <a:lnTo>
                  <a:pt x="2750" y="6594"/>
                </a:lnTo>
                <a:lnTo>
                  <a:pt x="3018" y="6619"/>
                </a:lnTo>
                <a:lnTo>
                  <a:pt x="3285" y="6643"/>
                </a:lnTo>
                <a:lnTo>
                  <a:pt x="4356" y="6911"/>
                </a:lnTo>
                <a:lnTo>
                  <a:pt x="5159" y="7081"/>
                </a:lnTo>
                <a:lnTo>
                  <a:pt x="5938" y="7300"/>
                </a:lnTo>
                <a:lnTo>
                  <a:pt x="7519" y="7762"/>
                </a:lnTo>
                <a:lnTo>
                  <a:pt x="6546" y="8273"/>
                </a:lnTo>
                <a:lnTo>
                  <a:pt x="5548" y="8736"/>
                </a:lnTo>
                <a:lnTo>
                  <a:pt x="4697" y="9076"/>
                </a:lnTo>
                <a:lnTo>
                  <a:pt x="4453" y="9198"/>
                </a:lnTo>
                <a:lnTo>
                  <a:pt x="4332" y="9271"/>
                </a:lnTo>
                <a:lnTo>
                  <a:pt x="4234" y="9368"/>
                </a:lnTo>
                <a:lnTo>
                  <a:pt x="4210" y="9320"/>
                </a:lnTo>
                <a:lnTo>
                  <a:pt x="3991" y="9003"/>
                </a:lnTo>
                <a:lnTo>
                  <a:pt x="3748" y="8687"/>
                </a:lnTo>
                <a:lnTo>
                  <a:pt x="3456" y="8395"/>
                </a:lnTo>
                <a:lnTo>
                  <a:pt x="3164" y="8127"/>
                </a:lnTo>
                <a:lnTo>
                  <a:pt x="2531" y="7616"/>
                </a:lnTo>
                <a:lnTo>
                  <a:pt x="2239" y="7373"/>
                </a:lnTo>
                <a:lnTo>
                  <a:pt x="1947" y="7105"/>
                </a:lnTo>
                <a:lnTo>
                  <a:pt x="1728" y="6911"/>
                </a:lnTo>
                <a:lnTo>
                  <a:pt x="1485" y="6716"/>
                </a:lnTo>
                <a:lnTo>
                  <a:pt x="1047" y="6375"/>
                </a:lnTo>
                <a:lnTo>
                  <a:pt x="828" y="6181"/>
                </a:lnTo>
                <a:close/>
                <a:moveTo>
                  <a:pt x="10098" y="8833"/>
                </a:moveTo>
                <a:lnTo>
                  <a:pt x="10658" y="9076"/>
                </a:lnTo>
                <a:lnTo>
                  <a:pt x="10366" y="9247"/>
                </a:lnTo>
                <a:lnTo>
                  <a:pt x="10098" y="9393"/>
                </a:lnTo>
                <a:lnTo>
                  <a:pt x="9758" y="9612"/>
                </a:lnTo>
                <a:lnTo>
                  <a:pt x="9612" y="9758"/>
                </a:lnTo>
                <a:lnTo>
                  <a:pt x="9466" y="9904"/>
                </a:lnTo>
                <a:lnTo>
                  <a:pt x="9125" y="9417"/>
                </a:lnTo>
                <a:lnTo>
                  <a:pt x="9198" y="9393"/>
                </a:lnTo>
                <a:lnTo>
                  <a:pt x="9271" y="9368"/>
                </a:lnTo>
                <a:lnTo>
                  <a:pt x="9417" y="9271"/>
                </a:lnTo>
                <a:lnTo>
                  <a:pt x="9660" y="9101"/>
                </a:lnTo>
                <a:lnTo>
                  <a:pt x="10098" y="8857"/>
                </a:lnTo>
                <a:lnTo>
                  <a:pt x="10098" y="8833"/>
                </a:lnTo>
                <a:close/>
                <a:moveTo>
                  <a:pt x="7324" y="9174"/>
                </a:moveTo>
                <a:lnTo>
                  <a:pt x="7446" y="9222"/>
                </a:lnTo>
                <a:lnTo>
                  <a:pt x="7519" y="9295"/>
                </a:lnTo>
                <a:lnTo>
                  <a:pt x="7738" y="9393"/>
                </a:lnTo>
                <a:lnTo>
                  <a:pt x="7738" y="9855"/>
                </a:lnTo>
                <a:lnTo>
                  <a:pt x="7738" y="10001"/>
                </a:lnTo>
                <a:lnTo>
                  <a:pt x="7495" y="9855"/>
                </a:lnTo>
                <a:lnTo>
                  <a:pt x="7251" y="9733"/>
                </a:lnTo>
                <a:lnTo>
                  <a:pt x="7105" y="9685"/>
                </a:lnTo>
                <a:lnTo>
                  <a:pt x="6984" y="9660"/>
                </a:lnTo>
                <a:lnTo>
                  <a:pt x="7324" y="9174"/>
                </a:lnTo>
                <a:close/>
                <a:moveTo>
                  <a:pt x="6911" y="9758"/>
                </a:moveTo>
                <a:lnTo>
                  <a:pt x="7008" y="9879"/>
                </a:lnTo>
                <a:lnTo>
                  <a:pt x="7130" y="10001"/>
                </a:lnTo>
                <a:lnTo>
                  <a:pt x="7373" y="10196"/>
                </a:lnTo>
                <a:lnTo>
                  <a:pt x="7543" y="10317"/>
                </a:lnTo>
                <a:lnTo>
                  <a:pt x="7762" y="10415"/>
                </a:lnTo>
                <a:lnTo>
                  <a:pt x="7762" y="10926"/>
                </a:lnTo>
                <a:lnTo>
                  <a:pt x="7470" y="10707"/>
                </a:lnTo>
                <a:lnTo>
                  <a:pt x="7203" y="10488"/>
                </a:lnTo>
                <a:lnTo>
                  <a:pt x="7057" y="10415"/>
                </a:lnTo>
                <a:lnTo>
                  <a:pt x="6911" y="10317"/>
                </a:lnTo>
                <a:lnTo>
                  <a:pt x="6741" y="10269"/>
                </a:lnTo>
                <a:lnTo>
                  <a:pt x="6570" y="10244"/>
                </a:lnTo>
                <a:lnTo>
                  <a:pt x="6911" y="9758"/>
                </a:lnTo>
                <a:close/>
                <a:moveTo>
                  <a:pt x="11072" y="9271"/>
                </a:moveTo>
                <a:lnTo>
                  <a:pt x="11291" y="9368"/>
                </a:lnTo>
                <a:lnTo>
                  <a:pt x="11266" y="9490"/>
                </a:lnTo>
                <a:lnTo>
                  <a:pt x="11266" y="9612"/>
                </a:lnTo>
                <a:lnTo>
                  <a:pt x="11096" y="9685"/>
                </a:lnTo>
                <a:lnTo>
                  <a:pt x="10950" y="9782"/>
                </a:lnTo>
                <a:lnTo>
                  <a:pt x="10658" y="9977"/>
                </a:lnTo>
                <a:lnTo>
                  <a:pt x="10293" y="10220"/>
                </a:lnTo>
                <a:lnTo>
                  <a:pt x="10123" y="10366"/>
                </a:lnTo>
                <a:lnTo>
                  <a:pt x="10050" y="10439"/>
                </a:lnTo>
                <a:lnTo>
                  <a:pt x="10001" y="10536"/>
                </a:lnTo>
                <a:lnTo>
                  <a:pt x="10001" y="10585"/>
                </a:lnTo>
                <a:lnTo>
                  <a:pt x="10025" y="10609"/>
                </a:lnTo>
                <a:lnTo>
                  <a:pt x="10123" y="10609"/>
                </a:lnTo>
                <a:lnTo>
                  <a:pt x="10220" y="10585"/>
                </a:lnTo>
                <a:lnTo>
                  <a:pt x="10390" y="10512"/>
                </a:lnTo>
                <a:lnTo>
                  <a:pt x="10561" y="10390"/>
                </a:lnTo>
                <a:lnTo>
                  <a:pt x="10731" y="10269"/>
                </a:lnTo>
                <a:lnTo>
                  <a:pt x="10999" y="10074"/>
                </a:lnTo>
                <a:lnTo>
                  <a:pt x="11291" y="9904"/>
                </a:lnTo>
                <a:lnTo>
                  <a:pt x="11339" y="10171"/>
                </a:lnTo>
                <a:lnTo>
                  <a:pt x="11412" y="10390"/>
                </a:lnTo>
                <a:lnTo>
                  <a:pt x="11145" y="10488"/>
                </a:lnTo>
                <a:lnTo>
                  <a:pt x="10877" y="10634"/>
                </a:lnTo>
                <a:lnTo>
                  <a:pt x="10731" y="10682"/>
                </a:lnTo>
                <a:lnTo>
                  <a:pt x="10561" y="10804"/>
                </a:lnTo>
                <a:lnTo>
                  <a:pt x="10415" y="10926"/>
                </a:lnTo>
                <a:lnTo>
                  <a:pt x="10342" y="10999"/>
                </a:lnTo>
                <a:lnTo>
                  <a:pt x="10317" y="11072"/>
                </a:lnTo>
                <a:lnTo>
                  <a:pt x="9879" y="10463"/>
                </a:lnTo>
                <a:lnTo>
                  <a:pt x="9587" y="10050"/>
                </a:lnTo>
                <a:lnTo>
                  <a:pt x="9733" y="10001"/>
                </a:lnTo>
                <a:lnTo>
                  <a:pt x="9904" y="9928"/>
                </a:lnTo>
                <a:lnTo>
                  <a:pt x="10196" y="9758"/>
                </a:lnTo>
                <a:lnTo>
                  <a:pt x="10634" y="9514"/>
                </a:lnTo>
                <a:lnTo>
                  <a:pt x="11047" y="9295"/>
                </a:lnTo>
                <a:lnTo>
                  <a:pt x="11072" y="9271"/>
                </a:lnTo>
                <a:close/>
                <a:moveTo>
                  <a:pt x="11534" y="10780"/>
                </a:moveTo>
                <a:lnTo>
                  <a:pt x="11656" y="11193"/>
                </a:lnTo>
                <a:lnTo>
                  <a:pt x="11631" y="11193"/>
                </a:lnTo>
                <a:lnTo>
                  <a:pt x="11437" y="11364"/>
                </a:lnTo>
                <a:lnTo>
                  <a:pt x="11218" y="11510"/>
                </a:lnTo>
                <a:lnTo>
                  <a:pt x="11023" y="11631"/>
                </a:lnTo>
                <a:lnTo>
                  <a:pt x="10828" y="11753"/>
                </a:lnTo>
                <a:lnTo>
                  <a:pt x="10804" y="11777"/>
                </a:lnTo>
                <a:lnTo>
                  <a:pt x="10439" y="11242"/>
                </a:lnTo>
                <a:lnTo>
                  <a:pt x="10512" y="11242"/>
                </a:lnTo>
                <a:lnTo>
                  <a:pt x="10585" y="11218"/>
                </a:lnTo>
                <a:lnTo>
                  <a:pt x="10731" y="11145"/>
                </a:lnTo>
                <a:lnTo>
                  <a:pt x="10999" y="10974"/>
                </a:lnTo>
                <a:lnTo>
                  <a:pt x="11534" y="10780"/>
                </a:lnTo>
                <a:close/>
                <a:moveTo>
                  <a:pt x="6522" y="10342"/>
                </a:moveTo>
                <a:lnTo>
                  <a:pt x="6668" y="10439"/>
                </a:lnTo>
                <a:lnTo>
                  <a:pt x="6838" y="10561"/>
                </a:lnTo>
                <a:lnTo>
                  <a:pt x="7105" y="10853"/>
                </a:lnTo>
                <a:lnTo>
                  <a:pt x="7251" y="10999"/>
                </a:lnTo>
                <a:lnTo>
                  <a:pt x="7397" y="11120"/>
                </a:lnTo>
                <a:lnTo>
                  <a:pt x="7568" y="11218"/>
                </a:lnTo>
                <a:lnTo>
                  <a:pt x="7738" y="11291"/>
                </a:lnTo>
                <a:lnTo>
                  <a:pt x="7762" y="11291"/>
                </a:lnTo>
                <a:lnTo>
                  <a:pt x="7762" y="12021"/>
                </a:lnTo>
                <a:lnTo>
                  <a:pt x="7665" y="11948"/>
                </a:lnTo>
                <a:lnTo>
                  <a:pt x="7568" y="11875"/>
                </a:lnTo>
                <a:lnTo>
                  <a:pt x="7397" y="11704"/>
                </a:lnTo>
                <a:lnTo>
                  <a:pt x="7057" y="11364"/>
                </a:lnTo>
                <a:lnTo>
                  <a:pt x="6862" y="11193"/>
                </a:lnTo>
                <a:lnTo>
                  <a:pt x="6619" y="11072"/>
                </a:lnTo>
                <a:lnTo>
                  <a:pt x="6376" y="10999"/>
                </a:lnTo>
                <a:lnTo>
                  <a:pt x="6132" y="10926"/>
                </a:lnTo>
                <a:lnTo>
                  <a:pt x="6522" y="10342"/>
                </a:lnTo>
                <a:close/>
                <a:moveTo>
                  <a:pt x="11753" y="11510"/>
                </a:moveTo>
                <a:lnTo>
                  <a:pt x="11826" y="11802"/>
                </a:lnTo>
                <a:lnTo>
                  <a:pt x="11704" y="11826"/>
                </a:lnTo>
                <a:lnTo>
                  <a:pt x="11607" y="11899"/>
                </a:lnTo>
                <a:lnTo>
                  <a:pt x="11412" y="12021"/>
                </a:lnTo>
                <a:lnTo>
                  <a:pt x="11291" y="12167"/>
                </a:lnTo>
                <a:lnTo>
                  <a:pt x="11218" y="12240"/>
                </a:lnTo>
                <a:lnTo>
                  <a:pt x="11193" y="12313"/>
                </a:lnTo>
                <a:lnTo>
                  <a:pt x="10901" y="11899"/>
                </a:lnTo>
                <a:lnTo>
                  <a:pt x="11120" y="11850"/>
                </a:lnTo>
                <a:lnTo>
                  <a:pt x="11339" y="11777"/>
                </a:lnTo>
                <a:lnTo>
                  <a:pt x="11558" y="11656"/>
                </a:lnTo>
                <a:lnTo>
                  <a:pt x="11753" y="11510"/>
                </a:lnTo>
                <a:close/>
                <a:moveTo>
                  <a:pt x="6059" y="11047"/>
                </a:moveTo>
                <a:lnTo>
                  <a:pt x="6303" y="11218"/>
                </a:lnTo>
                <a:lnTo>
                  <a:pt x="6546" y="11388"/>
                </a:lnTo>
                <a:lnTo>
                  <a:pt x="6789" y="11583"/>
                </a:lnTo>
                <a:lnTo>
                  <a:pt x="6984" y="11802"/>
                </a:lnTo>
                <a:lnTo>
                  <a:pt x="7251" y="12069"/>
                </a:lnTo>
                <a:lnTo>
                  <a:pt x="7397" y="12215"/>
                </a:lnTo>
                <a:lnTo>
                  <a:pt x="7543" y="12313"/>
                </a:lnTo>
                <a:lnTo>
                  <a:pt x="7276" y="12459"/>
                </a:lnTo>
                <a:lnTo>
                  <a:pt x="7154" y="12386"/>
                </a:lnTo>
                <a:lnTo>
                  <a:pt x="7008" y="12337"/>
                </a:lnTo>
                <a:lnTo>
                  <a:pt x="6765" y="12215"/>
                </a:lnTo>
                <a:lnTo>
                  <a:pt x="6522" y="12069"/>
                </a:lnTo>
                <a:lnTo>
                  <a:pt x="6327" y="11948"/>
                </a:lnTo>
                <a:lnTo>
                  <a:pt x="6157" y="11802"/>
                </a:lnTo>
                <a:lnTo>
                  <a:pt x="5962" y="11656"/>
                </a:lnTo>
                <a:lnTo>
                  <a:pt x="5767" y="11534"/>
                </a:lnTo>
                <a:lnTo>
                  <a:pt x="6059" y="11047"/>
                </a:lnTo>
                <a:close/>
                <a:moveTo>
                  <a:pt x="5670" y="11680"/>
                </a:moveTo>
                <a:lnTo>
                  <a:pt x="5719" y="11777"/>
                </a:lnTo>
                <a:lnTo>
                  <a:pt x="5792" y="11850"/>
                </a:lnTo>
                <a:lnTo>
                  <a:pt x="5938" y="12021"/>
                </a:lnTo>
                <a:lnTo>
                  <a:pt x="6108" y="12167"/>
                </a:lnTo>
                <a:lnTo>
                  <a:pt x="6278" y="12288"/>
                </a:lnTo>
                <a:lnTo>
                  <a:pt x="6546" y="12483"/>
                </a:lnTo>
                <a:lnTo>
                  <a:pt x="6716" y="12580"/>
                </a:lnTo>
                <a:lnTo>
                  <a:pt x="6887" y="12678"/>
                </a:lnTo>
                <a:lnTo>
                  <a:pt x="6522" y="12848"/>
                </a:lnTo>
                <a:lnTo>
                  <a:pt x="6230" y="12653"/>
                </a:lnTo>
                <a:lnTo>
                  <a:pt x="5938" y="12434"/>
                </a:lnTo>
                <a:lnTo>
                  <a:pt x="5694" y="12215"/>
                </a:lnTo>
                <a:lnTo>
                  <a:pt x="5475" y="12021"/>
                </a:lnTo>
                <a:lnTo>
                  <a:pt x="5621" y="11777"/>
                </a:lnTo>
                <a:lnTo>
                  <a:pt x="5670" y="11680"/>
                </a:lnTo>
                <a:close/>
                <a:moveTo>
                  <a:pt x="11899" y="12094"/>
                </a:moveTo>
                <a:lnTo>
                  <a:pt x="12021" y="12605"/>
                </a:lnTo>
                <a:lnTo>
                  <a:pt x="11899" y="12726"/>
                </a:lnTo>
                <a:lnTo>
                  <a:pt x="11777" y="12848"/>
                </a:lnTo>
                <a:lnTo>
                  <a:pt x="11729" y="12921"/>
                </a:lnTo>
                <a:lnTo>
                  <a:pt x="11680" y="12994"/>
                </a:lnTo>
                <a:lnTo>
                  <a:pt x="11680" y="13018"/>
                </a:lnTo>
                <a:lnTo>
                  <a:pt x="11266" y="12434"/>
                </a:lnTo>
                <a:lnTo>
                  <a:pt x="11412" y="12386"/>
                </a:lnTo>
                <a:lnTo>
                  <a:pt x="11558" y="12313"/>
                </a:lnTo>
                <a:lnTo>
                  <a:pt x="11729" y="12215"/>
                </a:lnTo>
                <a:lnTo>
                  <a:pt x="11899" y="12094"/>
                </a:lnTo>
                <a:close/>
                <a:moveTo>
                  <a:pt x="5329" y="12240"/>
                </a:moveTo>
                <a:lnTo>
                  <a:pt x="5402" y="12361"/>
                </a:lnTo>
                <a:lnTo>
                  <a:pt x="5500" y="12483"/>
                </a:lnTo>
                <a:lnTo>
                  <a:pt x="5670" y="12678"/>
                </a:lnTo>
                <a:lnTo>
                  <a:pt x="5913" y="12897"/>
                </a:lnTo>
                <a:lnTo>
                  <a:pt x="6157" y="13067"/>
                </a:lnTo>
                <a:lnTo>
                  <a:pt x="5743" y="13335"/>
                </a:lnTo>
                <a:lnTo>
                  <a:pt x="5646" y="13310"/>
                </a:lnTo>
                <a:lnTo>
                  <a:pt x="5475" y="13237"/>
                </a:lnTo>
                <a:lnTo>
                  <a:pt x="5305" y="13164"/>
                </a:lnTo>
                <a:lnTo>
                  <a:pt x="5135" y="13043"/>
                </a:lnTo>
                <a:lnTo>
                  <a:pt x="4940" y="12970"/>
                </a:lnTo>
                <a:lnTo>
                  <a:pt x="4891" y="12945"/>
                </a:lnTo>
                <a:lnTo>
                  <a:pt x="5110" y="12605"/>
                </a:lnTo>
                <a:lnTo>
                  <a:pt x="5329" y="12240"/>
                </a:lnTo>
                <a:close/>
                <a:moveTo>
                  <a:pt x="12094" y="13043"/>
                </a:moveTo>
                <a:lnTo>
                  <a:pt x="12215" y="13748"/>
                </a:lnTo>
                <a:lnTo>
                  <a:pt x="11802" y="13189"/>
                </a:lnTo>
                <a:lnTo>
                  <a:pt x="11850" y="13189"/>
                </a:lnTo>
                <a:lnTo>
                  <a:pt x="11923" y="13164"/>
                </a:lnTo>
                <a:lnTo>
                  <a:pt x="11972" y="13140"/>
                </a:lnTo>
                <a:lnTo>
                  <a:pt x="12094" y="13043"/>
                </a:lnTo>
                <a:close/>
                <a:moveTo>
                  <a:pt x="4745" y="13140"/>
                </a:moveTo>
                <a:lnTo>
                  <a:pt x="4891" y="13310"/>
                </a:lnTo>
                <a:lnTo>
                  <a:pt x="5062" y="13456"/>
                </a:lnTo>
                <a:lnTo>
                  <a:pt x="5305" y="13602"/>
                </a:lnTo>
                <a:lnTo>
                  <a:pt x="4964" y="13846"/>
                </a:lnTo>
                <a:lnTo>
                  <a:pt x="4891" y="13773"/>
                </a:lnTo>
                <a:lnTo>
                  <a:pt x="4818" y="13700"/>
                </a:lnTo>
                <a:lnTo>
                  <a:pt x="4648" y="13627"/>
                </a:lnTo>
                <a:lnTo>
                  <a:pt x="4551" y="13554"/>
                </a:lnTo>
                <a:lnTo>
                  <a:pt x="4405" y="13529"/>
                </a:lnTo>
                <a:lnTo>
                  <a:pt x="4575" y="13335"/>
                </a:lnTo>
                <a:lnTo>
                  <a:pt x="4745" y="13140"/>
                </a:lnTo>
                <a:close/>
                <a:moveTo>
                  <a:pt x="8200" y="8833"/>
                </a:moveTo>
                <a:lnTo>
                  <a:pt x="8371" y="9076"/>
                </a:lnTo>
                <a:lnTo>
                  <a:pt x="8663" y="9514"/>
                </a:lnTo>
                <a:lnTo>
                  <a:pt x="8979" y="9928"/>
                </a:lnTo>
                <a:lnTo>
                  <a:pt x="9587" y="10780"/>
                </a:lnTo>
                <a:lnTo>
                  <a:pt x="10171" y="11583"/>
                </a:lnTo>
                <a:lnTo>
                  <a:pt x="10731" y="12410"/>
                </a:lnTo>
                <a:lnTo>
                  <a:pt x="11291" y="13213"/>
                </a:lnTo>
                <a:lnTo>
                  <a:pt x="11850" y="13992"/>
                </a:lnTo>
                <a:lnTo>
                  <a:pt x="11729" y="13943"/>
                </a:lnTo>
                <a:lnTo>
                  <a:pt x="11072" y="13554"/>
                </a:lnTo>
                <a:lnTo>
                  <a:pt x="10415" y="13189"/>
                </a:lnTo>
                <a:lnTo>
                  <a:pt x="9831" y="12921"/>
                </a:lnTo>
                <a:lnTo>
                  <a:pt x="9539" y="12799"/>
                </a:lnTo>
                <a:lnTo>
                  <a:pt x="9222" y="12678"/>
                </a:lnTo>
                <a:lnTo>
                  <a:pt x="8760" y="12507"/>
                </a:lnTo>
                <a:lnTo>
                  <a:pt x="8517" y="12410"/>
                </a:lnTo>
                <a:lnTo>
                  <a:pt x="8273" y="12337"/>
                </a:lnTo>
                <a:lnTo>
                  <a:pt x="8273" y="12288"/>
                </a:lnTo>
                <a:lnTo>
                  <a:pt x="8322" y="11996"/>
                </a:lnTo>
                <a:lnTo>
                  <a:pt x="8346" y="11680"/>
                </a:lnTo>
                <a:lnTo>
                  <a:pt x="8346" y="11388"/>
                </a:lnTo>
                <a:lnTo>
                  <a:pt x="8322" y="11072"/>
                </a:lnTo>
                <a:lnTo>
                  <a:pt x="8273" y="10463"/>
                </a:lnTo>
                <a:lnTo>
                  <a:pt x="8225" y="9855"/>
                </a:lnTo>
                <a:lnTo>
                  <a:pt x="8200" y="8833"/>
                </a:lnTo>
                <a:close/>
                <a:moveTo>
                  <a:pt x="7324" y="8346"/>
                </a:moveTo>
                <a:lnTo>
                  <a:pt x="6935" y="8906"/>
                </a:lnTo>
                <a:lnTo>
                  <a:pt x="6570" y="9441"/>
                </a:lnTo>
                <a:lnTo>
                  <a:pt x="5962" y="10439"/>
                </a:lnTo>
                <a:lnTo>
                  <a:pt x="5354" y="11437"/>
                </a:lnTo>
                <a:lnTo>
                  <a:pt x="4818" y="12386"/>
                </a:lnTo>
                <a:lnTo>
                  <a:pt x="4502" y="12848"/>
                </a:lnTo>
                <a:lnTo>
                  <a:pt x="4356" y="13067"/>
                </a:lnTo>
                <a:lnTo>
                  <a:pt x="4161" y="13286"/>
                </a:lnTo>
                <a:lnTo>
                  <a:pt x="3967" y="13529"/>
                </a:lnTo>
                <a:lnTo>
                  <a:pt x="3796" y="13773"/>
                </a:lnTo>
                <a:lnTo>
                  <a:pt x="3650" y="14040"/>
                </a:lnTo>
                <a:lnTo>
                  <a:pt x="3504" y="14308"/>
                </a:lnTo>
                <a:lnTo>
                  <a:pt x="3577" y="13578"/>
                </a:lnTo>
                <a:lnTo>
                  <a:pt x="3699" y="12897"/>
                </a:lnTo>
                <a:lnTo>
                  <a:pt x="3821" y="12215"/>
                </a:lnTo>
                <a:lnTo>
                  <a:pt x="3967" y="11558"/>
                </a:lnTo>
                <a:lnTo>
                  <a:pt x="4113" y="10926"/>
                </a:lnTo>
                <a:lnTo>
                  <a:pt x="4234" y="10269"/>
                </a:lnTo>
                <a:lnTo>
                  <a:pt x="4332" y="9612"/>
                </a:lnTo>
                <a:lnTo>
                  <a:pt x="4307" y="9539"/>
                </a:lnTo>
                <a:lnTo>
                  <a:pt x="4453" y="9587"/>
                </a:lnTo>
                <a:lnTo>
                  <a:pt x="4624" y="9563"/>
                </a:lnTo>
                <a:lnTo>
                  <a:pt x="4818" y="9514"/>
                </a:lnTo>
                <a:lnTo>
                  <a:pt x="5013" y="9441"/>
                </a:lnTo>
                <a:lnTo>
                  <a:pt x="5354" y="9271"/>
                </a:lnTo>
                <a:lnTo>
                  <a:pt x="5646" y="9149"/>
                </a:lnTo>
                <a:lnTo>
                  <a:pt x="6497" y="8760"/>
                </a:lnTo>
                <a:lnTo>
                  <a:pt x="7324" y="8346"/>
                </a:lnTo>
                <a:close/>
                <a:moveTo>
                  <a:pt x="4234" y="13700"/>
                </a:moveTo>
                <a:lnTo>
                  <a:pt x="4307" y="13773"/>
                </a:lnTo>
                <a:lnTo>
                  <a:pt x="4380" y="13821"/>
                </a:lnTo>
                <a:lnTo>
                  <a:pt x="4551" y="13943"/>
                </a:lnTo>
                <a:lnTo>
                  <a:pt x="4697" y="14016"/>
                </a:lnTo>
                <a:lnTo>
                  <a:pt x="4307" y="14259"/>
                </a:lnTo>
                <a:lnTo>
                  <a:pt x="4161" y="14332"/>
                </a:lnTo>
                <a:lnTo>
                  <a:pt x="3991" y="14405"/>
                </a:lnTo>
                <a:lnTo>
                  <a:pt x="3650" y="14502"/>
                </a:lnTo>
                <a:lnTo>
                  <a:pt x="3748" y="14429"/>
                </a:lnTo>
                <a:lnTo>
                  <a:pt x="3821" y="14332"/>
                </a:lnTo>
                <a:lnTo>
                  <a:pt x="3967" y="14113"/>
                </a:lnTo>
                <a:lnTo>
                  <a:pt x="4113" y="13894"/>
                </a:lnTo>
                <a:lnTo>
                  <a:pt x="4234" y="13700"/>
                </a:lnTo>
                <a:close/>
                <a:moveTo>
                  <a:pt x="7835" y="0"/>
                </a:moveTo>
                <a:lnTo>
                  <a:pt x="7762" y="25"/>
                </a:lnTo>
                <a:lnTo>
                  <a:pt x="7689" y="73"/>
                </a:lnTo>
                <a:lnTo>
                  <a:pt x="7641" y="73"/>
                </a:lnTo>
                <a:lnTo>
                  <a:pt x="7495" y="146"/>
                </a:lnTo>
                <a:lnTo>
                  <a:pt x="7373" y="244"/>
                </a:lnTo>
                <a:lnTo>
                  <a:pt x="7276" y="341"/>
                </a:lnTo>
                <a:lnTo>
                  <a:pt x="7178" y="463"/>
                </a:lnTo>
                <a:lnTo>
                  <a:pt x="6984" y="730"/>
                </a:lnTo>
                <a:lnTo>
                  <a:pt x="6838" y="1047"/>
                </a:lnTo>
                <a:lnTo>
                  <a:pt x="6716" y="1387"/>
                </a:lnTo>
                <a:lnTo>
                  <a:pt x="6619" y="1704"/>
                </a:lnTo>
                <a:lnTo>
                  <a:pt x="6449" y="2288"/>
                </a:lnTo>
                <a:lnTo>
                  <a:pt x="6230" y="2920"/>
                </a:lnTo>
                <a:lnTo>
                  <a:pt x="6108" y="3237"/>
                </a:lnTo>
                <a:lnTo>
                  <a:pt x="5962" y="3529"/>
                </a:lnTo>
                <a:lnTo>
                  <a:pt x="5767" y="3845"/>
                </a:lnTo>
                <a:lnTo>
                  <a:pt x="5548" y="4161"/>
                </a:lnTo>
                <a:lnTo>
                  <a:pt x="5378" y="4478"/>
                </a:lnTo>
                <a:lnTo>
                  <a:pt x="5281" y="4648"/>
                </a:lnTo>
                <a:lnTo>
                  <a:pt x="5208" y="4818"/>
                </a:lnTo>
                <a:lnTo>
                  <a:pt x="4891" y="4916"/>
                </a:lnTo>
                <a:lnTo>
                  <a:pt x="4575" y="4989"/>
                </a:lnTo>
                <a:lnTo>
                  <a:pt x="3918" y="5110"/>
                </a:lnTo>
                <a:lnTo>
                  <a:pt x="2580" y="5305"/>
                </a:lnTo>
                <a:lnTo>
                  <a:pt x="1801" y="5402"/>
                </a:lnTo>
                <a:lnTo>
                  <a:pt x="998" y="5500"/>
                </a:lnTo>
                <a:lnTo>
                  <a:pt x="755" y="5524"/>
                </a:lnTo>
                <a:lnTo>
                  <a:pt x="511" y="5524"/>
                </a:lnTo>
                <a:lnTo>
                  <a:pt x="244" y="5548"/>
                </a:lnTo>
                <a:lnTo>
                  <a:pt x="146" y="5597"/>
                </a:lnTo>
                <a:lnTo>
                  <a:pt x="49" y="5646"/>
                </a:lnTo>
                <a:lnTo>
                  <a:pt x="0" y="5719"/>
                </a:lnTo>
                <a:lnTo>
                  <a:pt x="0" y="5792"/>
                </a:lnTo>
                <a:lnTo>
                  <a:pt x="0" y="5865"/>
                </a:lnTo>
                <a:lnTo>
                  <a:pt x="0" y="5962"/>
                </a:lnTo>
                <a:lnTo>
                  <a:pt x="49" y="6035"/>
                </a:lnTo>
                <a:lnTo>
                  <a:pt x="146" y="6229"/>
                </a:lnTo>
                <a:lnTo>
                  <a:pt x="292" y="6375"/>
                </a:lnTo>
                <a:lnTo>
                  <a:pt x="438" y="6497"/>
                </a:lnTo>
                <a:lnTo>
                  <a:pt x="682" y="6716"/>
                </a:lnTo>
                <a:lnTo>
                  <a:pt x="925" y="6935"/>
                </a:lnTo>
                <a:lnTo>
                  <a:pt x="1460" y="7349"/>
                </a:lnTo>
                <a:lnTo>
                  <a:pt x="1971" y="7811"/>
                </a:lnTo>
                <a:lnTo>
                  <a:pt x="2507" y="8273"/>
                </a:lnTo>
                <a:lnTo>
                  <a:pt x="2847" y="8565"/>
                </a:lnTo>
                <a:lnTo>
                  <a:pt x="3188" y="8882"/>
                </a:lnTo>
                <a:lnTo>
                  <a:pt x="3504" y="9222"/>
                </a:lnTo>
                <a:lnTo>
                  <a:pt x="3650" y="9417"/>
                </a:lnTo>
                <a:lnTo>
                  <a:pt x="3772" y="9612"/>
                </a:lnTo>
                <a:lnTo>
                  <a:pt x="3821" y="9685"/>
                </a:lnTo>
                <a:lnTo>
                  <a:pt x="3918" y="9709"/>
                </a:lnTo>
                <a:lnTo>
                  <a:pt x="3748" y="10342"/>
                </a:lnTo>
                <a:lnTo>
                  <a:pt x="3602" y="10974"/>
                </a:lnTo>
                <a:lnTo>
                  <a:pt x="3334" y="12264"/>
                </a:lnTo>
                <a:lnTo>
                  <a:pt x="3212" y="12872"/>
                </a:lnTo>
                <a:lnTo>
                  <a:pt x="3091" y="13529"/>
                </a:lnTo>
                <a:lnTo>
                  <a:pt x="3042" y="13870"/>
                </a:lnTo>
                <a:lnTo>
                  <a:pt x="2993" y="14186"/>
                </a:lnTo>
                <a:lnTo>
                  <a:pt x="2993" y="14502"/>
                </a:lnTo>
                <a:lnTo>
                  <a:pt x="3018" y="14819"/>
                </a:lnTo>
                <a:lnTo>
                  <a:pt x="3042" y="14916"/>
                </a:lnTo>
                <a:lnTo>
                  <a:pt x="3091" y="14965"/>
                </a:lnTo>
                <a:lnTo>
                  <a:pt x="3188" y="15013"/>
                </a:lnTo>
                <a:lnTo>
                  <a:pt x="3261" y="15013"/>
                </a:lnTo>
                <a:lnTo>
                  <a:pt x="3383" y="15038"/>
                </a:lnTo>
                <a:lnTo>
                  <a:pt x="3529" y="15062"/>
                </a:lnTo>
                <a:lnTo>
                  <a:pt x="3675" y="15038"/>
                </a:lnTo>
                <a:lnTo>
                  <a:pt x="3796" y="15013"/>
                </a:lnTo>
                <a:lnTo>
                  <a:pt x="4088" y="14940"/>
                </a:lnTo>
                <a:lnTo>
                  <a:pt x="4405" y="14794"/>
                </a:lnTo>
                <a:lnTo>
                  <a:pt x="4672" y="14624"/>
                </a:lnTo>
                <a:lnTo>
                  <a:pt x="4964" y="14454"/>
                </a:lnTo>
                <a:lnTo>
                  <a:pt x="5402" y="14138"/>
                </a:lnTo>
                <a:lnTo>
                  <a:pt x="5719" y="13943"/>
                </a:lnTo>
                <a:lnTo>
                  <a:pt x="6035" y="13748"/>
                </a:lnTo>
                <a:lnTo>
                  <a:pt x="6716" y="13383"/>
                </a:lnTo>
                <a:lnTo>
                  <a:pt x="7373" y="13018"/>
                </a:lnTo>
                <a:lnTo>
                  <a:pt x="7689" y="12824"/>
                </a:lnTo>
                <a:lnTo>
                  <a:pt x="8006" y="12629"/>
                </a:lnTo>
                <a:lnTo>
                  <a:pt x="8127" y="12726"/>
                </a:lnTo>
                <a:lnTo>
                  <a:pt x="8273" y="12799"/>
                </a:lnTo>
                <a:lnTo>
                  <a:pt x="8590" y="12945"/>
                </a:lnTo>
                <a:lnTo>
                  <a:pt x="9320" y="13213"/>
                </a:lnTo>
                <a:lnTo>
                  <a:pt x="9685" y="13383"/>
                </a:lnTo>
                <a:lnTo>
                  <a:pt x="10050" y="13554"/>
                </a:lnTo>
                <a:lnTo>
                  <a:pt x="10707" y="13894"/>
                </a:lnTo>
                <a:lnTo>
                  <a:pt x="11364" y="14283"/>
                </a:lnTo>
                <a:lnTo>
                  <a:pt x="11607" y="14454"/>
                </a:lnTo>
                <a:lnTo>
                  <a:pt x="11875" y="14624"/>
                </a:lnTo>
                <a:lnTo>
                  <a:pt x="12021" y="14697"/>
                </a:lnTo>
                <a:lnTo>
                  <a:pt x="12167" y="14770"/>
                </a:lnTo>
                <a:lnTo>
                  <a:pt x="12313" y="14794"/>
                </a:lnTo>
                <a:lnTo>
                  <a:pt x="12459" y="14770"/>
                </a:lnTo>
                <a:lnTo>
                  <a:pt x="12507" y="14770"/>
                </a:lnTo>
                <a:lnTo>
                  <a:pt x="12532" y="14721"/>
                </a:lnTo>
                <a:lnTo>
                  <a:pt x="12629" y="14697"/>
                </a:lnTo>
                <a:lnTo>
                  <a:pt x="12702" y="14648"/>
                </a:lnTo>
                <a:lnTo>
                  <a:pt x="12751" y="14575"/>
                </a:lnTo>
                <a:lnTo>
                  <a:pt x="12775" y="14478"/>
                </a:lnTo>
                <a:lnTo>
                  <a:pt x="12751" y="14065"/>
                </a:lnTo>
                <a:lnTo>
                  <a:pt x="12702" y="13651"/>
                </a:lnTo>
                <a:lnTo>
                  <a:pt x="12629" y="13262"/>
                </a:lnTo>
                <a:lnTo>
                  <a:pt x="12556" y="12848"/>
                </a:lnTo>
                <a:lnTo>
                  <a:pt x="12337" y="12045"/>
                </a:lnTo>
                <a:lnTo>
                  <a:pt x="12118" y="11242"/>
                </a:lnTo>
                <a:lnTo>
                  <a:pt x="11899" y="10463"/>
                </a:lnTo>
                <a:lnTo>
                  <a:pt x="11875" y="10390"/>
                </a:lnTo>
                <a:lnTo>
                  <a:pt x="11680" y="9685"/>
                </a:lnTo>
                <a:lnTo>
                  <a:pt x="11680" y="9636"/>
                </a:lnTo>
                <a:lnTo>
                  <a:pt x="11656" y="9563"/>
                </a:lnTo>
                <a:lnTo>
                  <a:pt x="11631" y="9514"/>
                </a:lnTo>
                <a:lnTo>
                  <a:pt x="11680" y="9490"/>
                </a:lnTo>
                <a:lnTo>
                  <a:pt x="11729" y="9466"/>
                </a:lnTo>
                <a:lnTo>
                  <a:pt x="11802" y="9393"/>
                </a:lnTo>
                <a:lnTo>
                  <a:pt x="11850" y="9344"/>
                </a:lnTo>
                <a:lnTo>
                  <a:pt x="12094" y="9101"/>
                </a:lnTo>
                <a:lnTo>
                  <a:pt x="12361" y="8882"/>
                </a:lnTo>
                <a:lnTo>
                  <a:pt x="12897" y="8419"/>
                </a:lnTo>
                <a:lnTo>
                  <a:pt x="13432" y="8006"/>
                </a:lnTo>
                <a:lnTo>
                  <a:pt x="13967" y="7568"/>
                </a:lnTo>
                <a:lnTo>
                  <a:pt x="14211" y="7324"/>
                </a:lnTo>
                <a:lnTo>
                  <a:pt x="14454" y="7105"/>
                </a:lnTo>
                <a:lnTo>
                  <a:pt x="14697" y="6838"/>
                </a:lnTo>
                <a:lnTo>
                  <a:pt x="14892" y="6570"/>
                </a:lnTo>
                <a:lnTo>
                  <a:pt x="15232" y="6205"/>
                </a:lnTo>
                <a:lnTo>
                  <a:pt x="15403" y="5986"/>
                </a:lnTo>
                <a:lnTo>
                  <a:pt x="15451" y="5889"/>
                </a:lnTo>
                <a:lnTo>
                  <a:pt x="15500" y="5767"/>
                </a:lnTo>
                <a:lnTo>
                  <a:pt x="15500" y="5743"/>
                </a:lnTo>
                <a:lnTo>
                  <a:pt x="15476" y="5646"/>
                </a:lnTo>
                <a:lnTo>
                  <a:pt x="15427" y="5573"/>
                </a:lnTo>
                <a:lnTo>
                  <a:pt x="15354" y="5475"/>
                </a:lnTo>
                <a:lnTo>
                  <a:pt x="15257" y="5427"/>
                </a:lnTo>
                <a:lnTo>
                  <a:pt x="15135" y="5378"/>
                </a:lnTo>
                <a:lnTo>
                  <a:pt x="15013" y="5354"/>
                </a:lnTo>
                <a:lnTo>
                  <a:pt x="14770" y="5329"/>
                </a:lnTo>
                <a:lnTo>
                  <a:pt x="14527" y="5305"/>
                </a:lnTo>
                <a:lnTo>
                  <a:pt x="13797" y="5256"/>
                </a:lnTo>
                <a:lnTo>
                  <a:pt x="13091" y="5208"/>
                </a:lnTo>
                <a:lnTo>
                  <a:pt x="12410" y="5208"/>
                </a:lnTo>
                <a:lnTo>
                  <a:pt x="11753" y="5159"/>
                </a:lnTo>
                <a:lnTo>
                  <a:pt x="11485" y="5135"/>
                </a:lnTo>
                <a:lnTo>
                  <a:pt x="11218" y="5086"/>
                </a:lnTo>
                <a:lnTo>
                  <a:pt x="10950" y="5013"/>
                </a:lnTo>
                <a:lnTo>
                  <a:pt x="10682" y="4989"/>
                </a:lnTo>
                <a:lnTo>
                  <a:pt x="10658" y="4940"/>
                </a:lnTo>
                <a:lnTo>
                  <a:pt x="10634" y="4867"/>
                </a:lnTo>
                <a:lnTo>
                  <a:pt x="10415" y="4599"/>
                </a:lnTo>
                <a:lnTo>
                  <a:pt x="10220" y="4332"/>
                </a:lnTo>
                <a:lnTo>
                  <a:pt x="10025" y="4040"/>
                </a:lnTo>
                <a:lnTo>
                  <a:pt x="9855" y="3748"/>
                </a:lnTo>
                <a:lnTo>
                  <a:pt x="9514" y="3164"/>
                </a:lnTo>
                <a:lnTo>
                  <a:pt x="9222" y="2531"/>
                </a:lnTo>
                <a:lnTo>
                  <a:pt x="8638" y="1290"/>
                </a:lnTo>
                <a:lnTo>
                  <a:pt x="8322" y="682"/>
                </a:lnTo>
                <a:lnTo>
                  <a:pt x="7981" y="73"/>
                </a:lnTo>
                <a:lnTo>
                  <a:pt x="7908" y="25"/>
                </a:lnTo>
                <a:lnTo>
                  <a:pt x="7835" y="0"/>
                </a:lnTo>
                <a:close/>
              </a:path>
            </a:pathLst>
          </a:custGeom>
          <a:solidFill>
            <a:srgbClr val="FFF2CC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>
              <a:solidFill>
                <a:srgbClr val="6D9EE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18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88"/>
          <p:cNvSpPr txBox="1">
            <a:spLocks/>
          </p:cNvSpPr>
          <p:nvPr/>
        </p:nvSpPr>
        <p:spPr>
          <a:xfrm>
            <a:off x="533400" y="1354750"/>
            <a:ext cx="6593700" cy="115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Varela Round"/>
              <a:buNone/>
              <a:defRPr sz="2400" b="1" i="0" u="none" strike="noStrike" cap="none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Varela Round"/>
              <a:buNone/>
              <a:defRPr sz="2400" b="1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r>
              <a:rPr lang="en" sz="9600" smtClean="0"/>
              <a:t>Thank You!</a:t>
            </a:r>
            <a:endParaRPr lang="en" sz="9600" dirty="0"/>
          </a:p>
        </p:txBody>
      </p:sp>
      <p:sp>
        <p:nvSpPr>
          <p:cNvPr id="5" name="Shape 489"/>
          <p:cNvSpPr txBox="1">
            <a:spLocks/>
          </p:cNvSpPr>
          <p:nvPr/>
        </p:nvSpPr>
        <p:spPr>
          <a:xfrm>
            <a:off x="685800" y="2532220"/>
            <a:ext cx="6593700" cy="210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B1CDF4"/>
              </a:buClr>
              <a:buSzPct val="100000"/>
              <a:buFont typeface="Didact Gothic"/>
              <a:buNone/>
              <a:defRPr sz="3000" b="0" i="0" u="none" strike="noStrike" cap="none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1pPr>
            <a:lvl2pPr marR="0" lvl="1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B1CDF4"/>
              </a:buClr>
              <a:buSzPct val="100000"/>
              <a:buFont typeface="Didact Gothic"/>
              <a:buNone/>
              <a:defRPr sz="2400" b="0" i="0" u="none" strike="noStrike" cap="none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B1CDF4"/>
              </a:buClr>
              <a:buSzPct val="100000"/>
              <a:buFont typeface="Didact Gothic"/>
              <a:buNone/>
              <a:defRPr sz="2400" b="0" i="0" u="none" strike="noStrike" cap="none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3pPr>
            <a:lvl4pPr marR="0" lvl="3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E4A63"/>
              </a:buClr>
              <a:buSzPct val="100000"/>
              <a:buFont typeface="Didact Gothic"/>
              <a:buNone/>
              <a:defRPr sz="1800" b="0" i="0" u="none" strike="noStrike" cap="none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4pPr>
            <a:lvl5pPr marR="0" lvl="4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E4A63"/>
              </a:buClr>
              <a:buSzPct val="100000"/>
              <a:buFont typeface="Didact Gothic"/>
              <a:buNone/>
              <a:defRPr sz="1800" b="0" i="0" u="none" strike="noStrike" cap="none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5pPr>
            <a:lvl6pPr marR="0" lvl="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E4A63"/>
              </a:buClr>
              <a:buSzPct val="100000"/>
              <a:buFont typeface="Didact Gothic"/>
              <a:buNone/>
              <a:defRPr sz="1800" b="0" i="0" u="none" strike="noStrike" cap="none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6pPr>
            <a:lvl7pPr marR="0" lvl="6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E4A63"/>
              </a:buClr>
              <a:buSzPct val="100000"/>
              <a:buFont typeface="Didact Gothic"/>
              <a:buNone/>
              <a:defRPr sz="1800" b="0" i="0" u="none" strike="noStrike" cap="none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7pPr>
            <a:lvl8pPr marR="0" lvl="7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E4A63"/>
              </a:buClr>
              <a:buSzPct val="100000"/>
              <a:buFont typeface="Didact Gothic"/>
              <a:buNone/>
              <a:defRPr sz="1800" b="0" i="0" u="none" strike="noStrike" cap="none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8pPr>
            <a:lvl9pPr marR="0" lvl="8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3E4A63"/>
              </a:buClr>
              <a:buSzPct val="100000"/>
              <a:buFont typeface="Didact Gothic"/>
              <a:buNone/>
              <a:defRPr sz="1800" b="0" i="0" u="none" strike="noStrike" cap="none">
                <a:solidFill>
                  <a:srgbClr val="3E4A63"/>
                </a:solidFill>
                <a:latin typeface="Didact Gothic"/>
                <a:ea typeface="Didact Gothic"/>
                <a:cs typeface="Didact Gothic"/>
                <a:sym typeface="Didact Gothic"/>
              </a:defRPr>
            </a:lvl9pPr>
          </a:lstStyle>
          <a:p>
            <a:pPr>
              <a:spcBef>
                <a:spcPts val="0"/>
              </a:spcBef>
            </a:pPr>
            <a:r>
              <a:rPr lang="en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Sai Deng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45833"/>
            </a:pPr>
            <a:r>
              <a:rPr lang="e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Metadata Librarian and Associate Librarian</a:t>
            </a:r>
          </a:p>
          <a:p>
            <a:pPr>
              <a:spcBef>
                <a:spcPts val="0"/>
              </a:spcBef>
              <a:buClr>
                <a:schemeClr val="dk1"/>
              </a:buClr>
              <a:buSzPct val="45833"/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ai.deng@ucf.edu</a:t>
            </a:r>
            <a:endParaRPr lang="en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948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" name="Shape 636"/>
          <p:cNvSpPr/>
          <p:nvPr/>
        </p:nvSpPr>
        <p:spPr>
          <a:xfrm>
            <a:off x="4329083" y="0"/>
            <a:ext cx="3614767" cy="5166659"/>
          </a:xfrm>
          <a:custGeom>
            <a:avLst/>
            <a:gdLst/>
            <a:ahLst/>
            <a:cxnLst/>
            <a:rect l="0" t="0" r="0" b="0"/>
            <a:pathLst>
              <a:path w="60958" h="86210" extrusionOk="0">
                <a:moveTo>
                  <a:pt x="28985" y="3938"/>
                </a:moveTo>
                <a:lnTo>
                  <a:pt x="29189" y="4006"/>
                </a:lnTo>
                <a:lnTo>
                  <a:pt x="29189" y="4141"/>
                </a:lnTo>
                <a:lnTo>
                  <a:pt x="29189" y="4277"/>
                </a:lnTo>
                <a:lnTo>
                  <a:pt x="28985" y="4345"/>
                </a:lnTo>
                <a:lnTo>
                  <a:pt x="28850" y="4277"/>
                </a:lnTo>
                <a:lnTo>
                  <a:pt x="28782" y="4141"/>
                </a:lnTo>
                <a:lnTo>
                  <a:pt x="28850" y="4006"/>
                </a:lnTo>
                <a:lnTo>
                  <a:pt x="28985" y="3938"/>
                </a:lnTo>
                <a:close/>
                <a:moveTo>
                  <a:pt x="30479" y="3734"/>
                </a:moveTo>
                <a:lnTo>
                  <a:pt x="30615" y="3802"/>
                </a:lnTo>
                <a:lnTo>
                  <a:pt x="30750" y="3870"/>
                </a:lnTo>
                <a:lnTo>
                  <a:pt x="30818" y="4006"/>
                </a:lnTo>
                <a:lnTo>
                  <a:pt x="30818" y="4141"/>
                </a:lnTo>
                <a:lnTo>
                  <a:pt x="30818" y="4277"/>
                </a:lnTo>
                <a:lnTo>
                  <a:pt x="30750" y="4345"/>
                </a:lnTo>
                <a:lnTo>
                  <a:pt x="30615" y="4481"/>
                </a:lnTo>
                <a:lnTo>
                  <a:pt x="30343" y="4481"/>
                </a:lnTo>
                <a:lnTo>
                  <a:pt x="30207" y="4345"/>
                </a:lnTo>
                <a:lnTo>
                  <a:pt x="30139" y="4277"/>
                </a:lnTo>
                <a:lnTo>
                  <a:pt x="30139" y="4141"/>
                </a:lnTo>
                <a:lnTo>
                  <a:pt x="30139" y="4006"/>
                </a:lnTo>
                <a:lnTo>
                  <a:pt x="30207" y="3870"/>
                </a:lnTo>
                <a:lnTo>
                  <a:pt x="30343" y="3802"/>
                </a:lnTo>
                <a:lnTo>
                  <a:pt x="30479" y="3734"/>
                </a:lnTo>
                <a:close/>
                <a:moveTo>
                  <a:pt x="56885" y="7943"/>
                </a:moveTo>
                <a:lnTo>
                  <a:pt x="56885" y="78132"/>
                </a:lnTo>
                <a:lnTo>
                  <a:pt x="56817" y="78200"/>
                </a:lnTo>
                <a:lnTo>
                  <a:pt x="4209" y="78200"/>
                </a:lnTo>
                <a:lnTo>
                  <a:pt x="4141" y="78132"/>
                </a:lnTo>
                <a:lnTo>
                  <a:pt x="4141" y="7943"/>
                </a:lnTo>
                <a:close/>
                <a:moveTo>
                  <a:pt x="30479" y="80440"/>
                </a:moveTo>
                <a:lnTo>
                  <a:pt x="30071" y="80508"/>
                </a:lnTo>
                <a:lnTo>
                  <a:pt x="29732" y="80576"/>
                </a:lnTo>
                <a:lnTo>
                  <a:pt x="29461" y="80779"/>
                </a:lnTo>
                <a:lnTo>
                  <a:pt x="29189" y="80983"/>
                </a:lnTo>
                <a:lnTo>
                  <a:pt x="28917" y="81255"/>
                </a:lnTo>
                <a:lnTo>
                  <a:pt x="28782" y="81594"/>
                </a:lnTo>
                <a:lnTo>
                  <a:pt x="28646" y="81933"/>
                </a:lnTo>
                <a:lnTo>
                  <a:pt x="28646" y="82273"/>
                </a:lnTo>
                <a:lnTo>
                  <a:pt x="28646" y="82341"/>
                </a:lnTo>
                <a:lnTo>
                  <a:pt x="28646" y="82680"/>
                </a:lnTo>
                <a:lnTo>
                  <a:pt x="28782" y="83020"/>
                </a:lnTo>
                <a:lnTo>
                  <a:pt x="28985" y="83291"/>
                </a:lnTo>
                <a:lnTo>
                  <a:pt x="29189" y="83563"/>
                </a:lnTo>
                <a:lnTo>
                  <a:pt x="29461" y="83834"/>
                </a:lnTo>
                <a:lnTo>
                  <a:pt x="29800" y="83970"/>
                </a:lnTo>
                <a:lnTo>
                  <a:pt x="30139" y="84106"/>
                </a:lnTo>
                <a:lnTo>
                  <a:pt x="30818" y="84106"/>
                </a:lnTo>
                <a:lnTo>
                  <a:pt x="31158" y="83970"/>
                </a:lnTo>
                <a:lnTo>
                  <a:pt x="31497" y="83766"/>
                </a:lnTo>
                <a:lnTo>
                  <a:pt x="31768" y="83563"/>
                </a:lnTo>
                <a:lnTo>
                  <a:pt x="31972" y="83291"/>
                </a:lnTo>
                <a:lnTo>
                  <a:pt x="32176" y="83020"/>
                </a:lnTo>
                <a:lnTo>
                  <a:pt x="32244" y="82612"/>
                </a:lnTo>
                <a:lnTo>
                  <a:pt x="32312" y="82273"/>
                </a:lnTo>
                <a:lnTo>
                  <a:pt x="32244" y="81933"/>
                </a:lnTo>
                <a:lnTo>
                  <a:pt x="32176" y="81594"/>
                </a:lnTo>
                <a:lnTo>
                  <a:pt x="31972" y="81255"/>
                </a:lnTo>
                <a:lnTo>
                  <a:pt x="31768" y="80983"/>
                </a:lnTo>
                <a:lnTo>
                  <a:pt x="31497" y="80779"/>
                </a:lnTo>
                <a:lnTo>
                  <a:pt x="31158" y="80576"/>
                </a:lnTo>
                <a:lnTo>
                  <a:pt x="30818" y="80508"/>
                </a:lnTo>
                <a:lnTo>
                  <a:pt x="30479" y="80440"/>
                </a:lnTo>
                <a:close/>
                <a:moveTo>
                  <a:pt x="30886" y="80304"/>
                </a:moveTo>
                <a:lnTo>
                  <a:pt x="31225" y="80440"/>
                </a:lnTo>
                <a:lnTo>
                  <a:pt x="31565" y="80644"/>
                </a:lnTo>
                <a:lnTo>
                  <a:pt x="31904" y="80847"/>
                </a:lnTo>
                <a:lnTo>
                  <a:pt x="32108" y="81187"/>
                </a:lnTo>
                <a:lnTo>
                  <a:pt x="32312" y="81526"/>
                </a:lnTo>
                <a:lnTo>
                  <a:pt x="32447" y="81866"/>
                </a:lnTo>
                <a:lnTo>
                  <a:pt x="32447" y="82273"/>
                </a:lnTo>
                <a:lnTo>
                  <a:pt x="32447" y="82680"/>
                </a:lnTo>
                <a:lnTo>
                  <a:pt x="32312" y="83020"/>
                </a:lnTo>
                <a:lnTo>
                  <a:pt x="32108" y="83359"/>
                </a:lnTo>
                <a:lnTo>
                  <a:pt x="31904" y="83698"/>
                </a:lnTo>
                <a:lnTo>
                  <a:pt x="31565" y="83902"/>
                </a:lnTo>
                <a:lnTo>
                  <a:pt x="31225" y="84106"/>
                </a:lnTo>
                <a:lnTo>
                  <a:pt x="30886" y="84241"/>
                </a:lnTo>
                <a:lnTo>
                  <a:pt x="30479" y="84309"/>
                </a:lnTo>
                <a:lnTo>
                  <a:pt x="30071" y="84241"/>
                </a:lnTo>
                <a:lnTo>
                  <a:pt x="29732" y="84106"/>
                </a:lnTo>
                <a:lnTo>
                  <a:pt x="29393" y="83970"/>
                </a:lnTo>
                <a:lnTo>
                  <a:pt x="29053" y="83698"/>
                </a:lnTo>
                <a:lnTo>
                  <a:pt x="28850" y="83427"/>
                </a:lnTo>
                <a:lnTo>
                  <a:pt x="28646" y="83087"/>
                </a:lnTo>
                <a:lnTo>
                  <a:pt x="28510" y="82748"/>
                </a:lnTo>
                <a:lnTo>
                  <a:pt x="28442" y="82341"/>
                </a:lnTo>
                <a:lnTo>
                  <a:pt x="28442" y="82273"/>
                </a:lnTo>
                <a:lnTo>
                  <a:pt x="28510" y="81866"/>
                </a:lnTo>
                <a:lnTo>
                  <a:pt x="28646" y="81526"/>
                </a:lnTo>
                <a:lnTo>
                  <a:pt x="28782" y="81187"/>
                </a:lnTo>
                <a:lnTo>
                  <a:pt x="29053" y="80847"/>
                </a:lnTo>
                <a:lnTo>
                  <a:pt x="29325" y="80644"/>
                </a:lnTo>
                <a:lnTo>
                  <a:pt x="29664" y="80440"/>
                </a:lnTo>
                <a:lnTo>
                  <a:pt x="30071" y="80304"/>
                </a:lnTo>
                <a:close/>
                <a:moveTo>
                  <a:pt x="3530" y="815"/>
                </a:moveTo>
                <a:lnTo>
                  <a:pt x="2987" y="883"/>
                </a:lnTo>
                <a:lnTo>
                  <a:pt x="2512" y="1019"/>
                </a:lnTo>
                <a:lnTo>
                  <a:pt x="2036" y="1290"/>
                </a:lnTo>
                <a:lnTo>
                  <a:pt x="1629" y="1630"/>
                </a:lnTo>
                <a:lnTo>
                  <a:pt x="1290" y="2037"/>
                </a:lnTo>
                <a:lnTo>
                  <a:pt x="1086" y="2512"/>
                </a:lnTo>
                <a:lnTo>
                  <a:pt x="950" y="2987"/>
                </a:lnTo>
                <a:lnTo>
                  <a:pt x="882" y="3530"/>
                </a:lnTo>
                <a:lnTo>
                  <a:pt x="882" y="82612"/>
                </a:lnTo>
                <a:lnTo>
                  <a:pt x="950" y="83155"/>
                </a:lnTo>
                <a:lnTo>
                  <a:pt x="1086" y="83698"/>
                </a:lnTo>
                <a:lnTo>
                  <a:pt x="1358" y="84174"/>
                </a:lnTo>
                <a:lnTo>
                  <a:pt x="1765" y="84581"/>
                </a:lnTo>
                <a:lnTo>
                  <a:pt x="2172" y="84852"/>
                </a:lnTo>
                <a:lnTo>
                  <a:pt x="2715" y="85124"/>
                </a:lnTo>
                <a:lnTo>
                  <a:pt x="3258" y="85260"/>
                </a:lnTo>
                <a:lnTo>
                  <a:pt x="3869" y="85328"/>
                </a:lnTo>
                <a:lnTo>
                  <a:pt x="57156" y="85328"/>
                </a:lnTo>
                <a:lnTo>
                  <a:pt x="57767" y="85260"/>
                </a:lnTo>
                <a:lnTo>
                  <a:pt x="58310" y="85124"/>
                </a:lnTo>
                <a:lnTo>
                  <a:pt x="58785" y="84852"/>
                </a:lnTo>
                <a:lnTo>
                  <a:pt x="59260" y="84513"/>
                </a:lnTo>
                <a:lnTo>
                  <a:pt x="59600" y="84106"/>
                </a:lnTo>
                <a:lnTo>
                  <a:pt x="59871" y="83631"/>
                </a:lnTo>
                <a:lnTo>
                  <a:pt x="60075" y="83087"/>
                </a:lnTo>
                <a:lnTo>
                  <a:pt x="60143" y="82477"/>
                </a:lnTo>
                <a:lnTo>
                  <a:pt x="60143" y="3530"/>
                </a:lnTo>
                <a:lnTo>
                  <a:pt x="60075" y="2987"/>
                </a:lnTo>
                <a:lnTo>
                  <a:pt x="59939" y="2512"/>
                </a:lnTo>
                <a:lnTo>
                  <a:pt x="59668" y="2037"/>
                </a:lnTo>
                <a:lnTo>
                  <a:pt x="59328" y="1630"/>
                </a:lnTo>
                <a:lnTo>
                  <a:pt x="58921" y="1290"/>
                </a:lnTo>
                <a:lnTo>
                  <a:pt x="58446" y="1019"/>
                </a:lnTo>
                <a:lnTo>
                  <a:pt x="57903" y="883"/>
                </a:lnTo>
                <a:lnTo>
                  <a:pt x="57360" y="815"/>
                </a:lnTo>
                <a:close/>
                <a:moveTo>
                  <a:pt x="57971" y="679"/>
                </a:moveTo>
                <a:lnTo>
                  <a:pt x="58514" y="883"/>
                </a:lnTo>
                <a:lnTo>
                  <a:pt x="58989" y="1155"/>
                </a:lnTo>
                <a:lnTo>
                  <a:pt x="59464" y="1494"/>
                </a:lnTo>
                <a:lnTo>
                  <a:pt x="59804" y="1901"/>
                </a:lnTo>
                <a:lnTo>
                  <a:pt x="60075" y="2444"/>
                </a:lnTo>
                <a:lnTo>
                  <a:pt x="60211" y="2987"/>
                </a:lnTo>
                <a:lnTo>
                  <a:pt x="60279" y="3530"/>
                </a:lnTo>
                <a:lnTo>
                  <a:pt x="60279" y="82477"/>
                </a:lnTo>
                <a:lnTo>
                  <a:pt x="60211" y="83087"/>
                </a:lnTo>
                <a:lnTo>
                  <a:pt x="60075" y="83698"/>
                </a:lnTo>
                <a:lnTo>
                  <a:pt x="59736" y="84174"/>
                </a:lnTo>
                <a:lnTo>
                  <a:pt x="59396" y="84649"/>
                </a:lnTo>
                <a:lnTo>
                  <a:pt x="58921" y="84988"/>
                </a:lnTo>
                <a:lnTo>
                  <a:pt x="58378" y="85260"/>
                </a:lnTo>
                <a:lnTo>
                  <a:pt x="57767" y="85463"/>
                </a:lnTo>
                <a:lnTo>
                  <a:pt x="57156" y="85531"/>
                </a:lnTo>
                <a:lnTo>
                  <a:pt x="3869" y="85531"/>
                </a:lnTo>
                <a:lnTo>
                  <a:pt x="3190" y="85463"/>
                </a:lnTo>
                <a:lnTo>
                  <a:pt x="2647" y="85260"/>
                </a:lnTo>
                <a:lnTo>
                  <a:pt x="2104" y="84988"/>
                </a:lnTo>
                <a:lnTo>
                  <a:pt x="1629" y="84649"/>
                </a:lnTo>
                <a:lnTo>
                  <a:pt x="1222" y="84241"/>
                </a:lnTo>
                <a:lnTo>
                  <a:pt x="950" y="83766"/>
                </a:lnTo>
                <a:lnTo>
                  <a:pt x="747" y="83223"/>
                </a:lnTo>
                <a:lnTo>
                  <a:pt x="679" y="82612"/>
                </a:lnTo>
                <a:lnTo>
                  <a:pt x="679" y="3530"/>
                </a:lnTo>
                <a:lnTo>
                  <a:pt x="747" y="2987"/>
                </a:lnTo>
                <a:lnTo>
                  <a:pt x="950" y="2444"/>
                </a:lnTo>
                <a:lnTo>
                  <a:pt x="1154" y="1901"/>
                </a:lnTo>
                <a:lnTo>
                  <a:pt x="1561" y="1494"/>
                </a:lnTo>
                <a:lnTo>
                  <a:pt x="1969" y="1155"/>
                </a:lnTo>
                <a:lnTo>
                  <a:pt x="2444" y="883"/>
                </a:lnTo>
                <a:lnTo>
                  <a:pt x="2987" y="679"/>
                </a:lnTo>
                <a:close/>
                <a:moveTo>
                  <a:pt x="3530" y="1"/>
                </a:moveTo>
                <a:lnTo>
                  <a:pt x="2851" y="68"/>
                </a:lnTo>
                <a:lnTo>
                  <a:pt x="2172" y="204"/>
                </a:lnTo>
                <a:lnTo>
                  <a:pt x="1561" y="544"/>
                </a:lnTo>
                <a:lnTo>
                  <a:pt x="1018" y="1019"/>
                </a:lnTo>
                <a:lnTo>
                  <a:pt x="611" y="1562"/>
                </a:lnTo>
                <a:lnTo>
                  <a:pt x="272" y="2173"/>
                </a:lnTo>
                <a:lnTo>
                  <a:pt x="68" y="2852"/>
                </a:lnTo>
                <a:lnTo>
                  <a:pt x="0" y="3530"/>
                </a:lnTo>
                <a:lnTo>
                  <a:pt x="0" y="82612"/>
                </a:lnTo>
                <a:lnTo>
                  <a:pt x="68" y="83359"/>
                </a:lnTo>
                <a:lnTo>
                  <a:pt x="339" y="84038"/>
                </a:lnTo>
                <a:lnTo>
                  <a:pt x="679" y="84649"/>
                </a:lnTo>
                <a:lnTo>
                  <a:pt x="1154" y="85124"/>
                </a:lnTo>
                <a:lnTo>
                  <a:pt x="1697" y="85599"/>
                </a:lnTo>
                <a:lnTo>
                  <a:pt x="2376" y="85938"/>
                </a:lnTo>
                <a:lnTo>
                  <a:pt x="3055" y="86142"/>
                </a:lnTo>
                <a:lnTo>
                  <a:pt x="3869" y="86210"/>
                </a:lnTo>
                <a:lnTo>
                  <a:pt x="57156" y="86210"/>
                </a:lnTo>
                <a:lnTo>
                  <a:pt x="57903" y="86142"/>
                </a:lnTo>
                <a:lnTo>
                  <a:pt x="58582" y="85938"/>
                </a:lnTo>
                <a:lnTo>
                  <a:pt x="59260" y="85599"/>
                </a:lnTo>
                <a:lnTo>
                  <a:pt x="59804" y="85124"/>
                </a:lnTo>
                <a:lnTo>
                  <a:pt x="60347" y="84581"/>
                </a:lnTo>
                <a:lnTo>
                  <a:pt x="60686" y="83970"/>
                </a:lnTo>
                <a:lnTo>
                  <a:pt x="60890" y="83223"/>
                </a:lnTo>
                <a:lnTo>
                  <a:pt x="60957" y="82477"/>
                </a:lnTo>
                <a:lnTo>
                  <a:pt x="60957" y="3530"/>
                </a:lnTo>
                <a:lnTo>
                  <a:pt x="60890" y="2852"/>
                </a:lnTo>
                <a:lnTo>
                  <a:pt x="60686" y="2173"/>
                </a:lnTo>
                <a:lnTo>
                  <a:pt x="60347" y="1562"/>
                </a:lnTo>
                <a:lnTo>
                  <a:pt x="59939" y="1019"/>
                </a:lnTo>
                <a:lnTo>
                  <a:pt x="59396" y="544"/>
                </a:lnTo>
                <a:lnTo>
                  <a:pt x="58785" y="204"/>
                </a:lnTo>
                <a:lnTo>
                  <a:pt x="58106" y="68"/>
                </a:lnTo>
                <a:lnTo>
                  <a:pt x="57360" y="1"/>
                </a:lnTo>
                <a:close/>
              </a:path>
            </a:pathLst>
          </a:custGeom>
          <a:solidFill>
            <a:srgbClr val="3E4A63"/>
          </a:solidFill>
          <a:ln w="1905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>
              <a:solidFill>
                <a:srgbClr val="3E4A63"/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637" name="Shape 637"/>
          <p:cNvSpPr/>
          <p:nvPr/>
        </p:nvSpPr>
        <p:spPr>
          <a:xfrm>
            <a:off x="4582540" y="811530"/>
            <a:ext cx="3144140" cy="379476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User's seeking information </a:t>
            </a: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is </a:t>
            </a:r>
            <a:r>
              <a:rPr 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switching from traditional library systems to the open web and other various communities and </a:t>
            </a: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places; </a:t>
            </a:r>
          </a:p>
          <a:p>
            <a:pPr lvl="0"/>
            <a:endParaRPr lang="en-US" sz="1500" b="1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Increased competition and also collaboration between libraries and other communities </a:t>
            </a: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including vendors (e.g</a:t>
            </a:r>
            <a:r>
              <a:rPr 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., in </a:t>
            </a: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standards</a:t>
            </a:r>
            <a:r>
              <a:rPr 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, </a:t>
            </a: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systems, </a:t>
            </a:r>
            <a:r>
              <a:rPr 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services) has made information and services more diverse and readily available</a:t>
            </a: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500" b="1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Research</a:t>
            </a:r>
            <a:r>
              <a:rPr lang="en-US" sz="1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, teaching and learning has become more </a:t>
            </a:r>
            <a:r>
              <a:rPr lang="en-US" sz="15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technology-driven and collaboration-driven within and beyond institutions.</a:t>
            </a:r>
            <a:endParaRPr lang="en-US" sz="1500" b="1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lvl="0" algn="ctr" rtl="0">
              <a:spcBef>
                <a:spcPts val="0"/>
              </a:spcBef>
              <a:buNone/>
            </a:pPr>
            <a:endParaRPr lang="en" sz="1500" dirty="0">
              <a:solidFill>
                <a:schemeClr val="tx1">
                  <a:lumMod val="75000"/>
                  <a:lumOff val="25000"/>
                </a:schemeClr>
              </a:solidFill>
              <a:latin typeface="Didact Gothic"/>
              <a:ea typeface="Didact Gothic"/>
              <a:cs typeface="Didact Gothic"/>
              <a:sym typeface="Didact Gothic"/>
            </a:endParaRPr>
          </a:p>
        </p:txBody>
      </p:sp>
      <p:sp>
        <p:nvSpPr>
          <p:cNvPr id="638" name="Shape 638"/>
          <p:cNvSpPr txBox="1">
            <a:spLocks noGrp="1"/>
          </p:cNvSpPr>
          <p:nvPr>
            <p:ph type="body" idx="4294967295"/>
          </p:nvPr>
        </p:nvSpPr>
        <p:spPr>
          <a:xfrm>
            <a:off x="457200" y="458650"/>
            <a:ext cx="3565800" cy="4254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endParaRPr lang="en-US" b="1" dirty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endParaRPr lang="en-US" b="1" dirty="0" smtClean="0">
              <a:solidFill>
                <a:schemeClr val="bg1"/>
              </a:solidFill>
            </a:endParaRPr>
          </a:p>
          <a:p>
            <a:pPr>
              <a:spcBef>
                <a:spcPts val="0"/>
              </a:spcBef>
            </a:pPr>
            <a:r>
              <a:rPr lang="en-US" sz="4000" b="1" dirty="0" smtClean="0">
                <a:solidFill>
                  <a:schemeClr val="bg1"/>
                </a:solidFill>
              </a:rPr>
              <a:t>The </a:t>
            </a:r>
            <a:r>
              <a:rPr lang="en-US" sz="4000" b="1" dirty="0">
                <a:solidFill>
                  <a:schemeClr val="bg1"/>
                </a:solidFill>
              </a:rPr>
              <a:t>Big </a:t>
            </a:r>
            <a:r>
              <a:rPr lang="en-US" sz="4000" b="1" dirty="0" smtClean="0">
                <a:solidFill>
                  <a:schemeClr val="bg1"/>
                </a:solidFill>
              </a:rPr>
              <a:t>Environment</a:t>
            </a:r>
            <a:endParaRPr lang="en" sz="4000" b="1" dirty="0" smtClea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lvl="0" rtl="0">
              <a:spcBef>
                <a:spcPts val="0"/>
              </a:spcBef>
              <a:buNone/>
            </a:pPr>
            <a:endParaRPr lang="en" b="1" dirty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lvl="0" rtl="0">
              <a:spcBef>
                <a:spcPts val="0"/>
              </a:spcBef>
              <a:buNone/>
            </a:pPr>
            <a:endParaRPr lang="en" b="1" dirty="0" smtClean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pPr lvl="0" rtl="0">
              <a:spcBef>
                <a:spcPts val="0"/>
              </a:spcBef>
              <a:buNone/>
            </a:pPr>
            <a:endParaRPr lang="en" b="1" dirty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Shape 644"/>
          <p:cNvSpPr/>
          <p:nvPr/>
        </p:nvSpPr>
        <p:spPr>
          <a:xfrm>
            <a:off x="544945" y="617219"/>
            <a:ext cx="5248795" cy="414297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Han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and </a:t>
            </a:r>
            <a:r>
              <a:rPr lang="en-US" sz="1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Hswe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 analyzed 86 job descriptions (Jan. 2000 – Dec. 2008) and presented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their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findings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;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Findings: </a:t>
            </a:r>
            <a:endParaRPr lang="en-US" sz="1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 Required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qualifications: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LIS degree; metadata knowledge (schemes, trends, standards etc.); communication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skills;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work in a team environment and independently; ability and willingness to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learn</a:t>
            </a:r>
          </a:p>
          <a:p>
            <a:pPr marL="285750" lvl="0"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0"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 Desired </a:t>
            </a: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qualifications: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experience in cataloging; foreign language; digital library skills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…</a:t>
            </a:r>
          </a:p>
          <a:p>
            <a:pPr marL="285750" lvl="0">
              <a:buFont typeface="Wingdings" panose="05000000000000000000" pitchFamily="2" charset="2"/>
              <a:buChar char="Ø"/>
            </a:pP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lvl="0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lvl="0"/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Han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, Myung-Ja &amp;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Hswe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, Patricia (2010). The Evolving Role of the Metadata Librarian: Competencies Found in Job Descriptions.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LRTS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 54(3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).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</p:txBody>
      </p:sp>
      <p:sp>
        <p:nvSpPr>
          <p:cNvPr id="645" name="Shape 645"/>
          <p:cNvSpPr txBox="1">
            <a:spLocks noGrp="1"/>
          </p:cNvSpPr>
          <p:nvPr>
            <p:ph type="body" idx="4294967295"/>
          </p:nvPr>
        </p:nvSpPr>
        <p:spPr>
          <a:xfrm>
            <a:off x="6409225" y="458650"/>
            <a:ext cx="2491200" cy="425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b="1" dirty="0" smtClean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The </a:t>
            </a:r>
            <a:r>
              <a:rPr lang="en-US" b="1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Evolving Role of the Metadata </a:t>
            </a:r>
            <a:r>
              <a:rPr lang="en-US" b="1" dirty="0" smtClean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Librarian</a:t>
            </a:r>
            <a:endParaRPr lang="en" b="1" dirty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Shape 644"/>
          <p:cNvSpPr/>
          <p:nvPr/>
        </p:nvSpPr>
        <p:spPr>
          <a:xfrm>
            <a:off x="645622" y="716394"/>
            <a:ext cx="5239558" cy="316980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Chapman raised four roles for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the metadata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librarian in Technical Services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;</a:t>
            </a:r>
          </a:p>
          <a:p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Collaboration (e.g., cross-departmental collaboration, external); </a:t>
            </a: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Research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(e.g., for new projects, new tools); </a:t>
            </a: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Education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(e.g., training, workshops); </a:t>
            </a:r>
            <a:endParaRPr lang="en-US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Development 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(e.g., workflow/methods, documentation</a:t>
            </a:r>
            <a:r>
              <a:rPr lang="en-US" sz="1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)</a:t>
            </a:r>
          </a:p>
          <a:p>
            <a:pPr lvl="0"/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lvl="0"/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lvl="0"/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Chapman, John W. (2006). The Role of Metadata Librarian in a Research Library. </a:t>
            </a:r>
            <a:r>
              <a:rPr lang="en-US" i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LRTS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51(4).</a:t>
            </a:r>
          </a:p>
        </p:txBody>
      </p:sp>
      <p:sp>
        <p:nvSpPr>
          <p:cNvPr id="645" name="Shape 645"/>
          <p:cNvSpPr txBox="1">
            <a:spLocks noGrp="1"/>
          </p:cNvSpPr>
          <p:nvPr>
            <p:ph type="body" idx="4294967295"/>
          </p:nvPr>
        </p:nvSpPr>
        <p:spPr>
          <a:xfrm>
            <a:off x="6409225" y="458650"/>
            <a:ext cx="2491200" cy="425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b="1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The Evolving Role of the Metadata Librarian</a:t>
            </a:r>
            <a:endParaRPr lang="en" b="1" dirty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  <p:extLst>
      <p:ext uri="{BB962C8B-B14F-4D97-AF65-F5344CB8AC3E}">
        <p14:creationId xmlns:p14="http://schemas.microsoft.com/office/powerpoint/2010/main" val="3155354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Shape 644"/>
          <p:cNvSpPr/>
          <p:nvPr/>
        </p:nvSpPr>
        <p:spPr>
          <a:xfrm>
            <a:off x="434109" y="572655"/>
            <a:ext cx="5828147" cy="3725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en-US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Information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Forecasts and Implications for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Metadata Specialists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571500" lvl="2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Libraries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’ renewed investments in access systems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will continue to change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the landscape in which the Metadata Specialist operates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(New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systems; metadata reuse and interoperability; using vendor data…); 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571500" lvl="2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571500" lvl="2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The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Metadata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Specialist will have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closer involvement with the university knowledge community (Project and team-based working environment;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increased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outreach; i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nvolve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in projects on and off campus; more consultation work; more allied with technical support groups in campus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computing…) 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dirty="0" smtClean="0"/>
          </a:p>
        </p:txBody>
      </p:sp>
      <p:sp>
        <p:nvSpPr>
          <p:cNvPr id="645" name="Shape 645"/>
          <p:cNvSpPr txBox="1">
            <a:spLocks noGrp="1"/>
          </p:cNvSpPr>
          <p:nvPr>
            <p:ph type="body" idx="4294967295"/>
          </p:nvPr>
        </p:nvSpPr>
        <p:spPr>
          <a:xfrm>
            <a:off x="6400800" y="458650"/>
            <a:ext cx="2499625" cy="425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b="1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The Evolving Role of the Metadata Librarian</a:t>
            </a:r>
            <a:endParaRPr lang="en" b="1" dirty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r>
              <a:rPr lang="en-US" sz="1800" b="1" dirty="0" smtClean="0"/>
              <a:t>Calhoun </a:t>
            </a:r>
            <a:r>
              <a:rPr lang="en-US" sz="1800" b="1" dirty="0"/>
              <a:t>provided a wide-angle and thought-provoking prediction and analysis of the metadata specialist's role in the 21st Century.</a:t>
            </a:r>
          </a:p>
        </p:txBody>
      </p:sp>
    </p:spTree>
    <p:extLst>
      <p:ext uri="{BB962C8B-B14F-4D97-AF65-F5344CB8AC3E}">
        <p14:creationId xmlns:p14="http://schemas.microsoft.com/office/powerpoint/2010/main" val="184821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Shape 505"/>
          <p:cNvSpPr txBox="1">
            <a:spLocks noGrp="1"/>
          </p:cNvSpPr>
          <p:nvPr>
            <p:ph type="title"/>
          </p:nvPr>
        </p:nvSpPr>
        <p:spPr>
          <a:xfrm>
            <a:off x="388374" y="0"/>
            <a:ext cx="7628789" cy="85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-US" dirty="0" smtClean="0"/>
              <a:t>What </a:t>
            </a:r>
            <a:r>
              <a:rPr lang="en-US" dirty="0"/>
              <a:t>is the University's Knowledge </a:t>
            </a:r>
            <a:r>
              <a:rPr lang="en-US" dirty="0" smtClean="0"/>
              <a:t>Community?</a:t>
            </a:r>
            <a:endParaRPr lang="en" dirty="0"/>
          </a:p>
        </p:txBody>
      </p:sp>
      <p:sp>
        <p:nvSpPr>
          <p:cNvPr id="4" name="AutoShape 2"/>
          <p:cNvSpPr>
            <a:spLocks noChangeArrowheads="1"/>
          </p:cNvSpPr>
          <p:nvPr/>
        </p:nvSpPr>
        <p:spPr bwMode="auto">
          <a:xfrm>
            <a:off x="504536" y="944995"/>
            <a:ext cx="6324600" cy="3733800"/>
          </a:xfrm>
          <a:prstGeom prst="triangle">
            <a:avLst>
              <a:gd name="adj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634326" y="1500563"/>
            <a:ext cx="2053590" cy="104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DOMAIN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EXPERTS: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Professors, grad.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students, researchers, deans,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university leaders and staff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2826674" y="2797054"/>
            <a:ext cx="1752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0" marR="0" algn="ctr" fontAlgn="base">
              <a:spcBef>
                <a:spcPts val="840"/>
              </a:spcBef>
              <a:spcAft>
                <a:spcPts val="0"/>
              </a:spcAft>
            </a:pPr>
            <a:r>
              <a:rPr lang="en-US" sz="1400" b="1" kern="1200" dirty="0">
                <a:solidFill>
                  <a:srgbClr val="00FF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THE UNIVERSITY </a:t>
            </a:r>
            <a:r>
              <a:rPr lang="en-US" b="1" kern="1200" dirty="0" smtClean="0">
                <a:solidFill>
                  <a:srgbClr val="00FFFF"/>
                </a:solidFill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KNOWING</a:t>
            </a:r>
            <a:r>
              <a:rPr lang="en-US" sz="1400" b="1" kern="1200" dirty="0" smtClean="0">
                <a:solidFill>
                  <a:srgbClr val="00FF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en-US" sz="1400" b="1" kern="1200" dirty="0">
                <a:solidFill>
                  <a:srgbClr val="00FFFF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COMMUNITY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1342736" y="3500235"/>
            <a:ext cx="1502410" cy="1047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INFORMATION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EXPERTS: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Librarians, records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managers, archivists,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others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4203644" y="3359029"/>
            <a:ext cx="202010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2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IT EXPERTS: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Desktop, computer lab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and server support;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applications for academic,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research, administrative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support; networks,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 fontAlgn="base">
              <a:spcBef>
                <a:spcPts val="0"/>
              </a:spcBef>
              <a:spcAft>
                <a:spcPts val="0"/>
              </a:spcAft>
            </a:pPr>
            <a:r>
              <a:rPr lang="en-US" sz="1000" b="1" kern="1200" dirty="0" smtClean="0">
                <a:solidFill>
                  <a:srgbClr val="000000"/>
                </a:solidFill>
                <a:effectLst/>
                <a:latin typeface="Comic Sans MS" panose="030F0702030302020204" pitchFamily="66" charset="0"/>
                <a:ea typeface="Times New Roman" panose="02020603050405020304" pitchFamily="18" charset="0"/>
                <a:cs typeface="Arial" panose="020B0604020202020204" pitchFamily="34" charset="0"/>
              </a:rPr>
              <a:t>telecommunications, security 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9" name="Line 3"/>
          <p:cNvCxnSpPr/>
          <p:nvPr/>
        </p:nvCxnSpPr>
        <p:spPr bwMode="auto">
          <a:xfrm>
            <a:off x="2289605" y="2591235"/>
            <a:ext cx="2743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Line 4"/>
          <p:cNvCxnSpPr/>
          <p:nvPr/>
        </p:nvCxnSpPr>
        <p:spPr bwMode="auto">
          <a:xfrm>
            <a:off x="2272000" y="2619521"/>
            <a:ext cx="15240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Line 5"/>
          <p:cNvCxnSpPr/>
          <p:nvPr/>
        </p:nvCxnSpPr>
        <p:spPr bwMode="auto">
          <a:xfrm flipH="1">
            <a:off x="3784741" y="2590946"/>
            <a:ext cx="129540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7363522" y="1441700"/>
            <a:ext cx="167894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>
                <a:latin typeface="Didact Gothic" panose="020B0604020202020204" charset="0"/>
              </a:rPr>
              <a:t>Figure: Knowledge </a:t>
            </a:r>
            <a:r>
              <a:rPr lang="en-US" sz="1000" dirty="0">
                <a:latin typeface="Didact Gothic" panose="020B0604020202020204" charset="0"/>
              </a:rPr>
              <a:t>Pyramid of the University </a:t>
            </a:r>
            <a:r>
              <a:rPr lang="en-US" sz="1000" dirty="0" smtClean="0">
                <a:latin typeface="Didact Gothic" panose="020B0604020202020204" charset="0"/>
              </a:rPr>
              <a:t>Community. From Calhoun</a:t>
            </a:r>
            <a:r>
              <a:rPr lang="en-US" sz="1000" dirty="0">
                <a:latin typeface="Didact Gothic" panose="020B0604020202020204" charset="0"/>
              </a:rPr>
              <a:t>, Karen S. (2009). Being a librarian: metadata and metadata specialists in the twenty-first </a:t>
            </a:r>
            <a:r>
              <a:rPr lang="en-US" sz="1000" dirty="0" smtClean="0">
                <a:latin typeface="Didact Gothic" panose="020B0604020202020204" charset="0"/>
              </a:rPr>
              <a:t>century. The graphic </a:t>
            </a:r>
            <a:r>
              <a:rPr lang="en-US" sz="1000" dirty="0">
                <a:latin typeface="Didact Gothic" panose="020B0604020202020204" charset="0"/>
              </a:rPr>
              <a:t>is adapted from Choo, </a:t>
            </a:r>
            <a:r>
              <a:rPr lang="en-US" sz="1000" i="1" dirty="0">
                <a:latin typeface="Didact Gothic" panose="020B0604020202020204" charset="0"/>
              </a:rPr>
              <a:t>Information Management for the Intelligent Organization</a:t>
            </a:r>
            <a:r>
              <a:rPr lang="en-US" sz="1000" dirty="0">
                <a:latin typeface="Didact Gothic" panose="020B0604020202020204" charset="0"/>
              </a:rPr>
              <a:t>, 238.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Shape 644"/>
          <p:cNvSpPr/>
          <p:nvPr/>
        </p:nvSpPr>
        <p:spPr>
          <a:xfrm>
            <a:off x="434109" y="572655"/>
            <a:ext cx="5828147" cy="37821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endParaRPr lang="en-US" dirty="0" smtClean="0"/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Information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Forecasts and Implications for Metadata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Specialists</a:t>
            </a:r>
          </a:p>
          <a:p>
            <a:pPr lvl="0"/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571500" lvl="2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The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expansion of technology-driven research, teaching and learning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will make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the Metadata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Specialist have to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become more technology savvy; </a:t>
            </a:r>
            <a:endParaRPr lang="en-US" sz="1600" dirty="0" smtClean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571500" lvl="2" indent="-285750">
              <a:buFont typeface="Wingdings" panose="05000000000000000000" pitchFamily="2" charset="2"/>
              <a:buChar char="Ø"/>
            </a:pP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571500" lvl="2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With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the user becoming more self-sufficient the Metadata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Specialist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needs to do better in helping enhancing ease of use of information systems (through data organization and management, vocabulary, linking and other techniques); and the global </a:t>
            </a:r>
            <a:r>
              <a:rPr lang="en-US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infosphere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 makes integrating frameworks and interoperability tools more important.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en-US" dirty="0" smtClean="0">
              <a:latin typeface="Didact Gothic" panose="020B0604020202020204" charset="0"/>
            </a:endParaRPr>
          </a:p>
        </p:txBody>
      </p:sp>
      <p:sp>
        <p:nvSpPr>
          <p:cNvPr id="645" name="Shape 645"/>
          <p:cNvSpPr txBox="1">
            <a:spLocks noGrp="1"/>
          </p:cNvSpPr>
          <p:nvPr>
            <p:ph type="body" idx="4294967295"/>
          </p:nvPr>
        </p:nvSpPr>
        <p:spPr>
          <a:xfrm>
            <a:off x="6400800" y="458650"/>
            <a:ext cx="2499625" cy="42549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</a:pPr>
            <a:r>
              <a:rPr lang="en-US" b="1" dirty="0">
                <a:solidFill>
                  <a:srgbClr val="FFFFFF"/>
                </a:solidFill>
                <a:latin typeface="Varela Round"/>
                <a:ea typeface="Varela Round"/>
                <a:cs typeface="Varela Round"/>
                <a:sym typeface="Varela Round"/>
              </a:rPr>
              <a:t>The Evolving Role of the Metadata Librarian</a:t>
            </a:r>
            <a:endParaRPr lang="en" b="1" dirty="0">
              <a:solidFill>
                <a:srgbClr val="FFFFFF"/>
              </a:solidFill>
              <a:latin typeface="Varela Round"/>
              <a:ea typeface="Varela Round"/>
              <a:cs typeface="Varela Round"/>
              <a:sym typeface="Varela Round"/>
            </a:endParaRPr>
          </a:p>
          <a:p>
            <a:r>
              <a:rPr lang="en-US" sz="1800" b="1" dirty="0" smtClean="0"/>
              <a:t>Calhoun </a:t>
            </a:r>
            <a:r>
              <a:rPr lang="en-US" sz="1800" b="1" dirty="0"/>
              <a:t>provided a wide-angle and thought-provoking prediction and analysis of the metadata specialist's role in the 21st Century.</a:t>
            </a:r>
          </a:p>
        </p:txBody>
      </p:sp>
    </p:spTree>
    <p:extLst>
      <p:ext uri="{BB962C8B-B14F-4D97-AF65-F5344CB8AC3E}">
        <p14:creationId xmlns:p14="http://schemas.microsoft.com/office/powerpoint/2010/main" val="320004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-US" dirty="0" smtClean="0"/>
              <a:t>The Metadata </a:t>
            </a:r>
            <a:r>
              <a:rPr lang="en-US" dirty="0"/>
              <a:t>Librarian's Role at UCF Libraries</a:t>
            </a:r>
          </a:p>
        </p:txBody>
      </p:sp>
      <p:sp>
        <p:nvSpPr>
          <p:cNvPr id="480" name="Shape 480"/>
          <p:cNvSpPr txBox="1">
            <a:spLocks noGrp="1"/>
          </p:cNvSpPr>
          <p:nvPr>
            <p:ph type="body" idx="2"/>
          </p:nvPr>
        </p:nvSpPr>
        <p:spPr>
          <a:xfrm>
            <a:off x="533400" y="960582"/>
            <a:ext cx="7833360" cy="40686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Provides access to the university Libraries’ digital collections through: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571500" lvl="1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Metadata related work (e.g., object description, access points selection, subject analysis, authority control, quality assessment, workflow development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).</a:t>
            </a:r>
          </a:p>
          <a:p>
            <a:pPr marL="571500" lvl="1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0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Works collaboratively with Digital Initiatives, Special Collections and University Archives, as well as other campus units and communities;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571500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Under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"Technical Services," participate in "Scholarly Communication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"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0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Provides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metadata consultation and assistance to university faculty and students in their research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lifecycle.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>
            <a:spLocks noGrp="1"/>
          </p:cNvSpPr>
          <p:nvPr>
            <p:ph type="title"/>
          </p:nvPr>
        </p:nvSpPr>
        <p:spPr>
          <a:xfrm>
            <a:off x="388375" y="0"/>
            <a:ext cx="6923400" cy="8529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/>
            <a:r>
              <a:rPr lang="en-US" dirty="0" smtClean="0"/>
              <a:t>The Metadata </a:t>
            </a:r>
            <a:r>
              <a:rPr lang="en-US" dirty="0"/>
              <a:t>Librarian's Role at UCF Libraries</a:t>
            </a:r>
          </a:p>
        </p:txBody>
      </p:sp>
      <p:sp>
        <p:nvSpPr>
          <p:cNvPr id="480" name="Shape 480"/>
          <p:cNvSpPr txBox="1">
            <a:spLocks noGrp="1"/>
          </p:cNvSpPr>
          <p:nvPr>
            <p:ph type="body" idx="2"/>
          </p:nvPr>
        </p:nvSpPr>
        <p:spPr>
          <a:xfrm>
            <a:off x="533400" y="960582"/>
            <a:ext cx="7833360" cy="4068618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285750" lvl="0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Provides </a:t>
            </a: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metadata consultation and assistance to university faculty and students in their research lifecycle;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571500" lvl="1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Project Cycle: Data Set Metadata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Services</a:t>
            </a:r>
          </a:p>
          <a:p>
            <a:pPr marL="571500" lvl="1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21st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Century Digital Scholarship Cycle: Metadata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Support</a:t>
            </a:r>
          </a:p>
          <a:p>
            <a:pPr marL="571500" lvl="1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endParaRPr lang="en-US" sz="1800" b="1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571500" lvl="1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The Research Lifecycle at UCF </a:t>
            </a:r>
            <a:endParaRPr lang="en-US" sz="1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285750" lvl="1">
              <a:buClr>
                <a:schemeClr val="tx1">
                  <a:lumMod val="50000"/>
                  <a:lumOff val="50000"/>
                </a:schemeClr>
              </a:buClr>
            </a:pPr>
            <a:r>
              <a:rPr lang="en-US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 </a:t>
            </a:r>
            <a:r>
              <a:rPr lang="en-US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     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(</a:t>
            </a:r>
            <a:r>
              <a:rPr lang="en-US" sz="1400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  <a:hlinkClick r:id="rId3"/>
              </a:rPr>
              <a:t>http</a:t>
            </a:r>
            <a:r>
              <a:rPr 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  <a:hlinkClick r:id="rId3"/>
              </a:rPr>
              <a:t>://library.ucf.edu/about/departments/scholarly-communication/research-lifecycle</a:t>
            </a:r>
            <a:r>
              <a:rPr lang="en-US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)</a:t>
            </a:r>
          </a:p>
          <a:p>
            <a:pPr marL="857250" lvl="1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Sub-cycles: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the Planning cycle, the Project cycle, the Publication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cycle, the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21st century digital scholarship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cycle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  <a:p>
            <a:pPr marL="857250" lvl="1" indent="-285750"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Collaborators: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Faculty Center for Teaching and Learning, </a:t>
            </a:r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Didact Gothic" panose="020B0604020202020204" charset="0"/>
              </a:rPr>
              <a:t>University library, Office of Research and Commercialization, Institute for Simulation &amp; Training</a:t>
            </a:r>
            <a:endParaRPr lang="en-US" sz="1600" dirty="0">
              <a:solidFill>
                <a:schemeClr val="tx1">
                  <a:lumMod val="75000"/>
                  <a:lumOff val="25000"/>
                </a:schemeClr>
              </a:solidFill>
              <a:latin typeface="Didact Gothic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985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ab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</TotalTime>
  <Words>1218</Words>
  <Application>Microsoft Office PowerPoint</Application>
  <PresentationFormat>On-screen Show (16:9)</PresentationFormat>
  <Paragraphs>126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Times New Roman</vt:lpstr>
      <vt:lpstr>Arial</vt:lpstr>
      <vt:lpstr>Comic Sans MS</vt:lpstr>
      <vt:lpstr>Wingdings</vt:lpstr>
      <vt:lpstr>Varela Round</vt:lpstr>
      <vt:lpstr>Calibri</vt:lpstr>
      <vt:lpstr>Didact Gothic</vt:lpstr>
      <vt:lpstr>Crab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the University's Knowledge Community?</vt:lpstr>
      <vt:lpstr>PowerPoint Presentation</vt:lpstr>
      <vt:lpstr>The Metadata Librarian's Role at UCF Libraries</vt:lpstr>
      <vt:lpstr>The Metadata Librarian's Role at UCF Libraries</vt:lpstr>
      <vt:lpstr>Dataset Metadata Service</vt:lpstr>
      <vt:lpstr>Metadata Support</vt:lpstr>
      <vt:lpstr>Challenges</vt:lpstr>
      <vt:lpstr>Opportunities and Final Thoughts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bdeboer</dc:creator>
  <cp:lastModifiedBy>Sai Deng</cp:lastModifiedBy>
  <cp:revision>64</cp:revision>
  <dcterms:modified xsi:type="dcterms:W3CDTF">2017-01-17T21:28:45Z</dcterms:modified>
</cp:coreProperties>
</file>