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1" r:id="rId3"/>
    <p:sldMasterId id="2147483682" r:id="rId4"/>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Lst>
  <p:sldSz cy="5143500" cx="9144000"/>
  <p:notesSz cx="9144000" cy="6858000"/>
  <p:embeddedFontLst>
    <p:embeddedFont>
      <p:font typeface="Average"/>
      <p:regular r:id="rId75"/>
    </p:embeddedFont>
    <p:embeddedFont>
      <p:font typeface="Helvetica Neue"/>
      <p:regular r:id="rId76"/>
      <p:bold r:id="rId77"/>
      <p:italic r:id="rId78"/>
      <p:boldItalic r:id="rId79"/>
    </p:embeddedFont>
    <p:embeddedFont>
      <p:font typeface="Oswald"/>
      <p:regular r:id="rId80"/>
      <p:bold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Oswald-regular.fntdata"/><Relationship Id="rId81" Type="http://schemas.openxmlformats.org/officeDocument/2006/relationships/font" Target="fonts/Oswa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font" Target="fonts/Average-regular.fntdata"/><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font" Target="fonts/HelveticaNeue-bold.fntdata"/><Relationship Id="rId32" Type="http://schemas.openxmlformats.org/officeDocument/2006/relationships/slide" Target="slides/slide26.xml"/><Relationship Id="rId76" Type="http://schemas.openxmlformats.org/officeDocument/2006/relationships/font" Target="fonts/HelveticaNeue-regular.fntdata"/><Relationship Id="rId35" Type="http://schemas.openxmlformats.org/officeDocument/2006/relationships/slide" Target="slides/slide29.xml"/><Relationship Id="rId79" Type="http://schemas.openxmlformats.org/officeDocument/2006/relationships/font" Target="fonts/HelveticaNeue-boldItalic.fntdata"/><Relationship Id="rId34" Type="http://schemas.openxmlformats.org/officeDocument/2006/relationships/slide" Target="slides/slide28.xml"/><Relationship Id="rId78" Type="http://schemas.openxmlformats.org/officeDocument/2006/relationships/font" Target="fonts/HelveticaNeue-italic.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409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79484" y="0"/>
            <a:ext cx="3962400" cy="344091"/>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910"/>
            <a:ext cx="3962400" cy="34409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olicies.ucf.edu/" TargetMode="External"/><Relationship Id="rId3" Type="http://schemas.openxmlformats.org/officeDocument/2006/relationships/hyperlink" Target="https://policies.ucf.edu/"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olicies.ucf.edu/" TargetMode="External"/><Relationship Id="rId3" Type="http://schemas.openxmlformats.org/officeDocument/2006/relationships/hyperlink" Target="https://policies.ucf.edu/"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p1:notes"/>
          <p:cNvSpPr txBox="1"/>
          <p:nvPr>
            <p:ph idx="1" type="body"/>
          </p:nvPr>
        </p:nvSpPr>
        <p:spPr>
          <a:xfrm>
            <a:off x="914400" y="3300412"/>
            <a:ext cx="7315200" cy="2700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150">
              <a:solidFill>
                <a:srgbClr val="333333"/>
              </a:solidFill>
              <a:highlight>
                <a:srgbClr val="FFFFFF"/>
              </a:highlight>
              <a:latin typeface="Helvetica Neue"/>
              <a:ea typeface="Helvetica Neue"/>
              <a:cs typeface="Helvetica Neue"/>
              <a:sym typeface="Helvetica Neue"/>
            </a:endParaRPr>
          </a:p>
        </p:txBody>
      </p:sp>
      <p:sp>
        <p:nvSpPr>
          <p:cNvPr id="174" name="Google Shape;174;p1: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62f7c0a8e7_0_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62f7c0a8e7_0_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g62f7c0a8e7_0_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7de4c0e08b_0_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7de4c0e08b_0_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g7de4c0e08b_0_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6154198730_0_15: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6154198730_0_15: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6154198730_0_15: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601b126bb3_0_1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601b126bb3_0_1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g601b126bb3_0_1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601b126bb3_0_4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601b126bb3_0_4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g601b126bb3_0_4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5fef43d958_0_19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5fef43d958_0_19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g5fef43d958_0_19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6154198730_0_87: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6154198730_0_87: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g6154198730_0_87: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601b126bb3_0_2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601b126bb3_0_2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601b126bb3_0_2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7de4c0e08b_0_7: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7de4c0e08b_0_7: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g7de4c0e08b_0_7: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60bed734ae_0_1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60bed734ae_0_1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g60bed734ae_0_1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62f7c0a8e7_1_15: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62f7c0a8e7_1_15: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6" name="Google Shape;186;g62f7c0a8e7_1_15: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60bed734ae_0_2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60bed734ae_0_2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g60bed734ae_0_2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60bed734ae_0_2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60bed734ae_0_2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g60bed734ae_0_2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g61505f2474_0_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61505f2474_0_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g61505f2474_0_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61505f2474_0_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61505f2474_0_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g61505f2474_0_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6039ca8fd1_0_107: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6039ca8fd1_0_107: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g6039ca8fd1_0_107: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61505f2474_0_135: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61505f2474_0_135: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g61505f2474_0_135: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61505f2474_0_476:notes"/>
          <p:cNvSpPr/>
          <p:nvPr>
            <p:ph idx="2" type="sldImg"/>
          </p:nvPr>
        </p:nvSpPr>
        <p:spPr>
          <a:xfrm>
            <a:off x="508400" y="514350"/>
            <a:ext cx="8127900" cy="25719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61505f2474_0_47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61505f2474_0_53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61505f2474_0_53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g61505f2474_0_53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61505f2474_0_545:notes"/>
          <p:cNvSpPr/>
          <p:nvPr>
            <p:ph idx="2" type="sldImg"/>
          </p:nvPr>
        </p:nvSpPr>
        <p:spPr>
          <a:xfrm>
            <a:off x="508400" y="514350"/>
            <a:ext cx="8127900" cy="25719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61505f2474_0_545: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61505f2474_0_603: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61505f2474_0_603: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g61505f2474_0_603: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5fd6cf879c_0_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5fd6cf879c_0_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5fd6cf879c_0_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g7d25bbe073_0_235: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7d25bbe073_0_235: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g7d25bbe073_0_235: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61505f2474_0_60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61505f2474_0_609: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g61505f2474_0_609: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6039ca8fd1_0_87: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6039ca8fd1_0_87: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g6039ca8fd1_0_87: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61505f2474_0_622:notes"/>
          <p:cNvSpPr/>
          <p:nvPr>
            <p:ph idx="2" type="sldImg"/>
          </p:nvPr>
        </p:nvSpPr>
        <p:spPr>
          <a:xfrm>
            <a:off x="508400" y="514350"/>
            <a:ext cx="8127900" cy="25719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61505f2474_0_62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61505f2474_0_672:notes"/>
          <p:cNvSpPr/>
          <p:nvPr>
            <p:ph idx="2" type="sldImg"/>
          </p:nvPr>
        </p:nvSpPr>
        <p:spPr>
          <a:xfrm>
            <a:off x="508400" y="514350"/>
            <a:ext cx="8127900" cy="25719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61505f2474_0_67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g61505f2474_0_723:notes"/>
          <p:cNvSpPr/>
          <p:nvPr>
            <p:ph idx="2" type="sldImg"/>
          </p:nvPr>
        </p:nvSpPr>
        <p:spPr>
          <a:xfrm>
            <a:off x="508400" y="514350"/>
            <a:ext cx="8127900" cy="25719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61505f2474_0_72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5fef43d958_0_1093: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5fef43d958_0_1093: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g5fef43d958_0_1093: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g61505f2474_0_77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61505f2474_0_77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g61505f2474_0_77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61505f2474_0_789:notes"/>
          <p:cNvSpPr/>
          <p:nvPr>
            <p:ph idx="2" type="sldImg"/>
          </p:nvPr>
        </p:nvSpPr>
        <p:spPr>
          <a:xfrm>
            <a:off x="508400" y="514350"/>
            <a:ext cx="8127900" cy="25719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61505f2474_0_789: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Google Shape;508;g61505f2474_0_848:notes"/>
          <p:cNvSpPr/>
          <p:nvPr>
            <p:ph idx="2" type="sldImg"/>
          </p:nvPr>
        </p:nvSpPr>
        <p:spPr>
          <a:xfrm>
            <a:off x="508400" y="514350"/>
            <a:ext cx="8127900" cy="25719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61505f2474_0_848: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7d25bbe073_0_7: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7d25bbe073_0_7: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7d25bbe073_0_7: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g62f7c0a8e7_0_2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62f7c0a8e7_0_29: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g62f7c0a8e7_0_29: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g6e8ed18bf8_0_2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6e8ed18bf8_0_29: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g6e8ed18bf8_0_29: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Google Shape;533;g7d389bd30a_1_3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7d389bd30a_1_39: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g7d389bd30a_1_39: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Google Shape;542;g62f7c0a8e7_0_4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62f7c0a8e7_0_4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g62f7c0a8e7_0_4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62f7c0a8e7_0_5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62f7c0a8e7_0_5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g62f7c0a8e7_0_5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g62f7c0a8e7_0_57: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62f7c0a8e7_0_57: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g62f7c0a8e7_0_57: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62f7c0a8e7_0_6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62f7c0a8e7_0_6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g62f7c0a8e7_0_6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4" name="Shape 574"/>
        <p:cNvGrpSpPr/>
        <p:nvPr/>
      </p:nvGrpSpPr>
      <p:grpSpPr>
        <a:xfrm>
          <a:off x="0" y="0"/>
          <a:ext cx="0" cy="0"/>
          <a:chOff x="0" y="0"/>
          <a:chExt cx="0" cy="0"/>
        </a:xfrm>
      </p:grpSpPr>
      <p:sp>
        <p:nvSpPr>
          <p:cNvPr id="575" name="Google Shape;575;g62f7c0a8e7_0_7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62f7c0a8e7_0_7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g62f7c0a8e7_0_7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g62f7c0a8e7_0_85: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62f7c0a8e7_0_85: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g62f7c0a8e7_0_85: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0" name="Shape 590"/>
        <p:cNvGrpSpPr/>
        <p:nvPr/>
      </p:nvGrpSpPr>
      <p:grpSpPr>
        <a:xfrm>
          <a:off x="0" y="0"/>
          <a:ext cx="0" cy="0"/>
          <a:chOff x="0" y="0"/>
          <a:chExt cx="0" cy="0"/>
        </a:xfrm>
      </p:grpSpPr>
      <p:sp>
        <p:nvSpPr>
          <p:cNvPr id="591" name="Google Shape;591;g62f7c0a8e7_0_9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62f7c0a8e7_0_9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g62f7c0a8e7_0_9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5fef43d958_0_9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5fef43d958_0_99: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51206400" lvl="0" marL="0" rtl="0" algn="l">
              <a:lnSpc>
                <a:spcPct val="115000"/>
              </a:lnSpc>
              <a:spcBef>
                <a:spcPts val="900"/>
              </a:spcBef>
              <a:spcAft>
                <a:spcPts val="0"/>
              </a:spcAft>
              <a:buNone/>
            </a:pPr>
            <a:r>
              <a:rPr lang="en-US">
                <a:solidFill>
                  <a:srgbClr val="000000"/>
                </a:solidFill>
                <a:highlight>
                  <a:srgbClr val="FFFFFF"/>
                </a:highlight>
                <a:latin typeface="Helvetica Neue"/>
                <a:ea typeface="Helvetica Neue"/>
                <a:cs typeface="Helvetica Neue"/>
                <a:sym typeface="Helvetica Neue"/>
              </a:rPr>
              <a:t>UCF's </a:t>
            </a:r>
            <a:r>
              <a:rPr lang="en-US" u="sng">
                <a:solidFill>
                  <a:srgbClr val="000000"/>
                </a:solidFill>
                <a:highlight>
                  <a:srgbClr val="FFFFFF"/>
                </a:highlight>
                <a:latin typeface="Helvetica Neue"/>
                <a:ea typeface="Helvetica Neue"/>
                <a:cs typeface="Helvetica Neue"/>
                <a:sym typeface="Helvetica Neue"/>
                <a:hlinkClick r:id="rId2"/>
              </a:rPr>
              <a:t>copyright polic</a:t>
            </a:r>
            <a:r>
              <a:rPr lang="en-US">
                <a:solidFill>
                  <a:srgbClr val="000000"/>
                </a:solidFill>
                <a:highlight>
                  <a:srgbClr val="FFFFFF"/>
                </a:highlight>
                <a:latin typeface="Helvetica Neue"/>
                <a:ea typeface="Helvetica Neue"/>
                <a:cs typeface="Helvetica Neue"/>
                <a:sym typeface="Helvetica Neue"/>
              </a:rPr>
              <a:t>recommends obtaining explicit, written permission  to reproduce the following: maps, drawings, tables, figures, photographs, sound files, videos, materials posted on web sites (whether text, graphics, images or video), large excerpts of text and other textual materials (such as survey instruments).   UCF's copyright policyLinks to an external site. recommends obtaining explicit, written permission  to reproduce the following: maps, drawings, tables, figures, photographs, sound files, videos, materials posted on web sites (whether text, graphics, images or video), large excerpts of text and other textual materials (such as survey instruments).  UCF's </a:t>
            </a:r>
            <a:r>
              <a:rPr lang="en-US" u="sng">
                <a:solidFill>
                  <a:srgbClr val="000000"/>
                </a:solidFill>
                <a:highlight>
                  <a:srgbClr val="FFFFFF"/>
                </a:highlight>
                <a:latin typeface="Helvetica Neue"/>
                <a:ea typeface="Helvetica Neue"/>
                <a:cs typeface="Helvetica Neue"/>
                <a:sym typeface="Helvetica Neue"/>
                <a:hlinkClick r:id="rId3"/>
              </a:rPr>
              <a:t>copyright policy</a:t>
            </a:r>
            <a:r>
              <a:rPr lang="en-US" sz="1150">
                <a:solidFill>
                  <a:srgbClr val="333333"/>
                </a:solidFill>
                <a:highlight>
                  <a:schemeClr val="lt1"/>
                </a:highlight>
                <a:latin typeface="Helvetica Neue"/>
                <a:ea typeface="Helvetica Neue"/>
                <a:cs typeface="Helvetica Neue"/>
                <a:sym typeface="Helvetica Neue"/>
              </a:rPr>
              <a:t>Join the College of Graduate Studies and UCF Libraries for a faculty discussion about copyright. Learn how to better protect your works as an author, determine copyright status, advise students on copyright issues, and increase the impact of your work by utilizing institutional repositories and/or online faculty profiles.Join the College of Graduate Studies and UCF Libraries for a faculty discussion about copyright. Learn how to better protect your works as an author, determine copyright status, advise students on copyright issues, and increase the impact of your work by utilizing institutional repositories and/or online faculty profi</a:t>
            </a:r>
            <a:endParaRPr>
              <a:solidFill>
                <a:srgbClr val="000000"/>
              </a:solidFill>
              <a:highlight>
                <a:srgbClr val="FFFFFF"/>
              </a:highlight>
              <a:latin typeface="Helvetica Neue"/>
              <a:ea typeface="Helvetica Neue"/>
              <a:cs typeface="Helvetica Neue"/>
              <a:sym typeface="Helvetica Neue"/>
            </a:endParaRPr>
          </a:p>
          <a:p>
            <a:pPr indent="0" lvl="0" marL="0" rtl="0" algn="l">
              <a:spcBef>
                <a:spcPts val="900"/>
              </a:spcBef>
              <a:spcAft>
                <a:spcPts val="0"/>
              </a:spcAft>
              <a:buNone/>
            </a:pPr>
            <a:r>
              <a:t/>
            </a:r>
            <a:endParaRPr>
              <a:solidFill>
                <a:srgbClr val="000000"/>
              </a:solidFill>
            </a:endParaRPr>
          </a:p>
        </p:txBody>
      </p:sp>
      <p:sp>
        <p:nvSpPr>
          <p:cNvPr id="213" name="Google Shape;213;g5fef43d958_0_99: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8" name="Shape 598"/>
        <p:cNvGrpSpPr/>
        <p:nvPr/>
      </p:nvGrpSpPr>
      <p:grpSpPr>
        <a:xfrm>
          <a:off x="0" y="0"/>
          <a:ext cx="0" cy="0"/>
          <a:chOff x="0" y="0"/>
          <a:chExt cx="0" cy="0"/>
        </a:xfrm>
      </p:grpSpPr>
      <p:sp>
        <p:nvSpPr>
          <p:cNvPr id="599" name="Google Shape;599;g61505f2474_0_96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61505f2474_0_96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g61505f2474_0_96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g7d25bbe073_0_83: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7d25bbe073_0_83: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g7d25bbe073_0_83: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6" name="Shape 616"/>
        <p:cNvGrpSpPr/>
        <p:nvPr/>
      </p:nvGrpSpPr>
      <p:grpSpPr>
        <a:xfrm>
          <a:off x="0" y="0"/>
          <a:ext cx="0" cy="0"/>
          <a:chOff x="0" y="0"/>
          <a:chExt cx="0" cy="0"/>
        </a:xfrm>
      </p:grpSpPr>
      <p:sp>
        <p:nvSpPr>
          <p:cNvPr id="617" name="Google Shape;617;g7d25bbe073_0_16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7d25bbe073_0_16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g7d25bbe073_0_16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4" name="Shape 624"/>
        <p:cNvGrpSpPr/>
        <p:nvPr/>
      </p:nvGrpSpPr>
      <p:grpSpPr>
        <a:xfrm>
          <a:off x="0" y="0"/>
          <a:ext cx="0" cy="0"/>
          <a:chOff x="0" y="0"/>
          <a:chExt cx="0" cy="0"/>
        </a:xfrm>
      </p:grpSpPr>
      <p:sp>
        <p:nvSpPr>
          <p:cNvPr id="625" name="Google Shape;625;g7d25bbe073_0_31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7d25bbe073_0_31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g7d25bbe073_0_31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3" name="Shape 633"/>
        <p:cNvGrpSpPr/>
        <p:nvPr/>
      </p:nvGrpSpPr>
      <p:grpSpPr>
        <a:xfrm>
          <a:off x="0" y="0"/>
          <a:ext cx="0" cy="0"/>
          <a:chOff x="0" y="0"/>
          <a:chExt cx="0" cy="0"/>
        </a:xfrm>
      </p:grpSpPr>
      <p:sp>
        <p:nvSpPr>
          <p:cNvPr id="634" name="Google Shape;634;g7d25bbe073_0_38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7d25bbe073_0_38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g7d25bbe073_0_38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1" name="Shape 641"/>
        <p:cNvGrpSpPr/>
        <p:nvPr/>
      </p:nvGrpSpPr>
      <p:grpSpPr>
        <a:xfrm>
          <a:off x="0" y="0"/>
          <a:ext cx="0" cy="0"/>
          <a:chOff x="0" y="0"/>
          <a:chExt cx="0" cy="0"/>
        </a:xfrm>
      </p:grpSpPr>
      <p:sp>
        <p:nvSpPr>
          <p:cNvPr id="642" name="Google Shape;642;g7d25bbe073_0_461: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7d25bbe073_0_461: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g7d25bbe073_0_461: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Google Shape;650;g7d25bbe073_0_53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7d25bbe073_0_53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g7d25bbe073_0_53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7" name="Shape 657"/>
        <p:cNvGrpSpPr/>
        <p:nvPr/>
      </p:nvGrpSpPr>
      <p:grpSpPr>
        <a:xfrm>
          <a:off x="0" y="0"/>
          <a:ext cx="0" cy="0"/>
          <a:chOff x="0" y="0"/>
          <a:chExt cx="0" cy="0"/>
        </a:xfrm>
      </p:grpSpPr>
      <p:sp>
        <p:nvSpPr>
          <p:cNvPr id="658" name="Google Shape;658;g7d25bbe073_0_611: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7d25bbe073_0_611: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g7d25bbe073_0_611: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5" name="Shape 665"/>
        <p:cNvGrpSpPr/>
        <p:nvPr/>
      </p:nvGrpSpPr>
      <p:grpSpPr>
        <a:xfrm>
          <a:off x="0" y="0"/>
          <a:ext cx="0" cy="0"/>
          <a:chOff x="0" y="0"/>
          <a:chExt cx="0" cy="0"/>
        </a:xfrm>
      </p:grpSpPr>
      <p:sp>
        <p:nvSpPr>
          <p:cNvPr id="666" name="Google Shape;666;g7d25bbe073_0_68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7d25bbe073_0_68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g7d25bbe073_0_68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Google Shape;674;g7d25bbe073_0_761: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7d25bbe073_0_761: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g7d25bbe073_0_761: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7d25bbe073_0_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7d25bbe073_0_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51206400" lvl="0" marL="0" rtl="0" algn="l">
              <a:lnSpc>
                <a:spcPct val="115000"/>
              </a:lnSpc>
              <a:spcBef>
                <a:spcPts val="900"/>
              </a:spcBef>
              <a:spcAft>
                <a:spcPts val="900"/>
              </a:spcAft>
              <a:buNone/>
            </a:pPr>
            <a:r>
              <a:rPr lang="en-US">
                <a:solidFill>
                  <a:srgbClr val="000000"/>
                </a:solidFill>
                <a:highlight>
                  <a:srgbClr val="FFFFFF"/>
                </a:highlight>
                <a:latin typeface="Helvetica Neue"/>
                <a:ea typeface="Helvetica Neue"/>
                <a:cs typeface="Helvetica Neue"/>
                <a:sym typeface="Helvetica Neue"/>
              </a:rPr>
              <a:t>UCF's </a:t>
            </a:r>
            <a:r>
              <a:rPr lang="en-US" u="sng">
                <a:solidFill>
                  <a:srgbClr val="000000"/>
                </a:solidFill>
                <a:highlight>
                  <a:srgbClr val="FFFFFF"/>
                </a:highlight>
                <a:latin typeface="Helvetica Neue"/>
                <a:ea typeface="Helvetica Neue"/>
                <a:cs typeface="Helvetica Neue"/>
                <a:sym typeface="Helvetica Neue"/>
                <a:hlinkClick r:id="rId2"/>
              </a:rPr>
              <a:t>copyright polic</a:t>
            </a:r>
            <a:r>
              <a:rPr lang="en-US">
                <a:solidFill>
                  <a:srgbClr val="000000"/>
                </a:solidFill>
                <a:highlight>
                  <a:srgbClr val="FFFFFF"/>
                </a:highlight>
                <a:latin typeface="Helvetica Neue"/>
                <a:ea typeface="Helvetica Neue"/>
                <a:cs typeface="Helvetica Neue"/>
                <a:sym typeface="Helvetica Neue"/>
              </a:rPr>
              <a:t>recommends obtaining explicit, written permission  to reproduce the following: maps, drawings, tables, figures, photographs, sound files, videos, materials posted on web sites (whether text, graphics, images or video), large excerpts of text and other textual materials (such as survey instruments).   UCF's copyright policyLinks to an external site. recommends obtaining explicit, written permission  to reproduce the following: maps, drawings, tables, figures, photographs, sound files, videos, materials posted on web sites (whether text, graphics, images or video), large excerpts of text and other textual materials (such as survey instruments).  UCF's </a:t>
            </a:r>
            <a:r>
              <a:rPr lang="en-US" u="sng">
                <a:solidFill>
                  <a:srgbClr val="000000"/>
                </a:solidFill>
                <a:highlight>
                  <a:srgbClr val="FFFFFF"/>
                </a:highlight>
                <a:latin typeface="Helvetica Neue"/>
                <a:ea typeface="Helvetica Neue"/>
                <a:cs typeface="Helvetica Neue"/>
                <a:sym typeface="Helvetica Neue"/>
                <a:hlinkClick r:id="rId3"/>
              </a:rPr>
              <a:t>copyright policy</a:t>
            </a:r>
            <a:r>
              <a:rPr lang="en-US" sz="1150">
                <a:solidFill>
                  <a:srgbClr val="333333"/>
                </a:solidFill>
                <a:highlight>
                  <a:schemeClr val="lt1"/>
                </a:highlight>
                <a:latin typeface="Helvetica Neue"/>
                <a:ea typeface="Helvetica Neue"/>
                <a:cs typeface="Helvetica Neue"/>
                <a:sym typeface="Helvetica Neue"/>
              </a:rPr>
              <a:t>Join the College of Graduate Studies and UCF Libraries for a faculty discussion about copyright. Learn how to better protect your works as an author, determine copyright status, advise students on copyright issues, and increase the impact of your work by utilizing institutional repositories and/or online faculty profiles.Join the College of Graduate Studies and UCF Libraries for a faculty discussion about copyright. Learn how to better protect your works as an author, determine copyright status, advise students on copyright issues, and increase the impact of your work by utilizing institutional repositories and/or online faculty profil</a:t>
            </a:r>
            <a:endParaRPr>
              <a:solidFill>
                <a:srgbClr val="000000"/>
              </a:solidFill>
            </a:endParaRPr>
          </a:p>
        </p:txBody>
      </p:sp>
      <p:sp>
        <p:nvSpPr>
          <p:cNvPr id="221" name="Google Shape;221;g7d25bbe073_0_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g7d25bbe073_0_83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7d25bbe073_0_83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g7d25bbe073_0_83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9" name="Shape 689"/>
        <p:cNvGrpSpPr/>
        <p:nvPr/>
      </p:nvGrpSpPr>
      <p:grpSpPr>
        <a:xfrm>
          <a:off x="0" y="0"/>
          <a:ext cx="0" cy="0"/>
          <a:chOff x="0" y="0"/>
          <a:chExt cx="0" cy="0"/>
        </a:xfrm>
      </p:grpSpPr>
      <p:sp>
        <p:nvSpPr>
          <p:cNvPr id="690" name="Google Shape;690;g7d25bbe073_0_911: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7d25bbe073_0_911: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g7d25bbe073_0_911: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7" name="Shape 697"/>
        <p:cNvGrpSpPr/>
        <p:nvPr/>
      </p:nvGrpSpPr>
      <p:grpSpPr>
        <a:xfrm>
          <a:off x="0" y="0"/>
          <a:ext cx="0" cy="0"/>
          <a:chOff x="0" y="0"/>
          <a:chExt cx="0" cy="0"/>
        </a:xfrm>
      </p:grpSpPr>
      <p:sp>
        <p:nvSpPr>
          <p:cNvPr id="698" name="Google Shape;698;g7d389bd30a_1_121: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7d389bd30a_1_121: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g7d389bd30a_1_121: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5" name="Shape 705"/>
        <p:cNvGrpSpPr/>
        <p:nvPr/>
      </p:nvGrpSpPr>
      <p:grpSpPr>
        <a:xfrm>
          <a:off x="0" y="0"/>
          <a:ext cx="0" cy="0"/>
          <a:chOff x="0" y="0"/>
          <a:chExt cx="0" cy="0"/>
        </a:xfrm>
      </p:grpSpPr>
      <p:sp>
        <p:nvSpPr>
          <p:cNvPr id="706" name="Google Shape;706;g7d389bd30a_1_19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7d389bd30a_1_19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8" name="Google Shape;708;g7d389bd30a_1_19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4" name="Shape 714"/>
        <p:cNvGrpSpPr/>
        <p:nvPr/>
      </p:nvGrpSpPr>
      <p:grpSpPr>
        <a:xfrm>
          <a:off x="0" y="0"/>
          <a:ext cx="0" cy="0"/>
          <a:chOff x="0" y="0"/>
          <a:chExt cx="0" cy="0"/>
        </a:xfrm>
      </p:grpSpPr>
      <p:sp>
        <p:nvSpPr>
          <p:cNvPr id="715" name="Google Shape;715;g7dd6ecb108_0_2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7dd6ecb108_0_2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7" name="Google Shape;717;g7dd6ecb108_0_2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2" name="Shape 722"/>
        <p:cNvGrpSpPr/>
        <p:nvPr/>
      </p:nvGrpSpPr>
      <p:grpSpPr>
        <a:xfrm>
          <a:off x="0" y="0"/>
          <a:ext cx="0" cy="0"/>
          <a:chOff x="0" y="0"/>
          <a:chExt cx="0" cy="0"/>
        </a:xfrm>
      </p:grpSpPr>
      <p:sp>
        <p:nvSpPr>
          <p:cNvPr id="723" name="Google Shape;723;g6039ca8fd1_0_2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6039ca8fd1_0_2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g6039ca8fd1_0_2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0" name="Shape 730"/>
        <p:cNvGrpSpPr/>
        <p:nvPr/>
      </p:nvGrpSpPr>
      <p:grpSpPr>
        <a:xfrm>
          <a:off x="0" y="0"/>
          <a:ext cx="0" cy="0"/>
          <a:chOff x="0" y="0"/>
          <a:chExt cx="0" cy="0"/>
        </a:xfrm>
      </p:grpSpPr>
      <p:sp>
        <p:nvSpPr>
          <p:cNvPr id="731" name="Google Shape;731;g7dd6ecb108_0_2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7dd6ecb108_0_2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3" name="Google Shape;733;g7dd6ecb108_0_2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8" name="Shape 738"/>
        <p:cNvGrpSpPr/>
        <p:nvPr/>
      </p:nvGrpSpPr>
      <p:grpSpPr>
        <a:xfrm>
          <a:off x="0" y="0"/>
          <a:ext cx="0" cy="0"/>
          <a:chOff x="0" y="0"/>
          <a:chExt cx="0" cy="0"/>
        </a:xfrm>
      </p:grpSpPr>
      <p:sp>
        <p:nvSpPr>
          <p:cNvPr id="739" name="Google Shape;739;g62f7c0a8e7_1_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62f7c0a8e7_1_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g62f7c0a8e7_1_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p17:notes"/>
          <p:cNvSpPr txBox="1"/>
          <p:nvPr>
            <p:ph idx="1" type="body"/>
          </p:nvPr>
        </p:nvSpPr>
        <p:spPr>
          <a:xfrm>
            <a:off x="914400" y="3300412"/>
            <a:ext cx="7315200" cy="2700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p17: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601b126bb3_0_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601b126bb3_0_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g601b126bb3_0_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6154198730_0_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6154198730_0_9: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g6154198730_0_9: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62f7c0a8e7_0_13: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62f7c0a8e7_0_13: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62f7c0a8e7_0_13: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2" name="Shape 12"/>
        <p:cNvGrpSpPr/>
        <p:nvPr/>
      </p:nvGrpSpPr>
      <p:grpSpPr>
        <a:xfrm>
          <a:off x="0" y="0"/>
          <a:ext cx="0" cy="0"/>
          <a:chOff x="0" y="0"/>
          <a:chExt cx="0" cy="0"/>
        </a:xfrm>
      </p:grpSpPr>
      <p:sp>
        <p:nvSpPr>
          <p:cNvPr id="13" name="Google Shape;13;p2"/>
          <p:cNvSpPr txBox="1"/>
          <p:nvPr>
            <p:ph type="ctrTitle"/>
          </p:nvPr>
        </p:nvSpPr>
        <p:spPr>
          <a:xfrm>
            <a:off x="685800" y="841772"/>
            <a:ext cx="7772400" cy="1790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4500"/>
              <a:buFont typeface="Helvetica Neue"/>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chemeClr val="lt1"/>
              </a:buClr>
              <a:buSzPts val="1800"/>
              <a:buNone/>
              <a:defRPr sz="1800"/>
            </a:lvl1pPr>
            <a:lvl2pPr lvl="1" algn="ctr">
              <a:lnSpc>
                <a:spcPct val="90000"/>
              </a:lnSpc>
              <a:spcBef>
                <a:spcPts val="375"/>
              </a:spcBef>
              <a:spcAft>
                <a:spcPts val="0"/>
              </a:spcAft>
              <a:buClr>
                <a:schemeClr val="lt1"/>
              </a:buClr>
              <a:buSzPts val="1500"/>
              <a:buNone/>
              <a:defRPr sz="1500"/>
            </a:lvl2pPr>
            <a:lvl3pPr lvl="2" algn="ctr">
              <a:lnSpc>
                <a:spcPct val="90000"/>
              </a:lnSpc>
              <a:spcBef>
                <a:spcPts val="375"/>
              </a:spcBef>
              <a:spcAft>
                <a:spcPts val="0"/>
              </a:spcAft>
              <a:buClr>
                <a:schemeClr val="lt1"/>
              </a:buClr>
              <a:buSzPts val="1350"/>
              <a:buNone/>
              <a:defRPr sz="1350"/>
            </a:lvl3pPr>
            <a:lvl4pPr lvl="3" algn="ctr">
              <a:lnSpc>
                <a:spcPct val="90000"/>
              </a:lnSpc>
              <a:spcBef>
                <a:spcPts val="375"/>
              </a:spcBef>
              <a:spcAft>
                <a:spcPts val="0"/>
              </a:spcAft>
              <a:buClr>
                <a:schemeClr val="lt1"/>
              </a:buClr>
              <a:buSzPts val="1200"/>
              <a:buNone/>
              <a:defRPr sz="1200"/>
            </a:lvl4pPr>
            <a:lvl5pPr lvl="4" algn="ctr">
              <a:lnSpc>
                <a:spcPct val="90000"/>
              </a:lnSpc>
              <a:spcBef>
                <a:spcPts val="375"/>
              </a:spcBef>
              <a:spcAft>
                <a:spcPts val="0"/>
              </a:spcAft>
              <a:buClr>
                <a:schemeClr val="lt1"/>
              </a:buClr>
              <a:buSzPts val="1200"/>
              <a:buNone/>
              <a:defRPr sz="1200"/>
            </a:lvl5pPr>
            <a:lvl6pPr lvl="5" algn="ctr">
              <a:lnSpc>
                <a:spcPct val="90000"/>
              </a:lnSpc>
              <a:spcBef>
                <a:spcPts val="375"/>
              </a:spcBef>
              <a:spcAft>
                <a:spcPts val="0"/>
              </a:spcAft>
              <a:buClr>
                <a:schemeClr val="lt1"/>
              </a:buClr>
              <a:buSzPts val="1200"/>
              <a:buNone/>
              <a:defRPr sz="1200"/>
            </a:lvl6pPr>
            <a:lvl7pPr lvl="6" algn="ctr">
              <a:lnSpc>
                <a:spcPct val="90000"/>
              </a:lnSpc>
              <a:spcBef>
                <a:spcPts val="375"/>
              </a:spcBef>
              <a:spcAft>
                <a:spcPts val="0"/>
              </a:spcAft>
              <a:buClr>
                <a:schemeClr val="lt1"/>
              </a:buClr>
              <a:buSzPts val="1200"/>
              <a:buNone/>
              <a:defRPr sz="1200"/>
            </a:lvl7pPr>
            <a:lvl8pPr lvl="7" algn="ctr">
              <a:lnSpc>
                <a:spcPct val="90000"/>
              </a:lnSpc>
              <a:spcBef>
                <a:spcPts val="375"/>
              </a:spcBef>
              <a:spcAft>
                <a:spcPts val="0"/>
              </a:spcAft>
              <a:buClr>
                <a:schemeClr val="lt1"/>
              </a:buClr>
              <a:buSzPts val="1200"/>
              <a:buNone/>
              <a:defRPr sz="1200"/>
            </a:lvl8pPr>
            <a:lvl9pPr lvl="8" algn="ctr">
              <a:lnSpc>
                <a:spcPct val="90000"/>
              </a:lnSpc>
              <a:spcBef>
                <a:spcPts val="375"/>
              </a:spcBef>
              <a:spcAft>
                <a:spcPts val="0"/>
              </a:spcAft>
              <a:buClr>
                <a:schemeClr val="lt1"/>
              </a:buClr>
              <a:buSzPts val="1200"/>
              <a:buNone/>
              <a:defRPr sz="1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4" name="Shape 64"/>
        <p:cNvGrpSpPr/>
        <p:nvPr/>
      </p:nvGrpSpPr>
      <p:grpSpPr>
        <a:xfrm>
          <a:off x="0" y="0"/>
          <a:ext cx="0" cy="0"/>
          <a:chOff x="0" y="0"/>
          <a:chExt cx="0" cy="0"/>
        </a:xfrm>
      </p:grpSpPr>
      <p:sp>
        <p:nvSpPr>
          <p:cNvPr id="65" name="Google Shape;65;p11"/>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2400"/>
              <a:buFont typeface="Helvetica Neue"/>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1"/>
          <p:cNvSpPr/>
          <p:nvPr>
            <p:ph idx="2" type="pic"/>
          </p:nvPr>
        </p:nvSpPr>
        <p:spPr>
          <a:xfrm>
            <a:off x="3887391" y="740570"/>
            <a:ext cx="4629150" cy="365521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2400"/>
              <a:buFont typeface="Arial"/>
              <a:buNone/>
              <a:defRPr b="0" i="0" sz="2400" u="none" cap="none" strike="noStrike">
                <a:solidFill>
                  <a:schemeClr val="lt1"/>
                </a:solidFill>
                <a:latin typeface="Helvetica Neue"/>
                <a:ea typeface="Helvetica Neue"/>
                <a:cs typeface="Helvetica Neue"/>
                <a:sym typeface="Helvetica Neue"/>
              </a:defRPr>
            </a:lvl1pPr>
            <a:lvl2pPr lvl="1" marR="0" rtl="0" algn="l">
              <a:lnSpc>
                <a:spcPct val="90000"/>
              </a:lnSpc>
              <a:spcBef>
                <a:spcPts val="375"/>
              </a:spcBef>
              <a:spcAft>
                <a:spcPts val="0"/>
              </a:spcAft>
              <a:buClr>
                <a:schemeClr val="lt1"/>
              </a:buClr>
              <a:buSzPts val="2100"/>
              <a:buFont typeface="Arial"/>
              <a:buNone/>
              <a:defRPr b="0" i="0" sz="2100" u="none" cap="none" strike="noStrike">
                <a:solidFill>
                  <a:schemeClr val="lt1"/>
                </a:solidFill>
                <a:latin typeface="Helvetica Neue"/>
                <a:ea typeface="Helvetica Neue"/>
                <a:cs typeface="Helvetica Neue"/>
                <a:sym typeface="Helvetica Neue"/>
              </a:defRPr>
            </a:lvl2pPr>
            <a:lvl3pPr lvl="2" marR="0" rtl="0" algn="l">
              <a:lnSpc>
                <a:spcPct val="90000"/>
              </a:lnSpc>
              <a:spcBef>
                <a:spcPts val="375"/>
              </a:spcBef>
              <a:spcAft>
                <a:spcPts val="0"/>
              </a:spcAft>
              <a:buClr>
                <a:schemeClr val="lt1"/>
              </a:buClr>
              <a:buSzPts val="1800"/>
              <a:buFont typeface="Arial"/>
              <a:buNone/>
              <a:defRPr b="0" i="0" sz="1800" u="none" cap="none" strike="noStrike">
                <a:solidFill>
                  <a:schemeClr val="lt1"/>
                </a:solidFill>
                <a:latin typeface="Helvetica Neue"/>
                <a:ea typeface="Helvetica Neue"/>
                <a:cs typeface="Helvetica Neue"/>
                <a:sym typeface="Helvetica Neue"/>
              </a:defRPr>
            </a:lvl3pPr>
            <a:lvl4pPr lvl="3"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Helvetica Neue"/>
                <a:ea typeface="Helvetica Neue"/>
                <a:cs typeface="Helvetica Neue"/>
                <a:sym typeface="Helvetica Neue"/>
              </a:defRPr>
            </a:lvl4pPr>
            <a:lvl5pPr lvl="4"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Helvetica Neue"/>
                <a:ea typeface="Helvetica Neue"/>
                <a:cs typeface="Helvetica Neue"/>
                <a:sym typeface="Helvetica Neue"/>
              </a:defRPr>
            </a:lvl5pPr>
            <a:lvl6pPr lvl="5"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6pPr>
            <a:lvl7pPr lvl="6"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7pPr>
            <a:lvl8pPr lvl="7"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8pPr>
            <a:lvl9pPr lvl="8"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9pPr>
          </a:lstStyle>
          <a:p/>
        </p:txBody>
      </p:sp>
      <p:sp>
        <p:nvSpPr>
          <p:cNvPr id="67" name="Google Shape;67;p11"/>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lt1"/>
              </a:buClr>
              <a:buSzPts val="1200"/>
              <a:buNone/>
              <a:defRPr sz="1200"/>
            </a:lvl1pPr>
            <a:lvl2pPr indent="-228600" lvl="1" marL="914400" algn="l">
              <a:lnSpc>
                <a:spcPct val="90000"/>
              </a:lnSpc>
              <a:spcBef>
                <a:spcPts val="375"/>
              </a:spcBef>
              <a:spcAft>
                <a:spcPts val="0"/>
              </a:spcAft>
              <a:buClr>
                <a:schemeClr val="lt1"/>
              </a:buClr>
              <a:buSzPts val="1050"/>
              <a:buNone/>
              <a:defRPr sz="1050"/>
            </a:lvl2pPr>
            <a:lvl3pPr indent="-228600" lvl="2" marL="1371600" algn="l">
              <a:lnSpc>
                <a:spcPct val="90000"/>
              </a:lnSpc>
              <a:spcBef>
                <a:spcPts val="375"/>
              </a:spcBef>
              <a:spcAft>
                <a:spcPts val="0"/>
              </a:spcAft>
              <a:buClr>
                <a:schemeClr val="lt1"/>
              </a:buClr>
              <a:buSzPts val="900"/>
              <a:buNone/>
              <a:defRPr sz="900"/>
            </a:lvl3pPr>
            <a:lvl4pPr indent="-228600" lvl="3" marL="1828800" algn="l">
              <a:lnSpc>
                <a:spcPct val="90000"/>
              </a:lnSpc>
              <a:spcBef>
                <a:spcPts val="375"/>
              </a:spcBef>
              <a:spcAft>
                <a:spcPts val="0"/>
              </a:spcAft>
              <a:buClr>
                <a:schemeClr val="lt1"/>
              </a:buClr>
              <a:buSzPts val="750"/>
              <a:buNone/>
              <a:defRPr sz="750"/>
            </a:lvl4pPr>
            <a:lvl5pPr indent="-228600" lvl="4" marL="2286000" algn="l">
              <a:lnSpc>
                <a:spcPct val="90000"/>
              </a:lnSpc>
              <a:spcBef>
                <a:spcPts val="375"/>
              </a:spcBef>
              <a:spcAft>
                <a:spcPts val="0"/>
              </a:spcAft>
              <a:buClr>
                <a:schemeClr val="lt1"/>
              </a:buClr>
              <a:buSzPts val="750"/>
              <a:buNone/>
              <a:defRPr sz="750"/>
            </a:lvl5pPr>
            <a:lvl6pPr indent="-228600" lvl="5" marL="2743200" algn="l">
              <a:lnSpc>
                <a:spcPct val="90000"/>
              </a:lnSpc>
              <a:spcBef>
                <a:spcPts val="375"/>
              </a:spcBef>
              <a:spcAft>
                <a:spcPts val="0"/>
              </a:spcAft>
              <a:buClr>
                <a:schemeClr val="lt1"/>
              </a:buClr>
              <a:buSzPts val="750"/>
              <a:buNone/>
              <a:defRPr sz="750"/>
            </a:lvl6pPr>
            <a:lvl7pPr indent="-228600" lvl="6" marL="3200400" algn="l">
              <a:lnSpc>
                <a:spcPct val="90000"/>
              </a:lnSpc>
              <a:spcBef>
                <a:spcPts val="375"/>
              </a:spcBef>
              <a:spcAft>
                <a:spcPts val="0"/>
              </a:spcAft>
              <a:buClr>
                <a:schemeClr val="lt1"/>
              </a:buClr>
              <a:buSzPts val="750"/>
              <a:buNone/>
              <a:defRPr sz="750"/>
            </a:lvl7pPr>
            <a:lvl8pPr indent="-228600" lvl="7" marL="3657600" algn="l">
              <a:lnSpc>
                <a:spcPct val="90000"/>
              </a:lnSpc>
              <a:spcBef>
                <a:spcPts val="375"/>
              </a:spcBef>
              <a:spcAft>
                <a:spcPts val="0"/>
              </a:spcAft>
              <a:buClr>
                <a:schemeClr val="lt1"/>
              </a:buClr>
              <a:buSzPts val="750"/>
              <a:buNone/>
              <a:defRPr sz="750"/>
            </a:lvl8pPr>
            <a:lvl9pPr indent="-228600" lvl="8" marL="4114800" algn="l">
              <a:lnSpc>
                <a:spcPct val="90000"/>
              </a:lnSpc>
              <a:spcBef>
                <a:spcPts val="375"/>
              </a:spcBef>
              <a:spcAft>
                <a:spcPts val="0"/>
              </a:spcAft>
              <a:buClr>
                <a:schemeClr val="lt1"/>
              </a:buClr>
              <a:buSzPts val="750"/>
              <a:buNone/>
              <a:defRPr sz="750"/>
            </a:lvl9pPr>
          </a:lstStyle>
          <a:p/>
        </p:txBody>
      </p:sp>
      <p:sp>
        <p:nvSpPr>
          <p:cNvPr id="68" name="Google Shape;68;p11"/>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9" name="Google Shape;69;p11"/>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0" name="Google Shape;70;p11"/>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1" name="Shape 71"/>
        <p:cNvGrpSpPr/>
        <p:nvPr/>
      </p:nvGrpSpPr>
      <p:grpSpPr>
        <a:xfrm>
          <a:off x="0" y="0"/>
          <a:ext cx="0" cy="0"/>
          <a:chOff x="0" y="0"/>
          <a:chExt cx="0" cy="0"/>
        </a:xfrm>
      </p:grpSpPr>
      <p:sp>
        <p:nvSpPr>
          <p:cNvPr id="72" name="Google Shape;72;p12"/>
          <p:cNvSpPr txBox="1"/>
          <p:nvPr>
            <p:ph type="title"/>
          </p:nvPr>
        </p:nvSpPr>
        <p:spPr>
          <a:xfrm rot="5400000">
            <a:off x="5350074" y="1467446"/>
            <a:ext cx="4358879" cy="19716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2"/>
          <p:cNvSpPr txBox="1"/>
          <p:nvPr>
            <p:ph idx="1" type="body"/>
          </p:nvPr>
        </p:nvSpPr>
        <p:spPr>
          <a:xfrm rot="5400000">
            <a:off x="1349574" y="-447079"/>
            <a:ext cx="4358879" cy="58007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74" name="Google Shape;74;p12"/>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5" name="Google Shape;75;p12"/>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6" name="Google Shape;76;p12"/>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1" name="Shape 81"/>
        <p:cNvGrpSpPr/>
        <p:nvPr/>
      </p:nvGrpSpPr>
      <p:grpSpPr>
        <a:xfrm>
          <a:off x="0" y="0"/>
          <a:ext cx="0" cy="0"/>
          <a:chOff x="0" y="0"/>
          <a:chExt cx="0" cy="0"/>
        </a:xfrm>
      </p:grpSpPr>
      <p:sp>
        <p:nvSpPr>
          <p:cNvPr id="82" name="Google Shape;82;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3" name="Google Shape;83;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4" name="Google Shape;84;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5" name="Shape 85"/>
        <p:cNvGrpSpPr/>
        <p:nvPr/>
      </p:nvGrpSpPr>
      <p:grpSpPr>
        <a:xfrm>
          <a:off x="0" y="0"/>
          <a:ext cx="0" cy="0"/>
          <a:chOff x="0" y="0"/>
          <a:chExt cx="0" cy="0"/>
        </a:xfrm>
      </p:grpSpPr>
      <p:sp>
        <p:nvSpPr>
          <p:cNvPr id="86" name="Google Shape;86;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7" name="Google Shape;87;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8" name="Shape 88"/>
        <p:cNvGrpSpPr/>
        <p:nvPr/>
      </p:nvGrpSpPr>
      <p:grpSpPr>
        <a:xfrm>
          <a:off x="0" y="0"/>
          <a:ext cx="0" cy="0"/>
          <a:chOff x="0" y="0"/>
          <a:chExt cx="0" cy="0"/>
        </a:xfrm>
      </p:grpSpPr>
      <p:sp>
        <p:nvSpPr>
          <p:cNvPr id="89" name="Google Shape;89;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0" name="Google Shape;90;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1" name="Google Shape;91;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2" name="Shape 92"/>
        <p:cNvGrpSpPr/>
        <p:nvPr/>
      </p:nvGrpSpPr>
      <p:grpSpPr>
        <a:xfrm>
          <a:off x="0" y="0"/>
          <a:ext cx="0" cy="0"/>
          <a:chOff x="0" y="0"/>
          <a:chExt cx="0" cy="0"/>
        </a:xfrm>
      </p:grpSpPr>
      <p:sp>
        <p:nvSpPr>
          <p:cNvPr id="93" name="Google Shape;93;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 name="Google Shape;94;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5" name="Google Shape;95;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6" name="Google Shape;96;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7" name="Shape 97"/>
        <p:cNvGrpSpPr/>
        <p:nvPr/>
      </p:nvGrpSpPr>
      <p:grpSpPr>
        <a:xfrm>
          <a:off x="0" y="0"/>
          <a:ext cx="0" cy="0"/>
          <a:chOff x="0" y="0"/>
          <a:chExt cx="0" cy="0"/>
        </a:xfrm>
      </p:grpSpPr>
      <p:sp>
        <p:nvSpPr>
          <p:cNvPr id="98" name="Google Shape;98;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9" name="Google Shape;99;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0" name="Shape 100"/>
        <p:cNvGrpSpPr/>
        <p:nvPr/>
      </p:nvGrpSpPr>
      <p:grpSpPr>
        <a:xfrm>
          <a:off x="0" y="0"/>
          <a:ext cx="0" cy="0"/>
          <a:chOff x="0" y="0"/>
          <a:chExt cx="0" cy="0"/>
        </a:xfrm>
      </p:grpSpPr>
      <p:sp>
        <p:nvSpPr>
          <p:cNvPr id="101" name="Google Shape;101;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2" name="Google Shape;102;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3" name="Google Shape;103;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04" name="Shape 104"/>
        <p:cNvGrpSpPr/>
        <p:nvPr/>
      </p:nvGrpSpPr>
      <p:grpSpPr>
        <a:xfrm>
          <a:off x="0" y="0"/>
          <a:ext cx="0" cy="0"/>
          <a:chOff x="0" y="0"/>
          <a:chExt cx="0" cy="0"/>
        </a:xfrm>
      </p:grpSpPr>
      <p:sp>
        <p:nvSpPr>
          <p:cNvPr id="105" name="Google Shape;105;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6" name="Google Shape;106;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07" name="Shape 107"/>
        <p:cNvGrpSpPr/>
        <p:nvPr/>
      </p:nvGrpSpPr>
      <p:grpSpPr>
        <a:xfrm>
          <a:off x="0" y="0"/>
          <a:ext cx="0" cy="0"/>
          <a:chOff x="0" y="0"/>
          <a:chExt cx="0" cy="0"/>
        </a:xfrm>
      </p:grpSpPr>
      <p:sp>
        <p:nvSpPr>
          <p:cNvPr id="108" name="Google Shape;108;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0" name="Google Shape;110;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1" name="Google Shape;111;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2" name="Google Shape;112;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18" name="Google Shape;18;p3"/>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9" name="Google Shape;19;p3"/>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0" name="Google Shape;20;p3"/>
          <p:cNvSpPr txBox="1"/>
          <p:nvPr>
            <p:ph idx="12" type="sldNum"/>
          </p:nvPr>
        </p:nvSpPr>
        <p:spPr>
          <a:xfrm>
            <a:off x="76912" y="4925990"/>
            <a:ext cx="551738"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1"/>
                </a:solidFill>
                <a:latin typeface="Calibri"/>
                <a:ea typeface="Calibri"/>
                <a:cs typeface="Calibri"/>
                <a:sym typeface="Calibri"/>
              </a:defRPr>
            </a:lvl2pPr>
            <a:lvl3pPr indent="0" lvl="2" marL="0" marR="0" rtl="0" algn="l">
              <a:spcBef>
                <a:spcPts val="0"/>
              </a:spcBef>
              <a:buNone/>
              <a:defRPr b="0" i="0" sz="1800" u="none" cap="none" strike="noStrike">
                <a:solidFill>
                  <a:schemeClr val="lt1"/>
                </a:solidFill>
                <a:latin typeface="Calibri"/>
                <a:ea typeface="Calibri"/>
                <a:cs typeface="Calibri"/>
                <a:sym typeface="Calibri"/>
              </a:defRPr>
            </a:lvl3pPr>
            <a:lvl4pPr indent="0" lvl="3" marL="0" marR="0" rtl="0" algn="l">
              <a:spcBef>
                <a:spcPts val="0"/>
              </a:spcBef>
              <a:buNone/>
              <a:defRPr b="0" i="0" sz="1800" u="none" cap="none" strike="noStrike">
                <a:solidFill>
                  <a:schemeClr val="lt1"/>
                </a:solidFill>
                <a:latin typeface="Calibri"/>
                <a:ea typeface="Calibri"/>
                <a:cs typeface="Calibri"/>
                <a:sym typeface="Calibri"/>
              </a:defRPr>
            </a:lvl4pPr>
            <a:lvl5pPr indent="0" lvl="4" marL="0" marR="0" rtl="0" algn="l">
              <a:spcBef>
                <a:spcPts val="0"/>
              </a:spcBef>
              <a:buNone/>
              <a:defRPr b="0" i="0" sz="1800" u="none" cap="none" strike="noStrike">
                <a:solidFill>
                  <a:schemeClr val="lt1"/>
                </a:solidFill>
                <a:latin typeface="Calibri"/>
                <a:ea typeface="Calibri"/>
                <a:cs typeface="Calibri"/>
                <a:sym typeface="Calibri"/>
              </a:defRPr>
            </a:lvl5pPr>
            <a:lvl6pPr indent="0" lvl="5" marL="0" marR="0" rtl="0" algn="l">
              <a:spcBef>
                <a:spcPts val="0"/>
              </a:spcBef>
              <a:buNone/>
              <a:defRPr b="0" i="0" sz="1800" u="none" cap="none" strike="noStrike">
                <a:solidFill>
                  <a:schemeClr val="lt1"/>
                </a:solidFill>
                <a:latin typeface="Calibri"/>
                <a:ea typeface="Calibri"/>
                <a:cs typeface="Calibri"/>
                <a:sym typeface="Calibri"/>
              </a:defRPr>
            </a:lvl6pPr>
            <a:lvl7pPr indent="0" lvl="6" marL="0" marR="0" rtl="0" algn="l">
              <a:spcBef>
                <a:spcPts val="0"/>
              </a:spcBef>
              <a:buNone/>
              <a:defRPr b="0" i="0" sz="1800" u="none" cap="none" strike="noStrike">
                <a:solidFill>
                  <a:schemeClr val="lt1"/>
                </a:solidFill>
                <a:latin typeface="Calibri"/>
                <a:ea typeface="Calibri"/>
                <a:cs typeface="Calibri"/>
                <a:sym typeface="Calibri"/>
              </a:defRPr>
            </a:lvl7pPr>
            <a:lvl8pPr indent="0" lvl="7" marL="0" marR="0" rtl="0" algn="l">
              <a:spcBef>
                <a:spcPts val="0"/>
              </a:spcBef>
              <a:buNone/>
              <a:defRPr b="0" i="0" sz="1800" u="none" cap="none" strike="noStrike">
                <a:solidFill>
                  <a:schemeClr val="lt1"/>
                </a:solidFill>
                <a:latin typeface="Calibri"/>
                <a:ea typeface="Calibri"/>
                <a:cs typeface="Calibri"/>
                <a:sym typeface="Calibri"/>
              </a:defRPr>
            </a:lvl8pPr>
            <a:lvl9pPr indent="0" lvl="8" marL="0" marR="0" rtl="0" algn="l">
              <a:spcBef>
                <a:spcPts val="0"/>
              </a:spcBef>
              <a:buNone/>
              <a:defRPr b="0" i="0" sz="18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13" name="Shape 113"/>
        <p:cNvGrpSpPr/>
        <p:nvPr/>
      </p:nvGrpSpPr>
      <p:grpSpPr>
        <a:xfrm>
          <a:off x="0" y="0"/>
          <a:ext cx="0" cy="0"/>
          <a:chOff x="0" y="0"/>
          <a:chExt cx="0" cy="0"/>
        </a:xfrm>
      </p:grpSpPr>
      <p:sp>
        <p:nvSpPr>
          <p:cNvPr id="114" name="Google Shape;114;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15" name="Google Shape;115;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16" name="Shape 116"/>
        <p:cNvGrpSpPr/>
        <p:nvPr/>
      </p:nvGrpSpPr>
      <p:grpSpPr>
        <a:xfrm>
          <a:off x="0" y="0"/>
          <a:ext cx="0" cy="0"/>
          <a:chOff x="0" y="0"/>
          <a:chExt cx="0" cy="0"/>
        </a:xfrm>
      </p:grpSpPr>
      <p:sp>
        <p:nvSpPr>
          <p:cNvPr id="117" name="Google Shape;117;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8" name="Google Shape;118;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19" name="Google Shape;119;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0" name="Shape 120"/>
        <p:cNvGrpSpPr/>
        <p:nvPr/>
      </p:nvGrpSpPr>
      <p:grpSpPr>
        <a:xfrm>
          <a:off x="0" y="0"/>
          <a:ext cx="0" cy="0"/>
          <a:chOff x="0" y="0"/>
          <a:chExt cx="0" cy="0"/>
        </a:xfrm>
      </p:grpSpPr>
      <p:sp>
        <p:nvSpPr>
          <p:cNvPr id="121" name="Google Shape;121;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26" name="Shape 126"/>
        <p:cNvGrpSpPr/>
        <p:nvPr/>
      </p:nvGrpSpPr>
      <p:grpSpPr>
        <a:xfrm>
          <a:off x="0" y="0"/>
          <a:ext cx="0" cy="0"/>
          <a:chOff x="0" y="0"/>
          <a:chExt cx="0" cy="0"/>
        </a:xfrm>
      </p:grpSpPr>
      <p:grpSp>
        <p:nvGrpSpPr>
          <p:cNvPr id="127" name="Google Shape;127;p26"/>
          <p:cNvGrpSpPr/>
          <p:nvPr/>
        </p:nvGrpSpPr>
        <p:grpSpPr>
          <a:xfrm>
            <a:off x="4350279" y="2855377"/>
            <a:ext cx="443589" cy="105632"/>
            <a:chOff x="4137525" y="2915950"/>
            <a:chExt cx="869100" cy="207000"/>
          </a:xfrm>
        </p:grpSpPr>
        <p:sp>
          <p:nvSpPr>
            <p:cNvPr id="128" name="Google Shape;128;p26"/>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6"/>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6"/>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26"/>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32" name="Google Shape;132;p26"/>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33" name="Google Shape;133;p2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4" name="Shape 134"/>
        <p:cNvGrpSpPr/>
        <p:nvPr/>
      </p:nvGrpSpPr>
      <p:grpSpPr>
        <a:xfrm>
          <a:off x="0" y="0"/>
          <a:ext cx="0" cy="0"/>
          <a:chOff x="0" y="0"/>
          <a:chExt cx="0" cy="0"/>
        </a:xfrm>
      </p:grpSpPr>
      <p:sp>
        <p:nvSpPr>
          <p:cNvPr id="135" name="Google Shape;135;p27"/>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6" name="Google Shape;136;p2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7" name="Shape 137"/>
        <p:cNvGrpSpPr/>
        <p:nvPr/>
      </p:nvGrpSpPr>
      <p:grpSpPr>
        <a:xfrm>
          <a:off x="0" y="0"/>
          <a:ext cx="0" cy="0"/>
          <a:chOff x="0" y="0"/>
          <a:chExt cx="0" cy="0"/>
        </a:xfrm>
      </p:grpSpPr>
      <p:sp>
        <p:nvSpPr>
          <p:cNvPr id="138" name="Google Shape;138;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9" name="Google Shape;139;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0" name="Google Shape;140;p2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41" name="Shape 141"/>
        <p:cNvGrpSpPr/>
        <p:nvPr/>
      </p:nvGrpSpPr>
      <p:grpSpPr>
        <a:xfrm>
          <a:off x="0" y="0"/>
          <a:ext cx="0" cy="0"/>
          <a:chOff x="0" y="0"/>
          <a:chExt cx="0" cy="0"/>
        </a:xfrm>
      </p:grpSpPr>
      <p:sp>
        <p:nvSpPr>
          <p:cNvPr id="142" name="Google Shape;142;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3" name="Google Shape;143;p2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4" name="Google Shape;144;p2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5" name="Google Shape;145;p2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46" name="Shape 146"/>
        <p:cNvGrpSpPr/>
        <p:nvPr/>
      </p:nvGrpSpPr>
      <p:grpSpPr>
        <a:xfrm>
          <a:off x="0" y="0"/>
          <a:ext cx="0" cy="0"/>
          <a:chOff x="0" y="0"/>
          <a:chExt cx="0" cy="0"/>
        </a:xfrm>
      </p:grpSpPr>
      <p:sp>
        <p:nvSpPr>
          <p:cNvPr id="147" name="Google Shape;147;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8" name="Google Shape;148;p3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49" name="Shape 149"/>
        <p:cNvGrpSpPr/>
        <p:nvPr/>
      </p:nvGrpSpPr>
      <p:grpSpPr>
        <a:xfrm>
          <a:off x="0" y="0"/>
          <a:ext cx="0" cy="0"/>
          <a:chOff x="0" y="0"/>
          <a:chExt cx="0" cy="0"/>
        </a:xfrm>
      </p:grpSpPr>
      <p:sp>
        <p:nvSpPr>
          <p:cNvPr id="150" name="Google Shape;150;p3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1" name="Google Shape;151;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2" name="Google Shape;152;p3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153" name="Shape 153"/>
        <p:cNvGrpSpPr/>
        <p:nvPr/>
      </p:nvGrpSpPr>
      <p:grpSpPr>
        <a:xfrm>
          <a:off x="0" y="0"/>
          <a:ext cx="0" cy="0"/>
          <a:chOff x="0" y="0"/>
          <a:chExt cx="0" cy="0"/>
        </a:xfrm>
      </p:grpSpPr>
      <p:sp>
        <p:nvSpPr>
          <p:cNvPr id="154" name="Google Shape;154;p32"/>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55" name="Google Shape;155;p3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1" name="Shape 21"/>
        <p:cNvGrpSpPr/>
        <p:nvPr/>
      </p:nvGrpSpPr>
      <p:grpSpPr>
        <a:xfrm>
          <a:off x="0" y="0"/>
          <a:ext cx="0" cy="0"/>
          <a:chOff x="0" y="0"/>
          <a:chExt cx="0" cy="0"/>
        </a:xfrm>
      </p:grpSpPr>
      <p:sp>
        <p:nvSpPr>
          <p:cNvPr id="22" name="Google Shape;22;p4"/>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24" name="Google Shape;24;p4"/>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5" name="Google Shape;25;p4"/>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6" name="Google Shape;26;p4"/>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1"/>
                </a:solidFill>
                <a:latin typeface="Calibri"/>
                <a:ea typeface="Calibri"/>
                <a:cs typeface="Calibri"/>
                <a:sym typeface="Calibri"/>
              </a:defRPr>
            </a:lvl2pPr>
            <a:lvl3pPr indent="0" lvl="2" marL="0" marR="0" rtl="0" algn="l">
              <a:spcBef>
                <a:spcPts val="0"/>
              </a:spcBef>
              <a:buNone/>
              <a:defRPr b="0" i="0" sz="1800" u="none" cap="none" strike="noStrike">
                <a:solidFill>
                  <a:schemeClr val="lt1"/>
                </a:solidFill>
                <a:latin typeface="Calibri"/>
                <a:ea typeface="Calibri"/>
                <a:cs typeface="Calibri"/>
                <a:sym typeface="Calibri"/>
              </a:defRPr>
            </a:lvl3pPr>
            <a:lvl4pPr indent="0" lvl="3" marL="0" marR="0" rtl="0" algn="l">
              <a:spcBef>
                <a:spcPts val="0"/>
              </a:spcBef>
              <a:buNone/>
              <a:defRPr b="0" i="0" sz="1800" u="none" cap="none" strike="noStrike">
                <a:solidFill>
                  <a:schemeClr val="lt1"/>
                </a:solidFill>
                <a:latin typeface="Calibri"/>
                <a:ea typeface="Calibri"/>
                <a:cs typeface="Calibri"/>
                <a:sym typeface="Calibri"/>
              </a:defRPr>
            </a:lvl4pPr>
            <a:lvl5pPr indent="0" lvl="4" marL="0" marR="0" rtl="0" algn="l">
              <a:spcBef>
                <a:spcPts val="0"/>
              </a:spcBef>
              <a:buNone/>
              <a:defRPr b="0" i="0" sz="1800" u="none" cap="none" strike="noStrike">
                <a:solidFill>
                  <a:schemeClr val="lt1"/>
                </a:solidFill>
                <a:latin typeface="Calibri"/>
                <a:ea typeface="Calibri"/>
                <a:cs typeface="Calibri"/>
                <a:sym typeface="Calibri"/>
              </a:defRPr>
            </a:lvl5pPr>
            <a:lvl6pPr indent="0" lvl="5" marL="0" marR="0" rtl="0" algn="l">
              <a:spcBef>
                <a:spcPts val="0"/>
              </a:spcBef>
              <a:buNone/>
              <a:defRPr b="0" i="0" sz="1800" u="none" cap="none" strike="noStrike">
                <a:solidFill>
                  <a:schemeClr val="lt1"/>
                </a:solidFill>
                <a:latin typeface="Calibri"/>
                <a:ea typeface="Calibri"/>
                <a:cs typeface="Calibri"/>
                <a:sym typeface="Calibri"/>
              </a:defRPr>
            </a:lvl6pPr>
            <a:lvl7pPr indent="0" lvl="6" marL="0" marR="0" rtl="0" algn="l">
              <a:spcBef>
                <a:spcPts val="0"/>
              </a:spcBef>
              <a:buNone/>
              <a:defRPr b="0" i="0" sz="1800" u="none" cap="none" strike="noStrike">
                <a:solidFill>
                  <a:schemeClr val="lt1"/>
                </a:solidFill>
                <a:latin typeface="Calibri"/>
                <a:ea typeface="Calibri"/>
                <a:cs typeface="Calibri"/>
                <a:sym typeface="Calibri"/>
              </a:defRPr>
            </a:lvl7pPr>
            <a:lvl8pPr indent="0" lvl="7" marL="0" marR="0" rtl="0" algn="l">
              <a:spcBef>
                <a:spcPts val="0"/>
              </a:spcBef>
              <a:buNone/>
              <a:defRPr b="0" i="0" sz="1800" u="none" cap="none" strike="noStrike">
                <a:solidFill>
                  <a:schemeClr val="lt1"/>
                </a:solidFill>
                <a:latin typeface="Calibri"/>
                <a:ea typeface="Calibri"/>
                <a:cs typeface="Calibri"/>
                <a:sym typeface="Calibri"/>
              </a:defRPr>
            </a:lvl8pPr>
            <a:lvl9pPr indent="0" lvl="8" marL="0" marR="0" rtl="0" algn="l">
              <a:spcBef>
                <a:spcPts val="0"/>
              </a:spcBef>
              <a:buNone/>
              <a:defRPr b="0" i="0" sz="18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56" name="Shape 156"/>
        <p:cNvGrpSpPr/>
        <p:nvPr/>
      </p:nvGrpSpPr>
      <p:grpSpPr>
        <a:xfrm>
          <a:off x="0" y="0"/>
          <a:ext cx="0" cy="0"/>
          <a:chOff x="0" y="0"/>
          <a:chExt cx="0" cy="0"/>
        </a:xfrm>
      </p:grpSpPr>
      <p:sp>
        <p:nvSpPr>
          <p:cNvPr id="157" name="Google Shape;157;p33"/>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8" name="Google Shape;158;p33"/>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59" name="Google Shape;159;p33"/>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0" name="Google Shape;160;p33"/>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61" name="Google Shape;161;p33"/>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62" name="Google Shape;162;p3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63" name="Shape 163"/>
        <p:cNvGrpSpPr/>
        <p:nvPr/>
      </p:nvGrpSpPr>
      <p:grpSpPr>
        <a:xfrm>
          <a:off x="0" y="0"/>
          <a:ext cx="0" cy="0"/>
          <a:chOff x="0" y="0"/>
          <a:chExt cx="0" cy="0"/>
        </a:xfrm>
      </p:grpSpPr>
      <p:sp>
        <p:nvSpPr>
          <p:cNvPr id="164" name="Google Shape;164;p3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65" name="Google Shape;165;p3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66" name="Shape 166"/>
        <p:cNvGrpSpPr/>
        <p:nvPr/>
      </p:nvGrpSpPr>
      <p:grpSpPr>
        <a:xfrm>
          <a:off x="0" y="0"/>
          <a:ext cx="0" cy="0"/>
          <a:chOff x="0" y="0"/>
          <a:chExt cx="0" cy="0"/>
        </a:xfrm>
      </p:grpSpPr>
      <p:sp>
        <p:nvSpPr>
          <p:cNvPr id="167" name="Google Shape;167;p35"/>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8" name="Google Shape;168;p35"/>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69" name="Google Shape;169;p3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0" name="Shape 170"/>
        <p:cNvGrpSpPr/>
        <p:nvPr/>
      </p:nvGrpSpPr>
      <p:grpSpPr>
        <a:xfrm>
          <a:off x="0" y="0"/>
          <a:ext cx="0" cy="0"/>
          <a:chOff x="0" y="0"/>
          <a:chExt cx="0" cy="0"/>
        </a:xfrm>
      </p:grpSpPr>
      <p:sp>
        <p:nvSpPr>
          <p:cNvPr id="171" name="Google Shape;171;p3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623888" y="1282305"/>
            <a:ext cx="7886700" cy="213955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4500"/>
              <a:buFont typeface="Helvetica Neue"/>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623888" y="3442099"/>
            <a:ext cx="7886700" cy="112514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lt1"/>
              </a:buClr>
              <a:buSzPts val="1800"/>
              <a:buNone/>
              <a:defRPr sz="1800">
                <a:solidFill>
                  <a:schemeClr val="lt1"/>
                </a:solidFill>
              </a:defRPr>
            </a:lvl1pPr>
            <a:lvl2pPr indent="-228600" lvl="1" marL="914400" algn="l">
              <a:lnSpc>
                <a:spcPct val="90000"/>
              </a:lnSpc>
              <a:spcBef>
                <a:spcPts val="375"/>
              </a:spcBef>
              <a:spcAft>
                <a:spcPts val="0"/>
              </a:spcAft>
              <a:buClr>
                <a:schemeClr val="lt1"/>
              </a:buClr>
              <a:buSzPts val="1500"/>
              <a:buNone/>
              <a:defRPr sz="1500">
                <a:solidFill>
                  <a:schemeClr val="lt1"/>
                </a:solidFill>
              </a:defRPr>
            </a:lvl2pPr>
            <a:lvl3pPr indent="-228600" lvl="2" marL="1371600" algn="l">
              <a:lnSpc>
                <a:spcPct val="90000"/>
              </a:lnSpc>
              <a:spcBef>
                <a:spcPts val="375"/>
              </a:spcBef>
              <a:spcAft>
                <a:spcPts val="0"/>
              </a:spcAft>
              <a:buClr>
                <a:schemeClr val="lt1"/>
              </a:buClr>
              <a:buSzPts val="1350"/>
              <a:buNone/>
              <a:defRPr sz="1350">
                <a:solidFill>
                  <a:schemeClr val="lt1"/>
                </a:solidFill>
              </a:defRPr>
            </a:lvl3pPr>
            <a:lvl4pPr indent="-228600" lvl="3" marL="1828800" algn="l">
              <a:lnSpc>
                <a:spcPct val="90000"/>
              </a:lnSpc>
              <a:spcBef>
                <a:spcPts val="375"/>
              </a:spcBef>
              <a:spcAft>
                <a:spcPts val="0"/>
              </a:spcAft>
              <a:buClr>
                <a:schemeClr val="lt1"/>
              </a:buClr>
              <a:buSzPts val="1200"/>
              <a:buNone/>
              <a:defRPr sz="1200">
                <a:solidFill>
                  <a:schemeClr val="lt1"/>
                </a:solidFill>
              </a:defRPr>
            </a:lvl4pPr>
            <a:lvl5pPr indent="-228600" lvl="4" marL="2286000" algn="l">
              <a:lnSpc>
                <a:spcPct val="90000"/>
              </a:lnSpc>
              <a:spcBef>
                <a:spcPts val="375"/>
              </a:spcBef>
              <a:spcAft>
                <a:spcPts val="0"/>
              </a:spcAft>
              <a:buClr>
                <a:schemeClr val="lt1"/>
              </a:buClr>
              <a:buSzPts val="1200"/>
              <a:buNone/>
              <a:defRPr sz="1200">
                <a:solidFill>
                  <a:schemeClr val="lt1"/>
                </a:solidFill>
              </a:defRPr>
            </a:lvl5pPr>
            <a:lvl6pPr indent="-228600" lvl="5" marL="2743200" algn="l">
              <a:lnSpc>
                <a:spcPct val="90000"/>
              </a:lnSpc>
              <a:spcBef>
                <a:spcPts val="375"/>
              </a:spcBef>
              <a:spcAft>
                <a:spcPts val="0"/>
              </a:spcAft>
              <a:buClr>
                <a:schemeClr val="lt1"/>
              </a:buClr>
              <a:buSzPts val="1200"/>
              <a:buNone/>
              <a:defRPr sz="1200">
                <a:solidFill>
                  <a:schemeClr val="lt1"/>
                </a:solidFill>
              </a:defRPr>
            </a:lvl6pPr>
            <a:lvl7pPr indent="-228600" lvl="6" marL="3200400" algn="l">
              <a:lnSpc>
                <a:spcPct val="90000"/>
              </a:lnSpc>
              <a:spcBef>
                <a:spcPts val="375"/>
              </a:spcBef>
              <a:spcAft>
                <a:spcPts val="0"/>
              </a:spcAft>
              <a:buClr>
                <a:schemeClr val="lt1"/>
              </a:buClr>
              <a:buSzPts val="1200"/>
              <a:buNone/>
              <a:defRPr sz="1200">
                <a:solidFill>
                  <a:schemeClr val="lt1"/>
                </a:solidFill>
              </a:defRPr>
            </a:lvl7pPr>
            <a:lvl8pPr indent="-228600" lvl="7" marL="3657600" algn="l">
              <a:lnSpc>
                <a:spcPct val="90000"/>
              </a:lnSpc>
              <a:spcBef>
                <a:spcPts val="375"/>
              </a:spcBef>
              <a:spcAft>
                <a:spcPts val="0"/>
              </a:spcAft>
              <a:buClr>
                <a:schemeClr val="lt1"/>
              </a:buClr>
              <a:buSzPts val="1200"/>
              <a:buNone/>
              <a:defRPr sz="1200">
                <a:solidFill>
                  <a:schemeClr val="lt1"/>
                </a:solidFill>
              </a:defRPr>
            </a:lvl8pPr>
            <a:lvl9pPr indent="-228600" lvl="8" marL="4114800" algn="l">
              <a:lnSpc>
                <a:spcPct val="90000"/>
              </a:lnSpc>
              <a:spcBef>
                <a:spcPts val="375"/>
              </a:spcBef>
              <a:spcAft>
                <a:spcPts val="0"/>
              </a:spcAft>
              <a:buClr>
                <a:schemeClr val="lt1"/>
              </a:buClr>
              <a:buSzPts val="1200"/>
              <a:buNone/>
              <a:defRPr sz="1200">
                <a:solidFill>
                  <a:schemeClr val="lt1"/>
                </a:solidFill>
              </a:defRPr>
            </a:lvl9pPr>
          </a:lstStyle>
          <a:p/>
        </p:txBody>
      </p:sp>
      <p:sp>
        <p:nvSpPr>
          <p:cNvPr id="30" name="Google Shape;30;p5"/>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1" name="Google Shape;31;p5"/>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2" name="Google Shape;32;p5"/>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36" name="Google Shape;36;p6"/>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37" name="Google Shape;37;p6"/>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8" name="Google Shape;38;p6"/>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9" name="Google Shape;39;p6"/>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629841" y="273845"/>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lt1"/>
              </a:buClr>
              <a:buSzPts val="1800"/>
              <a:buNone/>
              <a:defRPr b="1" sz="1800"/>
            </a:lvl1pPr>
            <a:lvl2pPr indent="-228600" lvl="1" marL="914400" algn="l">
              <a:lnSpc>
                <a:spcPct val="90000"/>
              </a:lnSpc>
              <a:spcBef>
                <a:spcPts val="375"/>
              </a:spcBef>
              <a:spcAft>
                <a:spcPts val="0"/>
              </a:spcAft>
              <a:buClr>
                <a:schemeClr val="lt1"/>
              </a:buClr>
              <a:buSzPts val="1500"/>
              <a:buNone/>
              <a:defRPr b="1" sz="1500"/>
            </a:lvl2pPr>
            <a:lvl3pPr indent="-228600" lvl="2" marL="1371600" algn="l">
              <a:lnSpc>
                <a:spcPct val="90000"/>
              </a:lnSpc>
              <a:spcBef>
                <a:spcPts val="375"/>
              </a:spcBef>
              <a:spcAft>
                <a:spcPts val="0"/>
              </a:spcAft>
              <a:buClr>
                <a:schemeClr val="lt1"/>
              </a:buClr>
              <a:buSzPts val="1350"/>
              <a:buNone/>
              <a:defRPr b="1" sz="1350"/>
            </a:lvl3pPr>
            <a:lvl4pPr indent="-228600" lvl="3" marL="1828800" algn="l">
              <a:lnSpc>
                <a:spcPct val="90000"/>
              </a:lnSpc>
              <a:spcBef>
                <a:spcPts val="375"/>
              </a:spcBef>
              <a:spcAft>
                <a:spcPts val="0"/>
              </a:spcAft>
              <a:buClr>
                <a:schemeClr val="lt1"/>
              </a:buClr>
              <a:buSzPts val="1200"/>
              <a:buNone/>
              <a:defRPr b="1" sz="1200"/>
            </a:lvl4pPr>
            <a:lvl5pPr indent="-228600" lvl="4" marL="2286000" algn="l">
              <a:lnSpc>
                <a:spcPct val="90000"/>
              </a:lnSpc>
              <a:spcBef>
                <a:spcPts val="375"/>
              </a:spcBef>
              <a:spcAft>
                <a:spcPts val="0"/>
              </a:spcAft>
              <a:buClr>
                <a:schemeClr val="lt1"/>
              </a:buClr>
              <a:buSzPts val="1200"/>
              <a:buNone/>
              <a:defRPr b="1" sz="1200"/>
            </a:lvl5pPr>
            <a:lvl6pPr indent="-228600" lvl="5" marL="2743200" algn="l">
              <a:lnSpc>
                <a:spcPct val="90000"/>
              </a:lnSpc>
              <a:spcBef>
                <a:spcPts val="375"/>
              </a:spcBef>
              <a:spcAft>
                <a:spcPts val="0"/>
              </a:spcAft>
              <a:buClr>
                <a:schemeClr val="lt1"/>
              </a:buClr>
              <a:buSzPts val="1200"/>
              <a:buNone/>
              <a:defRPr b="1" sz="1200"/>
            </a:lvl6pPr>
            <a:lvl7pPr indent="-228600" lvl="6" marL="3200400" algn="l">
              <a:lnSpc>
                <a:spcPct val="90000"/>
              </a:lnSpc>
              <a:spcBef>
                <a:spcPts val="375"/>
              </a:spcBef>
              <a:spcAft>
                <a:spcPts val="0"/>
              </a:spcAft>
              <a:buClr>
                <a:schemeClr val="lt1"/>
              </a:buClr>
              <a:buSzPts val="1200"/>
              <a:buNone/>
              <a:defRPr b="1" sz="1200"/>
            </a:lvl7pPr>
            <a:lvl8pPr indent="-228600" lvl="7" marL="3657600" algn="l">
              <a:lnSpc>
                <a:spcPct val="90000"/>
              </a:lnSpc>
              <a:spcBef>
                <a:spcPts val="375"/>
              </a:spcBef>
              <a:spcAft>
                <a:spcPts val="0"/>
              </a:spcAft>
              <a:buClr>
                <a:schemeClr val="lt1"/>
              </a:buClr>
              <a:buSzPts val="1200"/>
              <a:buNone/>
              <a:defRPr b="1" sz="1200"/>
            </a:lvl8pPr>
            <a:lvl9pPr indent="-228600" lvl="8" marL="4114800" algn="l">
              <a:lnSpc>
                <a:spcPct val="90000"/>
              </a:lnSpc>
              <a:spcBef>
                <a:spcPts val="375"/>
              </a:spcBef>
              <a:spcAft>
                <a:spcPts val="0"/>
              </a:spcAft>
              <a:buClr>
                <a:schemeClr val="lt1"/>
              </a:buClr>
              <a:buSzPts val="1200"/>
              <a:buNone/>
              <a:defRPr b="1" sz="1200"/>
            </a:lvl9pPr>
          </a:lstStyle>
          <a:p/>
        </p:txBody>
      </p:sp>
      <p:sp>
        <p:nvSpPr>
          <p:cNvPr id="43" name="Google Shape;43;p7"/>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44" name="Google Shape;44;p7"/>
          <p:cNvSpPr txBox="1"/>
          <p:nvPr>
            <p:ph idx="3" type="body"/>
          </p:nvPr>
        </p:nvSpPr>
        <p:spPr>
          <a:xfrm>
            <a:off x="4629151" y="1260872"/>
            <a:ext cx="3887391" cy="6179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lt1"/>
              </a:buClr>
              <a:buSzPts val="1800"/>
              <a:buNone/>
              <a:defRPr b="1" sz="1800"/>
            </a:lvl1pPr>
            <a:lvl2pPr indent="-228600" lvl="1" marL="914400" algn="l">
              <a:lnSpc>
                <a:spcPct val="90000"/>
              </a:lnSpc>
              <a:spcBef>
                <a:spcPts val="375"/>
              </a:spcBef>
              <a:spcAft>
                <a:spcPts val="0"/>
              </a:spcAft>
              <a:buClr>
                <a:schemeClr val="lt1"/>
              </a:buClr>
              <a:buSzPts val="1500"/>
              <a:buNone/>
              <a:defRPr b="1" sz="1500"/>
            </a:lvl2pPr>
            <a:lvl3pPr indent="-228600" lvl="2" marL="1371600" algn="l">
              <a:lnSpc>
                <a:spcPct val="90000"/>
              </a:lnSpc>
              <a:spcBef>
                <a:spcPts val="375"/>
              </a:spcBef>
              <a:spcAft>
                <a:spcPts val="0"/>
              </a:spcAft>
              <a:buClr>
                <a:schemeClr val="lt1"/>
              </a:buClr>
              <a:buSzPts val="1350"/>
              <a:buNone/>
              <a:defRPr b="1" sz="1350"/>
            </a:lvl3pPr>
            <a:lvl4pPr indent="-228600" lvl="3" marL="1828800" algn="l">
              <a:lnSpc>
                <a:spcPct val="90000"/>
              </a:lnSpc>
              <a:spcBef>
                <a:spcPts val="375"/>
              </a:spcBef>
              <a:spcAft>
                <a:spcPts val="0"/>
              </a:spcAft>
              <a:buClr>
                <a:schemeClr val="lt1"/>
              </a:buClr>
              <a:buSzPts val="1200"/>
              <a:buNone/>
              <a:defRPr b="1" sz="1200"/>
            </a:lvl4pPr>
            <a:lvl5pPr indent="-228600" lvl="4" marL="2286000" algn="l">
              <a:lnSpc>
                <a:spcPct val="90000"/>
              </a:lnSpc>
              <a:spcBef>
                <a:spcPts val="375"/>
              </a:spcBef>
              <a:spcAft>
                <a:spcPts val="0"/>
              </a:spcAft>
              <a:buClr>
                <a:schemeClr val="lt1"/>
              </a:buClr>
              <a:buSzPts val="1200"/>
              <a:buNone/>
              <a:defRPr b="1" sz="1200"/>
            </a:lvl5pPr>
            <a:lvl6pPr indent="-228600" lvl="5" marL="2743200" algn="l">
              <a:lnSpc>
                <a:spcPct val="90000"/>
              </a:lnSpc>
              <a:spcBef>
                <a:spcPts val="375"/>
              </a:spcBef>
              <a:spcAft>
                <a:spcPts val="0"/>
              </a:spcAft>
              <a:buClr>
                <a:schemeClr val="lt1"/>
              </a:buClr>
              <a:buSzPts val="1200"/>
              <a:buNone/>
              <a:defRPr b="1" sz="1200"/>
            </a:lvl6pPr>
            <a:lvl7pPr indent="-228600" lvl="6" marL="3200400" algn="l">
              <a:lnSpc>
                <a:spcPct val="90000"/>
              </a:lnSpc>
              <a:spcBef>
                <a:spcPts val="375"/>
              </a:spcBef>
              <a:spcAft>
                <a:spcPts val="0"/>
              </a:spcAft>
              <a:buClr>
                <a:schemeClr val="lt1"/>
              </a:buClr>
              <a:buSzPts val="1200"/>
              <a:buNone/>
              <a:defRPr b="1" sz="1200"/>
            </a:lvl7pPr>
            <a:lvl8pPr indent="-228600" lvl="7" marL="3657600" algn="l">
              <a:lnSpc>
                <a:spcPct val="90000"/>
              </a:lnSpc>
              <a:spcBef>
                <a:spcPts val="375"/>
              </a:spcBef>
              <a:spcAft>
                <a:spcPts val="0"/>
              </a:spcAft>
              <a:buClr>
                <a:schemeClr val="lt1"/>
              </a:buClr>
              <a:buSzPts val="1200"/>
              <a:buNone/>
              <a:defRPr b="1" sz="1200"/>
            </a:lvl8pPr>
            <a:lvl9pPr indent="-228600" lvl="8" marL="4114800" algn="l">
              <a:lnSpc>
                <a:spcPct val="90000"/>
              </a:lnSpc>
              <a:spcBef>
                <a:spcPts val="375"/>
              </a:spcBef>
              <a:spcAft>
                <a:spcPts val="0"/>
              </a:spcAft>
              <a:buClr>
                <a:schemeClr val="lt1"/>
              </a:buClr>
              <a:buSzPts val="1200"/>
              <a:buNone/>
              <a:defRPr b="1" sz="1200"/>
            </a:lvl9pPr>
          </a:lstStyle>
          <a:p/>
        </p:txBody>
      </p:sp>
      <p:sp>
        <p:nvSpPr>
          <p:cNvPr id="45" name="Google Shape;45;p7"/>
          <p:cNvSpPr txBox="1"/>
          <p:nvPr>
            <p:ph idx="4" type="body"/>
          </p:nvPr>
        </p:nvSpPr>
        <p:spPr>
          <a:xfrm>
            <a:off x="4629151" y="1878806"/>
            <a:ext cx="3887391" cy="276344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46" name="Google Shape;46;p7"/>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7" name="Google Shape;47;p7"/>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8" name="Google Shape;48;p7"/>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49" name="Shape 49"/>
        <p:cNvGrpSpPr/>
        <p:nvPr/>
      </p:nvGrpSpPr>
      <p:grpSpPr>
        <a:xfrm>
          <a:off x="0" y="0"/>
          <a:ext cx="0" cy="0"/>
          <a:chOff x="0" y="0"/>
          <a:chExt cx="0" cy="0"/>
        </a:xfrm>
      </p:grpSpPr>
      <p:sp>
        <p:nvSpPr>
          <p:cNvPr id="50" name="Google Shape;50;p8"/>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51" name="Google Shape;51;p8"/>
          <p:cNvSpPr txBox="1"/>
          <p:nvPr/>
        </p:nvSpPr>
        <p:spPr>
          <a:xfrm>
            <a:off x="406581" y="273845"/>
            <a:ext cx="7096625" cy="1072118"/>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Helvetica Neue"/>
              <a:buNone/>
            </a:pPr>
            <a:r>
              <a:t/>
            </a:r>
            <a:endParaRPr b="0" i="0" sz="3300">
              <a:solidFill>
                <a:schemeClr val="lt1"/>
              </a:solidFill>
              <a:latin typeface="Helvetica Neue"/>
              <a:ea typeface="Helvetica Neue"/>
              <a:cs typeface="Helvetica Neue"/>
              <a:sym typeface="Helvetica Neue"/>
            </a:endParaRPr>
          </a:p>
        </p:txBody>
      </p:sp>
      <p:sp>
        <p:nvSpPr>
          <p:cNvPr id="52" name="Google Shape;52;p8"/>
          <p:cNvSpPr/>
          <p:nvPr>
            <p:ph idx="2" type="chart"/>
          </p:nvPr>
        </p:nvSpPr>
        <p:spPr>
          <a:xfrm>
            <a:off x="406581" y="1454922"/>
            <a:ext cx="8472500" cy="303803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2100"/>
              <a:buFont typeface="Arial"/>
              <a:buChar char="•"/>
              <a:defRPr b="0" i="0" sz="2100" u="none" cap="none" strike="noStrike">
                <a:solidFill>
                  <a:schemeClr val="lt1"/>
                </a:solidFill>
                <a:latin typeface="Helvetica Neue"/>
                <a:ea typeface="Helvetica Neue"/>
                <a:cs typeface="Helvetica Neue"/>
                <a:sym typeface="Helvetica Neue"/>
              </a:defRPr>
            </a:lvl1pPr>
            <a:lvl2pPr lvl="1"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Helvetica Neue"/>
                <a:ea typeface="Helvetica Neue"/>
                <a:cs typeface="Helvetica Neue"/>
                <a:sym typeface="Helvetica Neue"/>
              </a:defRPr>
            </a:lvl2pPr>
            <a:lvl3pPr lvl="2"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Helvetica Neue"/>
                <a:ea typeface="Helvetica Neue"/>
                <a:cs typeface="Helvetica Neue"/>
                <a:sym typeface="Helvetica Neue"/>
              </a:defRPr>
            </a:lvl3pPr>
            <a:lvl4pPr lvl="3"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4pPr>
            <a:lvl5pPr lvl="4"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5pPr>
            <a:lvl6pPr lvl="5"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6pPr>
            <a:lvl7pPr lvl="6"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7pPr>
            <a:lvl8pPr lvl="7"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8pPr>
            <a:lvl9pPr lvl="8"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9"/>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5" name="Google Shape;55;p9"/>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6" name="Google Shape;56;p9"/>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7" name="Shape 57"/>
        <p:cNvGrpSpPr/>
        <p:nvPr/>
      </p:nvGrpSpPr>
      <p:grpSpPr>
        <a:xfrm>
          <a:off x="0" y="0"/>
          <a:ext cx="0" cy="0"/>
          <a:chOff x="0" y="0"/>
          <a:chExt cx="0" cy="0"/>
        </a:xfrm>
      </p:grpSpPr>
      <p:sp>
        <p:nvSpPr>
          <p:cNvPr id="58" name="Google Shape;58;p10"/>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2400"/>
              <a:buFont typeface="Helvetica Neue"/>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0"/>
          <p:cNvSpPr txBox="1"/>
          <p:nvPr>
            <p:ph idx="1" type="body"/>
          </p:nvPr>
        </p:nvSpPr>
        <p:spPr>
          <a:xfrm>
            <a:off x="3887391" y="740570"/>
            <a:ext cx="4629150" cy="3655219"/>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750"/>
              </a:spcBef>
              <a:spcAft>
                <a:spcPts val="0"/>
              </a:spcAft>
              <a:buClr>
                <a:schemeClr val="lt1"/>
              </a:buClr>
              <a:buSzPts val="2400"/>
              <a:buChar char="•"/>
              <a:defRPr sz="2400"/>
            </a:lvl1pPr>
            <a:lvl2pPr indent="-361950" lvl="1" marL="914400" algn="l">
              <a:lnSpc>
                <a:spcPct val="90000"/>
              </a:lnSpc>
              <a:spcBef>
                <a:spcPts val="375"/>
              </a:spcBef>
              <a:spcAft>
                <a:spcPts val="0"/>
              </a:spcAft>
              <a:buClr>
                <a:schemeClr val="lt1"/>
              </a:buClr>
              <a:buSzPts val="2100"/>
              <a:buChar char="•"/>
              <a:defRPr sz="2100"/>
            </a:lvl2pPr>
            <a:lvl3pPr indent="-342900" lvl="2" marL="1371600" algn="l">
              <a:lnSpc>
                <a:spcPct val="90000"/>
              </a:lnSpc>
              <a:spcBef>
                <a:spcPts val="375"/>
              </a:spcBef>
              <a:spcAft>
                <a:spcPts val="0"/>
              </a:spcAft>
              <a:buClr>
                <a:schemeClr val="lt1"/>
              </a:buClr>
              <a:buSzPts val="1800"/>
              <a:buChar char="•"/>
              <a:defRPr sz="1800"/>
            </a:lvl3pPr>
            <a:lvl4pPr indent="-323850" lvl="3" marL="1828800" algn="l">
              <a:lnSpc>
                <a:spcPct val="90000"/>
              </a:lnSpc>
              <a:spcBef>
                <a:spcPts val="375"/>
              </a:spcBef>
              <a:spcAft>
                <a:spcPts val="0"/>
              </a:spcAft>
              <a:buClr>
                <a:schemeClr val="lt1"/>
              </a:buClr>
              <a:buSzPts val="1500"/>
              <a:buChar char="•"/>
              <a:defRPr sz="1500"/>
            </a:lvl4pPr>
            <a:lvl5pPr indent="-323850" lvl="4" marL="2286000" algn="l">
              <a:lnSpc>
                <a:spcPct val="90000"/>
              </a:lnSpc>
              <a:spcBef>
                <a:spcPts val="375"/>
              </a:spcBef>
              <a:spcAft>
                <a:spcPts val="0"/>
              </a:spcAft>
              <a:buClr>
                <a:schemeClr val="lt1"/>
              </a:buClr>
              <a:buSzPts val="1500"/>
              <a:buChar char="•"/>
              <a:defRPr sz="1500"/>
            </a:lvl5pPr>
            <a:lvl6pPr indent="-323850" lvl="5" marL="2743200" algn="l">
              <a:lnSpc>
                <a:spcPct val="90000"/>
              </a:lnSpc>
              <a:spcBef>
                <a:spcPts val="375"/>
              </a:spcBef>
              <a:spcAft>
                <a:spcPts val="0"/>
              </a:spcAft>
              <a:buClr>
                <a:schemeClr val="lt1"/>
              </a:buClr>
              <a:buSzPts val="1500"/>
              <a:buChar char="•"/>
              <a:defRPr sz="1500"/>
            </a:lvl6pPr>
            <a:lvl7pPr indent="-323850" lvl="6" marL="3200400" algn="l">
              <a:lnSpc>
                <a:spcPct val="90000"/>
              </a:lnSpc>
              <a:spcBef>
                <a:spcPts val="375"/>
              </a:spcBef>
              <a:spcAft>
                <a:spcPts val="0"/>
              </a:spcAft>
              <a:buClr>
                <a:schemeClr val="lt1"/>
              </a:buClr>
              <a:buSzPts val="1500"/>
              <a:buChar char="•"/>
              <a:defRPr sz="1500"/>
            </a:lvl7pPr>
            <a:lvl8pPr indent="-323850" lvl="7" marL="3657600" algn="l">
              <a:lnSpc>
                <a:spcPct val="90000"/>
              </a:lnSpc>
              <a:spcBef>
                <a:spcPts val="375"/>
              </a:spcBef>
              <a:spcAft>
                <a:spcPts val="0"/>
              </a:spcAft>
              <a:buClr>
                <a:schemeClr val="lt1"/>
              </a:buClr>
              <a:buSzPts val="1500"/>
              <a:buChar char="•"/>
              <a:defRPr sz="1500"/>
            </a:lvl8pPr>
            <a:lvl9pPr indent="-323850" lvl="8" marL="4114800" algn="l">
              <a:lnSpc>
                <a:spcPct val="90000"/>
              </a:lnSpc>
              <a:spcBef>
                <a:spcPts val="375"/>
              </a:spcBef>
              <a:spcAft>
                <a:spcPts val="0"/>
              </a:spcAft>
              <a:buClr>
                <a:schemeClr val="lt1"/>
              </a:buClr>
              <a:buSzPts val="1500"/>
              <a:buChar char="•"/>
              <a:defRPr sz="1500"/>
            </a:lvl9pPr>
          </a:lstStyle>
          <a:p/>
        </p:txBody>
      </p:sp>
      <p:sp>
        <p:nvSpPr>
          <p:cNvPr id="60" name="Google Shape;60;p10"/>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lt1"/>
              </a:buClr>
              <a:buSzPts val="1200"/>
              <a:buNone/>
              <a:defRPr sz="1200"/>
            </a:lvl1pPr>
            <a:lvl2pPr indent="-228600" lvl="1" marL="914400" algn="l">
              <a:lnSpc>
                <a:spcPct val="90000"/>
              </a:lnSpc>
              <a:spcBef>
                <a:spcPts val="375"/>
              </a:spcBef>
              <a:spcAft>
                <a:spcPts val="0"/>
              </a:spcAft>
              <a:buClr>
                <a:schemeClr val="lt1"/>
              </a:buClr>
              <a:buSzPts val="1050"/>
              <a:buNone/>
              <a:defRPr sz="1050"/>
            </a:lvl2pPr>
            <a:lvl3pPr indent="-228600" lvl="2" marL="1371600" algn="l">
              <a:lnSpc>
                <a:spcPct val="90000"/>
              </a:lnSpc>
              <a:spcBef>
                <a:spcPts val="375"/>
              </a:spcBef>
              <a:spcAft>
                <a:spcPts val="0"/>
              </a:spcAft>
              <a:buClr>
                <a:schemeClr val="lt1"/>
              </a:buClr>
              <a:buSzPts val="900"/>
              <a:buNone/>
              <a:defRPr sz="900"/>
            </a:lvl3pPr>
            <a:lvl4pPr indent="-228600" lvl="3" marL="1828800" algn="l">
              <a:lnSpc>
                <a:spcPct val="90000"/>
              </a:lnSpc>
              <a:spcBef>
                <a:spcPts val="375"/>
              </a:spcBef>
              <a:spcAft>
                <a:spcPts val="0"/>
              </a:spcAft>
              <a:buClr>
                <a:schemeClr val="lt1"/>
              </a:buClr>
              <a:buSzPts val="750"/>
              <a:buNone/>
              <a:defRPr sz="750"/>
            </a:lvl4pPr>
            <a:lvl5pPr indent="-228600" lvl="4" marL="2286000" algn="l">
              <a:lnSpc>
                <a:spcPct val="90000"/>
              </a:lnSpc>
              <a:spcBef>
                <a:spcPts val="375"/>
              </a:spcBef>
              <a:spcAft>
                <a:spcPts val="0"/>
              </a:spcAft>
              <a:buClr>
                <a:schemeClr val="lt1"/>
              </a:buClr>
              <a:buSzPts val="750"/>
              <a:buNone/>
              <a:defRPr sz="750"/>
            </a:lvl5pPr>
            <a:lvl6pPr indent="-228600" lvl="5" marL="2743200" algn="l">
              <a:lnSpc>
                <a:spcPct val="90000"/>
              </a:lnSpc>
              <a:spcBef>
                <a:spcPts val="375"/>
              </a:spcBef>
              <a:spcAft>
                <a:spcPts val="0"/>
              </a:spcAft>
              <a:buClr>
                <a:schemeClr val="lt1"/>
              </a:buClr>
              <a:buSzPts val="750"/>
              <a:buNone/>
              <a:defRPr sz="750"/>
            </a:lvl6pPr>
            <a:lvl7pPr indent="-228600" lvl="6" marL="3200400" algn="l">
              <a:lnSpc>
                <a:spcPct val="90000"/>
              </a:lnSpc>
              <a:spcBef>
                <a:spcPts val="375"/>
              </a:spcBef>
              <a:spcAft>
                <a:spcPts val="0"/>
              </a:spcAft>
              <a:buClr>
                <a:schemeClr val="lt1"/>
              </a:buClr>
              <a:buSzPts val="750"/>
              <a:buNone/>
              <a:defRPr sz="750"/>
            </a:lvl7pPr>
            <a:lvl8pPr indent="-228600" lvl="7" marL="3657600" algn="l">
              <a:lnSpc>
                <a:spcPct val="90000"/>
              </a:lnSpc>
              <a:spcBef>
                <a:spcPts val="375"/>
              </a:spcBef>
              <a:spcAft>
                <a:spcPts val="0"/>
              </a:spcAft>
              <a:buClr>
                <a:schemeClr val="lt1"/>
              </a:buClr>
              <a:buSzPts val="750"/>
              <a:buNone/>
              <a:defRPr sz="750"/>
            </a:lvl8pPr>
            <a:lvl9pPr indent="-228600" lvl="8" marL="4114800" algn="l">
              <a:lnSpc>
                <a:spcPct val="90000"/>
              </a:lnSpc>
              <a:spcBef>
                <a:spcPts val="375"/>
              </a:spcBef>
              <a:spcAft>
                <a:spcPts val="0"/>
              </a:spcAft>
              <a:buClr>
                <a:schemeClr val="lt1"/>
              </a:buClr>
              <a:buSzPts val="750"/>
              <a:buNone/>
              <a:defRPr sz="750"/>
            </a:lvl9pPr>
          </a:lstStyle>
          <a:p/>
        </p:txBody>
      </p:sp>
      <p:sp>
        <p:nvSpPr>
          <p:cNvPr id="61" name="Google Shape;61;p10"/>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2" name="Google Shape;62;p10"/>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3" name="Google Shape;63;p10"/>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3300"/>
              <a:buFont typeface="Helvetica Neue"/>
              <a:buNone/>
              <a:defRPr b="0" i="0" sz="3300" u="none" cap="none" strike="noStrik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lt1"/>
              </a:buClr>
              <a:buSzPts val="2100"/>
              <a:buFont typeface="Arial"/>
              <a:buChar char="•"/>
              <a:defRPr b="0" i="0" sz="2100" u="none" cap="none" strike="noStrike">
                <a:solidFill>
                  <a:schemeClr val="lt1"/>
                </a:solidFill>
                <a:latin typeface="Helvetica Neue"/>
                <a:ea typeface="Helvetica Neue"/>
                <a:cs typeface="Helvetica Neue"/>
                <a:sym typeface="Helvetica Neue"/>
              </a:defRPr>
            </a:lvl1pPr>
            <a:lvl2pPr indent="-342900" lvl="1" marL="9144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Helvetica Neue"/>
                <a:ea typeface="Helvetica Neue"/>
                <a:cs typeface="Helvetica Neue"/>
                <a:sym typeface="Helvetica Neue"/>
              </a:defRPr>
            </a:lvl2pPr>
            <a:lvl3pPr indent="-323850" lvl="2" marL="1371600"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Helvetica Neue"/>
                <a:ea typeface="Helvetica Neue"/>
                <a:cs typeface="Helvetica Neue"/>
                <a:sym typeface="Helvetica Neue"/>
              </a:defRPr>
            </a:lvl3pPr>
            <a:lvl4pPr indent="-314325" lvl="3" marL="1828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4pPr>
            <a:lvl5pPr indent="-314325" lvl="4" marL="22860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5pPr>
            <a:lvl6pPr indent="-314325" lvl="5" marL="27432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77" name="Shape 77"/>
        <p:cNvGrpSpPr/>
        <p:nvPr/>
      </p:nvGrpSpPr>
      <p:grpSpPr>
        <a:xfrm>
          <a:off x="0" y="0"/>
          <a:ext cx="0" cy="0"/>
          <a:chOff x="0" y="0"/>
          <a:chExt cx="0" cy="0"/>
        </a:xfrm>
      </p:grpSpPr>
      <p:sp>
        <p:nvSpPr>
          <p:cNvPr id="78" name="Google Shape;78;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9" name="Google Shape;79;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0" name="Google Shape;80;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122" name="Shape 122"/>
        <p:cNvGrpSpPr/>
        <p:nvPr/>
      </p:nvGrpSpPr>
      <p:grpSpPr>
        <a:xfrm>
          <a:off x="0" y="0"/>
          <a:ext cx="0" cy="0"/>
          <a:chOff x="0" y="0"/>
          <a:chExt cx="0" cy="0"/>
        </a:xfrm>
      </p:grpSpPr>
      <p:sp>
        <p:nvSpPr>
          <p:cNvPr id="123" name="Google Shape;123;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124" name="Google Shape;124;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rtl="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125" name="Google Shape;125;p2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3"/>
                </a:solidFill>
                <a:latin typeface="Average"/>
                <a:ea typeface="Average"/>
                <a:cs typeface="Average"/>
                <a:sym typeface="Average"/>
              </a:defRPr>
            </a:lvl1pPr>
            <a:lvl2pPr lvl="1" rtl="0" algn="r">
              <a:buNone/>
              <a:defRPr sz="1000">
                <a:solidFill>
                  <a:schemeClr val="accent3"/>
                </a:solidFill>
                <a:latin typeface="Average"/>
                <a:ea typeface="Average"/>
                <a:cs typeface="Average"/>
                <a:sym typeface="Average"/>
              </a:defRPr>
            </a:lvl2pPr>
            <a:lvl3pPr lvl="2" rtl="0" algn="r">
              <a:buNone/>
              <a:defRPr sz="1000">
                <a:solidFill>
                  <a:schemeClr val="accent3"/>
                </a:solidFill>
                <a:latin typeface="Average"/>
                <a:ea typeface="Average"/>
                <a:cs typeface="Average"/>
                <a:sym typeface="Average"/>
              </a:defRPr>
            </a:lvl3pPr>
            <a:lvl4pPr lvl="3" rtl="0" algn="r">
              <a:buNone/>
              <a:defRPr sz="1000">
                <a:solidFill>
                  <a:schemeClr val="accent3"/>
                </a:solidFill>
                <a:latin typeface="Average"/>
                <a:ea typeface="Average"/>
                <a:cs typeface="Average"/>
                <a:sym typeface="Average"/>
              </a:defRPr>
            </a:lvl4pPr>
            <a:lvl5pPr lvl="4" rtl="0" algn="r">
              <a:buNone/>
              <a:defRPr sz="1000">
                <a:solidFill>
                  <a:schemeClr val="accent3"/>
                </a:solidFill>
                <a:latin typeface="Average"/>
                <a:ea typeface="Average"/>
                <a:cs typeface="Average"/>
                <a:sym typeface="Average"/>
              </a:defRPr>
            </a:lvl5pPr>
            <a:lvl6pPr lvl="5" rtl="0" algn="r">
              <a:buNone/>
              <a:defRPr sz="1000">
                <a:solidFill>
                  <a:schemeClr val="accent3"/>
                </a:solidFill>
                <a:latin typeface="Average"/>
                <a:ea typeface="Average"/>
                <a:cs typeface="Average"/>
                <a:sym typeface="Average"/>
              </a:defRPr>
            </a:lvl6pPr>
            <a:lvl7pPr lvl="6" rtl="0" algn="r">
              <a:buNone/>
              <a:defRPr sz="1000">
                <a:solidFill>
                  <a:schemeClr val="accent3"/>
                </a:solidFill>
                <a:latin typeface="Average"/>
                <a:ea typeface="Average"/>
                <a:cs typeface="Average"/>
                <a:sym typeface="Average"/>
              </a:defRPr>
            </a:lvl7pPr>
            <a:lvl8pPr lvl="7" rtl="0" algn="r">
              <a:buNone/>
              <a:defRPr sz="1000">
                <a:solidFill>
                  <a:schemeClr val="accent3"/>
                </a:solidFill>
                <a:latin typeface="Average"/>
                <a:ea typeface="Average"/>
                <a:cs typeface="Average"/>
                <a:sym typeface="Average"/>
              </a:defRPr>
            </a:lvl8pPr>
            <a:lvl9pPr lvl="8" rtl="0"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50.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generalcounsel.ucf.edu/files/2015/06/Top-Ten-Copyright-and-Fair-Use-Questions-revised-NNH-clean-4-19-11.docx" TargetMode="Externa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0.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hyperlink" Target="http://www.copyright.gov/circs/circ01.pdf" TargetMode="Externa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3.jpg"/><Relationship Id="rId7"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hyperlink" Target="https://copyright.cornell.edu/publicdomain"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4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6.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hyperlink" Target="https://www.flickr.com/photos/jemimus/6783259581" TargetMode="External"/><Relationship Id="rId11" Type="http://schemas.openxmlformats.org/officeDocument/2006/relationships/hyperlink" Target="https://www.flickr.com/photos/jeffchristiansen/" TargetMode="External"/><Relationship Id="rId10" Type="http://schemas.openxmlformats.org/officeDocument/2006/relationships/hyperlink" Target="https://www.flickr.com/photos/jeffchristiansen/2506627137" TargetMode="External"/><Relationship Id="rId12" Type="http://schemas.openxmlformats.org/officeDocument/2006/relationships/hyperlink" Target="https://creativecommons.org/licenses/by-sa/2.0/" TargetMode="External"/><Relationship Id="rId9" Type="http://schemas.openxmlformats.org/officeDocument/2006/relationships/image" Target="../media/image13.png"/><Relationship Id="rId5" Type="http://schemas.openxmlformats.org/officeDocument/2006/relationships/hyperlink" Target="https://www.flickr.com/photos/jemimus/" TargetMode="External"/><Relationship Id="rId6" Type="http://schemas.openxmlformats.org/officeDocument/2006/relationships/hyperlink" Target="https://creativecommons.org/licenses/by/2.0/" TargetMode="External"/><Relationship Id="rId7" Type="http://schemas.openxmlformats.org/officeDocument/2006/relationships/image" Target="../media/image7.png"/><Relationship Id="rId8"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hyperlink" Target="http://copyright.gov/fair-use/more-info.html" TargetMode="Externa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hyperlink" Target="https://creativecommons.org/licenses/by/3.0/deed.en" TargetMode="External"/><Relationship Id="rId5" Type="http://schemas.openxmlformats.org/officeDocument/2006/relationships/image" Target="../media/image16.png"/><Relationship Id="rId6" Type="http://schemas.openxmlformats.org/officeDocument/2006/relationships/image" Target="../media/image20.png"/><Relationship Id="rId7" Type="http://schemas.openxmlformats.org/officeDocument/2006/relationships/hyperlink" Target="https://commons.wikimedia.org/w/index.php?curid=14710006" TargetMode="External"/><Relationship Id="rId8" Type="http://schemas.openxmlformats.org/officeDocument/2006/relationships/hyperlink" Target="https://commons.wikimedia.org/w/index.php?title=User:Kristinekreations&amp;action=edit&amp;redlink=1"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21.jpg"/><Relationship Id="rId7"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6.xml"/><Relationship Id="rId3" Type="http://schemas.openxmlformats.org/officeDocument/2006/relationships/image" Target="../media/image48.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en.wikipedia.org/wiki/License" TargetMode="Externa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42.png"/><Relationship Id="rId4" Type="http://schemas.openxmlformats.org/officeDocument/2006/relationships/hyperlink" Target="https://flic.kr/p/a8Tsiz" TargetMode="External"/><Relationship Id="rId5"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hyperlink" Target="https://creativecommons.org/licenses/"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creativecommons.org/about/" TargetMode="External"/><Relationship Id="rId4" Type="http://schemas.openxmlformats.org/officeDocument/2006/relationships/hyperlink" Target="https://creativecommons.org/about/" TargetMode="External"/><Relationship Id="rId5" Type="http://schemas.openxmlformats.org/officeDocument/2006/relationships/hyperlink" Target="https://creativecommons.org/choose/" TargetMode="External"/><Relationship Id="rId6"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hyperlink" Target="https://creativecommons.org/licenses/" TargetMode="External"/><Relationship Id="rId5" Type="http://schemas.openxmlformats.org/officeDocument/2006/relationships/hyperlink" Target="https://creativecommons.org/licenses/" TargetMode="External"/><Relationship Id="rId6"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49.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4.xml"/><Relationship Id="rId3" Type="http://schemas.openxmlformats.org/officeDocument/2006/relationships/image" Target="../media/image31.png"/><Relationship Id="rId4" Type="http://schemas.openxmlformats.org/officeDocument/2006/relationships/hyperlink" Target="https://www.flickr.com/photos/joshuarothhaas/7705034586/in/photolist-cJSjkU-odzpne-ov4Snc-ouZApA-ot2m7u-ouKD5n-odzqzr-ov37Vw-aoirht-ot2vcy-ov3WnP-odx7CE-6Z2hLz-odyU5s-ov3c2Y-7oaGZ-odvAYG-ouRr2A-ot19tw-366VcG-ov2Hxj-ouRRK3-ov26hM-odyj7Q-5npBYi-ot2gqf-ouQPEd-ouZNGS-owPEfR-odySkh-odzbtj-8fKW8b-odzzw2-owNEJi-odyTS5-odxwdH-ouLarp-5dJS7R-owPkZc-ov2WvM-ov1Rp6-ouNhLJ-odzid2-odxF26-ouReKh-ot2j3u-odyWpP-ouPHN5-odyTiQ-odxoPX" TargetMode="External"/><Relationship Id="rId5" Type="http://schemas.openxmlformats.org/officeDocument/2006/relationships/hyperlink" Target="https://www.flickr.com/photos/joshuarothhaas/" TargetMode="External"/><Relationship Id="rId6" Type="http://schemas.openxmlformats.org/officeDocument/2006/relationships/hyperlink" Target="https://creativecommons.org/licenses/by/2.0/" TargetMode="External"/><Relationship Id="rId7"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33.png"/><Relationship Id="rId4" Type="http://schemas.openxmlformats.org/officeDocument/2006/relationships/hyperlink" Target="https://www.metmuseum.org/art/collection/search/436965" TargetMode="External"/><Relationship Id="rId5" Type="http://schemas.openxmlformats.org/officeDocument/2006/relationships/hyperlink" Target="https://creativecommons.org/publicdomain/zero/1.0/" TargetMode="External"/><Relationship Id="rId6"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wiki.creativecommons.org/wiki/Best_practices_for_attribution" TargetMode="Externa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22.jp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8.xml"/><Relationship Id="rId3" Type="http://schemas.openxmlformats.org/officeDocument/2006/relationships/image" Target="../media/image23.jpg"/><Relationship Id="rId4" Type="http://schemas.openxmlformats.org/officeDocument/2006/relationships/image" Target="../media/image24.png"/><Relationship Id="rId5" Type="http://schemas.openxmlformats.org/officeDocument/2006/relationships/image" Target="../media/image26.png"/><Relationship Id="rId6" Type="http://schemas.openxmlformats.org/officeDocument/2006/relationships/image" Target="../media/image25.png"/><Relationship Id="rId7" Type="http://schemas.openxmlformats.org/officeDocument/2006/relationships/hyperlink" Target="https://creativecommons.org/licenses/by-nc-sa/4.0/" TargetMode="External"/><Relationship Id="rId8"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9.xml"/><Relationship Id="rId3" Type="http://schemas.openxmlformats.org/officeDocument/2006/relationships/image" Target="../media/image23.jp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32.jpg"/><Relationship Id="rId7" Type="http://schemas.openxmlformats.org/officeDocument/2006/relationships/hyperlink" Target="https://creativecommons.org/licenses/by/4.0/" TargetMode="External"/><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0.xml"/><Relationship Id="rId3" Type="http://schemas.openxmlformats.org/officeDocument/2006/relationships/image" Target="../media/image59.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8.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3.xml"/><Relationship Id="rId3" Type="http://schemas.openxmlformats.org/officeDocument/2006/relationships/image" Target="../media/image54.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hyperlink" Target="https://generalcounsel.ucf.edu/files/2015/06/Top-Ten-Copyright-and-Fair-Use-Questions-revised-NNH-clean-4-19-11.docx" TargetMode="Externa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hyperlink" Target="https://generalcounsel.ucf.edu/files/2015/06/Top-Ten-Copyright-and-Fair-Use-Questions-revised-NNH-clean-4-19-11.docx" TargetMode="Externa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hyperlink" Target="https://generalcounsel.ucf.edu/files/2015/06/Top-Ten-Copyright-and-Fair-Use-Questions-revised-NNH-clean-4-19-11.docx"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51.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image" Target="../media/image55.png"/><Relationship Id="rId4" Type="http://schemas.openxmlformats.org/officeDocument/2006/relationships/image" Target="../media/image1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 Id="rId3" Type="http://schemas.openxmlformats.org/officeDocument/2006/relationships/image" Target="../media/image52.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 Id="rId3" Type="http://schemas.openxmlformats.org/officeDocument/2006/relationships/image" Target="../media/image41.jp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 Id="rId3" Type="http://schemas.openxmlformats.org/officeDocument/2006/relationships/image" Target="../media/image36.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 Id="rId3" Type="http://schemas.openxmlformats.org/officeDocument/2006/relationships/image" Target="../media/image35.pn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 Id="rId3" Type="http://schemas.openxmlformats.org/officeDocument/2006/relationships/image" Target="../media/image4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s://sparcopen.org/our-work/author-rights/#addendum" TargetMode="External"/><Relationship Id="rId4" Type="http://schemas.openxmlformats.org/officeDocument/2006/relationships/hyperlink" Target="http://sherpa.ac.uk/romeo/index.php" TargetMode="External"/><Relationship Id="rId5" Type="http://schemas.openxmlformats.org/officeDocument/2006/relationships/image" Target="../media/image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2.xml"/><Relationship Id="rId3" Type="http://schemas.openxmlformats.org/officeDocument/2006/relationships/image" Target="../media/image53.png"/><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 Id="rId3" Type="http://schemas.openxmlformats.org/officeDocument/2006/relationships/image" Target="../media/image58.png"/><Relationship Id="rId4" Type="http://schemas.openxmlformats.org/officeDocument/2006/relationships/hyperlink" Target="https://stars.library.ucf.edu/thesesdissertations/" TargetMode="External"/><Relationship Id="rId5" Type="http://schemas.openxmlformats.org/officeDocument/2006/relationships/image" Target="../media/image3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5.xml"/><Relationship Id="rId3" Type="http://schemas.openxmlformats.org/officeDocument/2006/relationships/image" Target="../media/image60.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png"/></Relationships>
</file>

<file path=ppt/slides/_rels/slide67.xml.rels><?xml version="1.0" encoding="UTF-8" standalone="yes"?><Relationships xmlns="http://schemas.openxmlformats.org/package/2006/relationships"><Relationship Id="rId11" Type="http://schemas.openxmlformats.org/officeDocument/2006/relationships/hyperlink" Target="https://pixabay.com/photos/bus-train-subway-inside-seats-731317/" TargetMode="External"/><Relationship Id="rId10" Type="http://schemas.openxmlformats.org/officeDocument/2006/relationships/hyperlink" Target="https://pixabay.com/photos/copyright-magnifier-magnifying-glass-389901/" TargetMode="External"/><Relationship Id="rId13" Type="http://schemas.openxmlformats.org/officeDocument/2006/relationships/hyperlink" Target="https://pixabay.com/photos/license-plate-indicator-pkw-texas-1524129/" TargetMode="External"/><Relationship Id="rId12" Type="http://schemas.openxmlformats.org/officeDocument/2006/relationships/hyperlink" Target="https://pixabay.com/photos/old-wood-desktop-vintage-alphabets-3150426/" TargetMode="External"/><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hyperlink" Target="https://commons.wikimedia.org/wiki/File:Perry-Mason-Look-1961.jpg" TargetMode="External"/><Relationship Id="rId4" Type="http://schemas.openxmlformats.org/officeDocument/2006/relationships/hyperlink" Target="https://pixabay.com/photos/law-books-library-rows-of-books-291676/" TargetMode="External"/><Relationship Id="rId9" Type="http://schemas.openxmlformats.org/officeDocument/2006/relationships/hyperlink" Target="https://pixabay.com/photos/mindmap-brainstorm-idea-innovation-2123973/" TargetMode="External"/><Relationship Id="rId15" Type="http://schemas.openxmlformats.org/officeDocument/2006/relationships/hyperlink" Target="https://pixabay.com/photos/feedback-checklist-job-gut-3676922/" TargetMode="External"/><Relationship Id="rId14" Type="http://schemas.openxmlformats.org/officeDocument/2006/relationships/hyperlink" Target="https://pixabay.com/photos/binoculars-view-focus-optical-1209892/" TargetMode="External"/><Relationship Id="rId17" Type="http://schemas.openxmlformats.org/officeDocument/2006/relationships/hyperlink" Target="https://pixabay.com/photos/question-mark-why-problem-solution-2123967/" TargetMode="External"/><Relationship Id="rId16" Type="http://schemas.openxmlformats.org/officeDocument/2006/relationships/hyperlink" Target="https://pixabay.com/photos/checklist-chalk-board-list-2549229/" TargetMode="External"/><Relationship Id="rId5" Type="http://schemas.openxmlformats.org/officeDocument/2006/relationships/hyperlink" Target="https://pixabay.com/photos/art-artist-cafe-calligraphic-3187088/" TargetMode="External"/><Relationship Id="rId19" Type="http://schemas.openxmlformats.org/officeDocument/2006/relationships/image" Target="../media/image1.png"/><Relationship Id="rId6" Type="http://schemas.openxmlformats.org/officeDocument/2006/relationships/hyperlink" Target="https://pixabay.com/photos/typewriter-alphabet-vintage-2306479/" TargetMode="External"/><Relationship Id="rId18" Type="http://schemas.openxmlformats.org/officeDocument/2006/relationships/hyperlink" Target="https://pixabay.com/photos/note-pin-list-stickies-paper-memo-1143037/" TargetMode="External"/><Relationship Id="rId7" Type="http://schemas.openxmlformats.org/officeDocument/2006/relationships/hyperlink" Target="https://pixabay.com/photos/justice-statue-lady-justice-2060093/" TargetMode="External"/><Relationship Id="rId8" Type="http://schemas.openxmlformats.org/officeDocument/2006/relationships/hyperlink" Target="https://pixabay.com/photos/teach-education-school-class-1968076/"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43.jpg"/><Relationship Id="rId4" Type="http://schemas.openxmlformats.org/officeDocument/2006/relationships/image" Target="../media/image1.png"/><Relationship Id="rId5" Type="http://schemas.openxmlformats.org/officeDocument/2006/relationships/hyperlink" Target="mailto:sarah.norris@ucf.edu" TargetMode="External"/><Relationship Id="rId6" Type="http://schemas.openxmlformats.org/officeDocument/2006/relationships/hyperlink" Target="http://library.ucf.edu/about/departments/scholarly-communicati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4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57.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7"/>
          <p:cNvSpPr txBox="1"/>
          <p:nvPr>
            <p:ph type="ctrTitle"/>
          </p:nvPr>
        </p:nvSpPr>
        <p:spPr>
          <a:xfrm>
            <a:off x="374575" y="1179850"/>
            <a:ext cx="8459700" cy="772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2700"/>
              <a:buFont typeface="Helvetica Neue"/>
              <a:buNone/>
            </a:pPr>
            <a:r>
              <a:rPr b="1" lang="en-US" sz="5200"/>
              <a:t>Know Your Rights:</a:t>
            </a:r>
            <a:endParaRPr b="1" sz="5200">
              <a:solidFill>
                <a:srgbClr val="FFCA29"/>
              </a:solidFill>
              <a:latin typeface="Helvetica Neue"/>
              <a:ea typeface="Helvetica Neue"/>
              <a:cs typeface="Helvetica Neue"/>
              <a:sym typeface="Helvetica Neue"/>
            </a:endParaRPr>
          </a:p>
        </p:txBody>
      </p:sp>
      <p:pic>
        <p:nvPicPr>
          <p:cNvPr id="177" name="Google Shape;177;p37"/>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78" name="Google Shape;178;p37"/>
          <p:cNvSpPr txBox="1"/>
          <p:nvPr/>
        </p:nvSpPr>
        <p:spPr>
          <a:xfrm>
            <a:off x="328900" y="1995325"/>
            <a:ext cx="8542200" cy="509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CA29"/>
              </a:buClr>
              <a:buSzPts val="2000"/>
              <a:buFont typeface="Helvetica Neue"/>
              <a:buNone/>
            </a:pPr>
            <a:r>
              <a:rPr b="1" lang="en-US" sz="2200">
                <a:solidFill>
                  <a:srgbClr val="FFCA29"/>
                </a:solidFill>
                <a:latin typeface="Helvetica Neue"/>
                <a:ea typeface="Helvetica Neue"/>
                <a:cs typeface="Helvetica Neue"/>
                <a:sym typeface="Helvetica Neue"/>
              </a:rPr>
              <a:t>A Copyright Discussion for Faculty</a:t>
            </a:r>
            <a:endParaRPr sz="2200"/>
          </a:p>
        </p:txBody>
      </p:sp>
      <p:sp>
        <p:nvSpPr>
          <p:cNvPr id="179" name="Google Shape;179;p37"/>
          <p:cNvSpPr/>
          <p:nvPr/>
        </p:nvSpPr>
        <p:spPr>
          <a:xfrm>
            <a:off x="4112999" y="2762329"/>
            <a:ext cx="124990" cy="11841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0" name="Google Shape;180;p37"/>
          <p:cNvSpPr/>
          <p:nvPr/>
        </p:nvSpPr>
        <p:spPr>
          <a:xfrm>
            <a:off x="4356683" y="2762329"/>
            <a:ext cx="124990" cy="11841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1" name="Google Shape;181;p37"/>
          <p:cNvSpPr/>
          <p:nvPr/>
        </p:nvSpPr>
        <p:spPr>
          <a:xfrm>
            <a:off x="4599834" y="2762329"/>
            <a:ext cx="124990" cy="11841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2" name="Google Shape;182;p37"/>
          <p:cNvSpPr txBox="1"/>
          <p:nvPr/>
        </p:nvSpPr>
        <p:spPr>
          <a:xfrm>
            <a:off x="1613721" y="3082108"/>
            <a:ext cx="5728915" cy="72208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1800"/>
              <a:buFont typeface="Arial"/>
              <a:buNone/>
            </a:pPr>
            <a:r>
              <a:rPr b="0" i="0" lang="en-US" sz="1800" u="none" cap="none" strike="noStrike">
                <a:solidFill>
                  <a:schemeClr val="lt1"/>
                </a:solidFill>
                <a:latin typeface="Helvetica Neue"/>
                <a:ea typeface="Helvetica Neue"/>
                <a:cs typeface="Helvetica Neue"/>
                <a:sym typeface="Helvetica Neue"/>
              </a:rPr>
              <a:t>Sarah A. Norris, Scholarly Communication Librarian</a:t>
            </a:r>
            <a:endParaRPr/>
          </a:p>
          <a:p>
            <a:pPr indent="0" lvl="0" marL="0" marR="0" rtl="0" algn="ctr">
              <a:lnSpc>
                <a:spcPct val="90000"/>
              </a:lnSpc>
              <a:spcBef>
                <a:spcPts val="750"/>
              </a:spcBef>
              <a:spcAft>
                <a:spcPts val="0"/>
              </a:spcAft>
              <a:buClr>
                <a:schemeClr val="lt1"/>
              </a:buClr>
              <a:buSzPts val="1800"/>
              <a:buFont typeface="Arial"/>
              <a:buNone/>
            </a:pPr>
            <a:r>
              <a:rPr b="0" i="0" lang="en-US" sz="1800" u="none" cap="none" strike="noStrike">
                <a:solidFill>
                  <a:schemeClr val="lt1"/>
                </a:solidFill>
                <a:latin typeface="Helvetica Neue"/>
                <a:ea typeface="Helvetica Neue"/>
                <a:cs typeface="Helvetica Neue"/>
                <a:sym typeface="Helvetica Neue"/>
              </a:rPr>
              <a:t>University of Central Florida</a:t>
            </a:r>
            <a:endParaRPr/>
          </a:p>
          <a:p>
            <a:pPr indent="0" lvl="1" marL="342900" marR="0" rtl="0" algn="ctr">
              <a:lnSpc>
                <a:spcPct val="100000"/>
              </a:lnSpc>
              <a:spcBef>
                <a:spcPts val="0"/>
              </a:spcBef>
              <a:spcAft>
                <a:spcPts val="0"/>
              </a:spcAft>
              <a:buClr>
                <a:schemeClr val="lt1"/>
              </a:buClr>
              <a:buSzPts val="1500"/>
              <a:buFont typeface="Arial"/>
              <a:buNone/>
            </a:pPr>
            <a:r>
              <a:t/>
            </a:r>
            <a:endParaRPr b="0" i="0" sz="15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pic>
        <p:nvPicPr>
          <p:cNvPr id="259" name="Google Shape;259;p46"/>
          <p:cNvPicPr preferRelativeResize="0"/>
          <p:nvPr/>
        </p:nvPicPr>
        <p:blipFill>
          <a:blip r:embed="rId3">
            <a:alphaModFix/>
          </a:blip>
          <a:stretch>
            <a:fillRect/>
          </a:stretch>
        </p:blipFill>
        <p:spPr>
          <a:xfrm>
            <a:off x="0" y="0"/>
            <a:ext cx="9144000" cy="5143501"/>
          </a:xfrm>
          <a:prstGeom prst="rect">
            <a:avLst/>
          </a:prstGeom>
          <a:noFill/>
          <a:ln>
            <a:noFill/>
          </a:ln>
        </p:spPr>
      </p:pic>
      <p:sp>
        <p:nvSpPr>
          <p:cNvPr id="260" name="Google Shape;260;p46"/>
          <p:cNvSpPr txBox="1"/>
          <p:nvPr/>
        </p:nvSpPr>
        <p:spPr>
          <a:xfrm>
            <a:off x="2036750" y="3812925"/>
            <a:ext cx="5180100" cy="104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latin typeface="Helvetica Neue"/>
                <a:ea typeface="Helvetica Neue"/>
                <a:cs typeface="Helvetica Neue"/>
                <a:sym typeface="Helvetica Neue"/>
              </a:rPr>
              <a:t>Why is Copyright Important in the Classroom?</a:t>
            </a:r>
            <a:endParaRPr sz="3000">
              <a:latin typeface="Helvetica Neue"/>
              <a:ea typeface="Helvetica Neue"/>
              <a:cs typeface="Helvetica Neue"/>
              <a:sym typeface="Helvetica Neue"/>
            </a:endParaRPr>
          </a:p>
        </p:txBody>
      </p:sp>
      <p:pic>
        <p:nvPicPr>
          <p:cNvPr id="261" name="Google Shape;261;p46"/>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47"/>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chemeClr val="accent4"/>
                </a:solidFill>
              </a:rPr>
              <a:t>Legal Framework</a:t>
            </a:r>
            <a:endParaRPr b="1">
              <a:solidFill>
                <a:schemeClr val="accent4"/>
              </a:solidFill>
            </a:endParaRPr>
          </a:p>
        </p:txBody>
      </p:sp>
      <p:sp>
        <p:nvSpPr>
          <p:cNvPr id="268" name="Google Shape;268;p47"/>
          <p:cNvSpPr txBox="1"/>
          <p:nvPr>
            <p:ph idx="1" type="body"/>
          </p:nvPr>
        </p:nvSpPr>
        <p:spPr>
          <a:xfrm>
            <a:off x="628650" y="1187725"/>
            <a:ext cx="7886700" cy="34989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Copyright Law</a:t>
            </a:r>
            <a:endParaRPr/>
          </a:p>
          <a:p>
            <a:pPr indent="-342900" lvl="0" marL="457200" rtl="0" algn="l">
              <a:spcBef>
                <a:spcPts val="750"/>
              </a:spcBef>
              <a:spcAft>
                <a:spcPts val="0"/>
              </a:spcAft>
              <a:buSzPts val="1800"/>
              <a:buChar char="•"/>
            </a:pPr>
            <a:r>
              <a:rPr lang="en-US" sz="1800"/>
              <a:t>Using copyrighted materials for teaching purposes</a:t>
            </a:r>
            <a:endParaRPr sz="1800"/>
          </a:p>
          <a:p>
            <a:pPr indent="-342900" lvl="0" marL="457200" rtl="0" algn="l">
              <a:spcBef>
                <a:spcPts val="0"/>
              </a:spcBef>
              <a:spcAft>
                <a:spcPts val="0"/>
              </a:spcAft>
              <a:buSzPts val="1800"/>
              <a:buChar char="•"/>
            </a:pPr>
            <a:r>
              <a:rPr lang="en-US" sz="1800"/>
              <a:t>Creating your own copyrighted materials for teaching purposes</a:t>
            </a:r>
            <a:endParaRPr sz="1800"/>
          </a:p>
          <a:p>
            <a:pPr indent="0" lvl="0" marL="0" rtl="0" algn="l">
              <a:spcBef>
                <a:spcPts val="750"/>
              </a:spcBef>
              <a:spcAft>
                <a:spcPts val="0"/>
              </a:spcAft>
              <a:buNone/>
            </a:pPr>
            <a:r>
              <a:rPr lang="en-US"/>
              <a:t>Contract Law</a:t>
            </a:r>
            <a:endParaRPr/>
          </a:p>
          <a:p>
            <a:pPr indent="-342900" lvl="0" marL="457200" rtl="0" algn="l">
              <a:spcBef>
                <a:spcPts val="750"/>
              </a:spcBef>
              <a:spcAft>
                <a:spcPts val="0"/>
              </a:spcAft>
              <a:buSzPts val="1800"/>
              <a:buChar char="•"/>
            </a:pPr>
            <a:r>
              <a:rPr lang="en-US" sz="1800"/>
              <a:t>May define copyright ownership in instructional materials</a:t>
            </a:r>
            <a:endParaRPr sz="1800"/>
          </a:p>
          <a:p>
            <a:pPr indent="-342900" lvl="0" marL="457200" rtl="0" algn="l">
              <a:spcBef>
                <a:spcPts val="0"/>
              </a:spcBef>
              <a:spcAft>
                <a:spcPts val="0"/>
              </a:spcAft>
              <a:buSzPts val="1800"/>
              <a:buChar char="•"/>
            </a:pPr>
            <a:r>
              <a:rPr lang="en-US" sz="1800"/>
              <a:t>Can affect what materials you may or may not be able to use in a course </a:t>
            </a:r>
            <a:endParaRPr sz="1800"/>
          </a:p>
          <a:p>
            <a:pPr indent="0" lvl="0" marL="0" rtl="0" algn="l">
              <a:spcBef>
                <a:spcPts val="750"/>
              </a:spcBef>
              <a:spcAft>
                <a:spcPts val="0"/>
              </a:spcAft>
              <a:buNone/>
            </a:pPr>
            <a:r>
              <a:rPr lang="en-US"/>
              <a:t>UCF Policies and/or Recommendations</a:t>
            </a:r>
            <a:endParaRPr/>
          </a:p>
          <a:p>
            <a:pPr indent="-342900" lvl="0" marL="457200" rtl="0" algn="l">
              <a:spcBef>
                <a:spcPts val="750"/>
              </a:spcBef>
              <a:spcAft>
                <a:spcPts val="0"/>
              </a:spcAft>
              <a:buSzPts val="1800"/>
              <a:buChar char="•"/>
            </a:pPr>
            <a:r>
              <a:rPr lang="en-US" sz="1800"/>
              <a:t>Use of Copyrighted Materials Policy</a:t>
            </a:r>
            <a:endParaRPr sz="1800"/>
          </a:p>
          <a:p>
            <a:pPr indent="-342900" lvl="0" marL="457200" rtl="0" algn="l">
              <a:spcBef>
                <a:spcPts val="0"/>
              </a:spcBef>
              <a:spcAft>
                <a:spcPts val="0"/>
              </a:spcAft>
              <a:buSzPts val="1800"/>
              <a:buChar char="•"/>
            </a:pPr>
            <a:r>
              <a:rPr lang="en-US" sz="1800" u="sng">
                <a:solidFill>
                  <a:schemeClr val="accent4"/>
                </a:solidFill>
                <a:hlinkClick r:id="rId3"/>
              </a:rPr>
              <a:t>Top 10 Copyright &amp; Fair Use Questions</a:t>
            </a:r>
            <a:r>
              <a:rPr lang="en-US" sz="1800"/>
              <a:t> (Office of General Counsel)</a:t>
            </a:r>
            <a:endParaRPr sz="1800"/>
          </a:p>
          <a:p>
            <a:pPr indent="0" lvl="0" marL="0" rtl="0" algn="l">
              <a:spcBef>
                <a:spcPts val="750"/>
              </a:spcBef>
              <a:spcAft>
                <a:spcPts val="0"/>
              </a:spcAft>
              <a:buNone/>
            </a:pPr>
            <a:r>
              <a:t/>
            </a:r>
            <a:endParaRPr/>
          </a:p>
        </p:txBody>
      </p:sp>
      <p:pic>
        <p:nvPicPr>
          <p:cNvPr id="269" name="Google Shape;269;p47"/>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48"/>
          <p:cNvSpPr txBox="1"/>
          <p:nvPr>
            <p:ph type="title"/>
          </p:nvPr>
        </p:nvSpPr>
        <p:spPr>
          <a:xfrm>
            <a:off x="370250" y="791200"/>
            <a:ext cx="4233000" cy="3091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4000">
                <a:solidFill>
                  <a:srgbClr val="FFCA29"/>
                </a:solidFill>
              </a:rPr>
              <a:t>Let’s Talk about Copyright through the Use of a Copyrighted Photograph...</a:t>
            </a:r>
            <a:endParaRPr b="1" sz="4000">
              <a:solidFill>
                <a:srgbClr val="FFCA29"/>
              </a:solidFill>
            </a:endParaRPr>
          </a:p>
        </p:txBody>
      </p:sp>
      <p:pic>
        <p:nvPicPr>
          <p:cNvPr id="276" name="Google Shape;276;p48"/>
          <p:cNvPicPr preferRelativeResize="0"/>
          <p:nvPr/>
        </p:nvPicPr>
        <p:blipFill>
          <a:blip r:embed="rId3">
            <a:alphaModFix/>
          </a:blip>
          <a:stretch>
            <a:fillRect/>
          </a:stretch>
        </p:blipFill>
        <p:spPr>
          <a:xfrm>
            <a:off x="4925825" y="476000"/>
            <a:ext cx="3721899" cy="3721926"/>
          </a:xfrm>
          <a:prstGeom prst="rect">
            <a:avLst/>
          </a:prstGeom>
          <a:noFill/>
          <a:ln cap="flat" cmpd="sng" w="38100">
            <a:solidFill>
              <a:srgbClr val="9E9E9E"/>
            </a:solidFill>
            <a:prstDash val="solid"/>
            <a:round/>
            <a:headEnd len="sm" w="sm" type="none"/>
            <a:tailEnd len="sm" w="sm" type="none"/>
          </a:ln>
          <a:effectLst>
            <a:outerShdw blurRad="57150" rotWithShape="0" algn="bl" dir="5400000" dist="19050">
              <a:srgbClr val="000000">
                <a:alpha val="50000"/>
              </a:srgbClr>
            </a:outerShdw>
          </a:effectLst>
        </p:spPr>
      </p:pic>
      <p:sp>
        <p:nvSpPr>
          <p:cNvPr id="277" name="Google Shape;277;p48"/>
          <p:cNvSpPr txBox="1"/>
          <p:nvPr/>
        </p:nvSpPr>
        <p:spPr>
          <a:xfrm>
            <a:off x="4873975" y="4268500"/>
            <a:ext cx="3825600" cy="41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FFFF"/>
                </a:solidFill>
                <a:latin typeface="Helvetica Neue"/>
                <a:ea typeface="Helvetica Neue"/>
                <a:cs typeface="Helvetica Neue"/>
                <a:sym typeface="Helvetica Neue"/>
              </a:rPr>
              <a:t>Copyright Sarah A. Norris</a:t>
            </a:r>
            <a:endParaRPr b="1">
              <a:solidFill>
                <a:srgbClr val="FFFFFF"/>
              </a:solidFill>
              <a:latin typeface="Helvetica Neue"/>
              <a:ea typeface="Helvetica Neue"/>
              <a:cs typeface="Helvetica Neue"/>
              <a:sym typeface="Helvetica Neue"/>
            </a:endParaRPr>
          </a:p>
        </p:txBody>
      </p:sp>
      <p:pic>
        <p:nvPicPr>
          <p:cNvPr id="278" name="Google Shape;278;p48"/>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pic>
        <p:nvPicPr>
          <p:cNvPr id="284" name="Google Shape;284;p49"/>
          <p:cNvPicPr preferRelativeResize="0"/>
          <p:nvPr/>
        </p:nvPicPr>
        <p:blipFill>
          <a:blip r:embed="rId3">
            <a:alphaModFix/>
          </a:blip>
          <a:stretch>
            <a:fillRect/>
          </a:stretch>
        </p:blipFill>
        <p:spPr>
          <a:xfrm>
            <a:off x="0" y="0"/>
            <a:ext cx="9144000" cy="5143499"/>
          </a:xfrm>
          <a:prstGeom prst="rect">
            <a:avLst/>
          </a:prstGeom>
          <a:noFill/>
          <a:ln>
            <a:noFill/>
          </a:ln>
          <a:effectLst>
            <a:outerShdw blurRad="57150" rotWithShape="0" algn="bl" dir="5400000" dist="19050">
              <a:srgbClr val="000000">
                <a:alpha val="50000"/>
              </a:srgbClr>
            </a:outerShdw>
          </a:effectLst>
        </p:spPr>
      </p:pic>
      <p:sp>
        <p:nvSpPr>
          <p:cNvPr id="285" name="Google Shape;285;p49"/>
          <p:cNvSpPr/>
          <p:nvPr/>
        </p:nvSpPr>
        <p:spPr>
          <a:xfrm>
            <a:off x="0" y="3844500"/>
            <a:ext cx="4750800" cy="12990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9"/>
          <p:cNvSpPr txBox="1"/>
          <p:nvPr/>
        </p:nvSpPr>
        <p:spPr>
          <a:xfrm>
            <a:off x="113850" y="4085250"/>
            <a:ext cx="4523100" cy="81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600">
                <a:solidFill>
                  <a:srgbClr val="FFFFFF"/>
                </a:solidFill>
                <a:latin typeface="Helvetica Neue"/>
                <a:ea typeface="Helvetica Neue"/>
                <a:cs typeface="Helvetica Neue"/>
                <a:sym typeface="Helvetica Neue"/>
              </a:rPr>
              <a:t>What is Copyright?</a:t>
            </a:r>
            <a:endParaRPr sz="2800">
              <a:solidFill>
                <a:srgbClr val="FFFFFF"/>
              </a:solidFill>
              <a:latin typeface="Helvetica Neue"/>
              <a:ea typeface="Helvetica Neue"/>
              <a:cs typeface="Helvetica Neue"/>
              <a:sym typeface="Helvetica Neue"/>
            </a:endParaRPr>
          </a:p>
        </p:txBody>
      </p:sp>
      <p:pic>
        <p:nvPicPr>
          <p:cNvPr id="287" name="Google Shape;287;p49"/>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50"/>
          <p:cNvSpPr txBox="1"/>
          <p:nvPr/>
        </p:nvSpPr>
        <p:spPr>
          <a:xfrm>
            <a:off x="593075" y="581425"/>
            <a:ext cx="8136300" cy="3000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750"/>
              </a:spcBef>
              <a:spcAft>
                <a:spcPts val="0"/>
              </a:spcAft>
              <a:buNone/>
            </a:pPr>
            <a:r>
              <a:rPr lang="en-US" sz="3000">
                <a:solidFill>
                  <a:schemeClr val="lt1"/>
                </a:solidFill>
                <a:latin typeface="Helvetica Neue"/>
                <a:ea typeface="Helvetica Neue"/>
                <a:cs typeface="Helvetica Neue"/>
                <a:sym typeface="Helvetica Neue"/>
              </a:rPr>
              <a:t>“Copyright is a </a:t>
            </a:r>
            <a:r>
              <a:rPr lang="en-US" sz="3000">
                <a:solidFill>
                  <a:srgbClr val="FFCA29"/>
                </a:solidFill>
                <a:latin typeface="Helvetica Neue"/>
                <a:ea typeface="Helvetica Neue"/>
                <a:cs typeface="Helvetica Neue"/>
                <a:sym typeface="Helvetica Neue"/>
              </a:rPr>
              <a:t>form of protection</a:t>
            </a:r>
            <a:r>
              <a:rPr lang="en-US" sz="3000">
                <a:solidFill>
                  <a:schemeClr val="lt1"/>
                </a:solidFill>
                <a:latin typeface="Helvetica Neue"/>
                <a:ea typeface="Helvetica Neue"/>
                <a:cs typeface="Helvetica Neue"/>
                <a:sym typeface="Helvetica Neue"/>
              </a:rPr>
              <a:t> provided by the laws of the United States (title 17, U.S. Code) to the authors of </a:t>
            </a:r>
            <a:r>
              <a:rPr lang="en-US" sz="3000">
                <a:solidFill>
                  <a:srgbClr val="FFCA29"/>
                </a:solidFill>
                <a:latin typeface="Helvetica Neue"/>
                <a:ea typeface="Helvetica Neue"/>
                <a:cs typeface="Helvetica Neue"/>
                <a:sym typeface="Helvetica Neue"/>
              </a:rPr>
              <a:t>‘original works of authorship,’</a:t>
            </a:r>
            <a:r>
              <a:rPr lang="en-US" sz="3000">
                <a:solidFill>
                  <a:schemeClr val="lt1"/>
                </a:solidFill>
                <a:latin typeface="Helvetica Neue"/>
                <a:ea typeface="Helvetica Neue"/>
                <a:cs typeface="Helvetica Neue"/>
                <a:sym typeface="Helvetica Neue"/>
              </a:rPr>
              <a:t> including literary, dramatic, musical, artistic, and certain other intellectual works. This protection is available to </a:t>
            </a:r>
            <a:r>
              <a:rPr lang="en-US" sz="3000">
                <a:solidFill>
                  <a:srgbClr val="FFCA29"/>
                </a:solidFill>
                <a:latin typeface="Helvetica Neue"/>
                <a:ea typeface="Helvetica Neue"/>
                <a:cs typeface="Helvetica Neue"/>
                <a:sym typeface="Helvetica Neue"/>
              </a:rPr>
              <a:t>both published and unpublished works</a:t>
            </a:r>
            <a:r>
              <a:rPr lang="en-US" sz="3000">
                <a:solidFill>
                  <a:schemeClr val="lt1"/>
                </a:solidFill>
                <a:latin typeface="Helvetica Neue"/>
                <a:ea typeface="Helvetica Neue"/>
                <a:cs typeface="Helvetica Neue"/>
                <a:sym typeface="Helvetica Neue"/>
              </a:rPr>
              <a:t>.”</a:t>
            </a:r>
            <a:endParaRPr sz="30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t/>
            </a:r>
            <a:endParaRPr sz="30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rPr lang="en-US" sz="1800" u="sng">
                <a:solidFill>
                  <a:srgbClr val="FFCA29"/>
                </a:solidFill>
                <a:latin typeface="Helvetica Neue"/>
                <a:ea typeface="Helvetica Neue"/>
                <a:cs typeface="Helvetica Neue"/>
                <a:sym typeface="Helvetica Neue"/>
                <a:hlinkClick r:id="rId3"/>
              </a:rPr>
              <a:t>http://www.copyright.gov/circs/circ01.pdf</a:t>
            </a:r>
            <a:r>
              <a:rPr lang="en-US"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p:txBody>
      </p:sp>
      <p:pic>
        <p:nvPicPr>
          <p:cNvPr id="294" name="Google Shape;294;p50"/>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51"/>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What Rights are Covered by Copyright?</a:t>
            </a:r>
            <a:endParaRPr b="1">
              <a:solidFill>
                <a:srgbClr val="FFCA29"/>
              </a:solidFill>
            </a:endParaRPr>
          </a:p>
        </p:txBody>
      </p:sp>
      <p:sp>
        <p:nvSpPr>
          <p:cNvPr id="301" name="Google Shape;301;p51"/>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381000" lvl="0" marL="457200" marR="0" rtl="0" algn="l">
              <a:lnSpc>
                <a:spcPct val="90000"/>
              </a:lnSpc>
              <a:spcBef>
                <a:spcPts val="750"/>
              </a:spcBef>
              <a:spcAft>
                <a:spcPts val="0"/>
              </a:spcAft>
              <a:buSzPts val="2400"/>
              <a:buChar char="➔"/>
            </a:pPr>
            <a:r>
              <a:rPr lang="en-US" sz="2400"/>
              <a:t>Generally, the following are exclusive rights given to a copyright holder:</a:t>
            </a:r>
            <a:endParaRPr sz="2400"/>
          </a:p>
          <a:p>
            <a:pPr indent="-381000" lvl="1" marL="914400" marR="0" rtl="0" algn="l">
              <a:lnSpc>
                <a:spcPct val="90000"/>
              </a:lnSpc>
              <a:spcBef>
                <a:spcPts val="0"/>
              </a:spcBef>
              <a:spcAft>
                <a:spcPts val="0"/>
              </a:spcAft>
              <a:buSzPts val="2400"/>
              <a:buChar char="◆"/>
            </a:pPr>
            <a:r>
              <a:rPr lang="en-US" sz="2400"/>
              <a:t>reproduce your work</a:t>
            </a:r>
            <a:endParaRPr sz="2400"/>
          </a:p>
          <a:p>
            <a:pPr indent="-381000" lvl="1" marL="914400" marR="0" rtl="0" algn="l">
              <a:lnSpc>
                <a:spcPct val="90000"/>
              </a:lnSpc>
              <a:spcBef>
                <a:spcPts val="0"/>
              </a:spcBef>
              <a:spcAft>
                <a:spcPts val="0"/>
              </a:spcAft>
              <a:buSzPts val="2400"/>
              <a:buChar char="◆"/>
            </a:pPr>
            <a:r>
              <a:rPr lang="en-US" sz="2400"/>
              <a:t>distribute your work</a:t>
            </a:r>
            <a:endParaRPr sz="2400"/>
          </a:p>
          <a:p>
            <a:pPr indent="-381000" lvl="1" marL="914400" marR="0" rtl="0" algn="l">
              <a:lnSpc>
                <a:spcPct val="90000"/>
              </a:lnSpc>
              <a:spcBef>
                <a:spcPts val="0"/>
              </a:spcBef>
              <a:spcAft>
                <a:spcPts val="0"/>
              </a:spcAft>
              <a:buSzPts val="2400"/>
              <a:buChar char="◆"/>
            </a:pPr>
            <a:r>
              <a:rPr lang="en-US" sz="2400"/>
              <a:t>prepare derivative works</a:t>
            </a:r>
            <a:endParaRPr sz="2400"/>
          </a:p>
          <a:p>
            <a:pPr indent="-381000" lvl="1" marL="914400" marR="0" rtl="0" algn="l">
              <a:lnSpc>
                <a:spcPct val="90000"/>
              </a:lnSpc>
              <a:spcBef>
                <a:spcPts val="0"/>
              </a:spcBef>
              <a:spcAft>
                <a:spcPts val="0"/>
              </a:spcAft>
              <a:buSzPts val="2400"/>
              <a:buChar char="◆"/>
            </a:pPr>
            <a:r>
              <a:rPr lang="en-US" sz="2400"/>
              <a:t>publicly display or perform your work</a:t>
            </a:r>
            <a:endParaRPr sz="2400"/>
          </a:p>
          <a:p>
            <a:pPr indent="-381000" lvl="1" marL="914400" marR="0" rtl="0" algn="l">
              <a:lnSpc>
                <a:spcPct val="90000"/>
              </a:lnSpc>
              <a:spcBef>
                <a:spcPts val="0"/>
              </a:spcBef>
              <a:spcAft>
                <a:spcPts val="0"/>
              </a:spcAft>
              <a:buSzPts val="2400"/>
              <a:buChar char="◆"/>
            </a:pPr>
            <a:r>
              <a:rPr lang="en-US" sz="2400"/>
              <a:t>authorize others to do any of the above</a:t>
            </a:r>
            <a:endParaRPr sz="2400"/>
          </a:p>
          <a:p>
            <a:pPr indent="0" lvl="0" marL="0" marR="0" rtl="0" algn="l">
              <a:lnSpc>
                <a:spcPct val="90000"/>
              </a:lnSpc>
              <a:spcBef>
                <a:spcPts val="750"/>
              </a:spcBef>
              <a:spcAft>
                <a:spcPts val="0"/>
              </a:spcAft>
              <a:buNone/>
            </a:pPr>
            <a:r>
              <a:t/>
            </a:r>
            <a:endParaRPr sz="1200"/>
          </a:p>
          <a:p>
            <a:pPr indent="0" lvl="0" marL="0" marR="0" rtl="0" algn="ctr">
              <a:lnSpc>
                <a:spcPct val="90000"/>
              </a:lnSpc>
              <a:spcBef>
                <a:spcPts val="750"/>
              </a:spcBef>
              <a:spcAft>
                <a:spcPts val="0"/>
              </a:spcAft>
              <a:buNone/>
            </a:pPr>
            <a:r>
              <a:rPr i="1" lang="en-US" sz="1600"/>
              <a:t>*The above does not necessarily apply if the creator/author has given away rights to a publisher and/or other individual or entity</a:t>
            </a:r>
            <a:endParaRPr i="1" sz="1600"/>
          </a:p>
          <a:p>
            <a:pPr indent="0" lvl="0" marL="0" rtl="0" algn="l">
              <a:spcBef>
                <a:spcPts val="750"/>
              </a:spcBef>
              <a:spcAft>
                <a:spcPts val="0"/>
              </a:spcAft>
              <a:buNone/>
            </a:pPr>
            <a:r>
              <a:t/>
            </a:r>
            <a:endParaRPr/>
          </a:p>
        </p:txBody>
      </p:sp>
      <p:pic>
        <p:nvPicPr>
          <p:cNvPr id="302" name="Google Shape;302;p51"/>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52"/>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A Copyright Holder Uses Their Work...</a:t>
            </a:r>
            <a:endParaRPr b="1">
              <a:solidFill>
                <a:srgbClr val="FFCA29"/>
              </a:solidFill>
            </a:endParaRPr>
          </a:p>
        </p:txBody>
      </p:sp>
      <p:pic>
        <p:nvPicPr>
          <p:cNvPr id="309" name="Google Shape;309;p52"/>
          <p:cNvPicPr preferRelativeResize="0"/>
          <p:nvPr/>
        </p:nvPicPr>
        <p:blipFill>
          <a:blip r:embed="rId3">
            <a:alphaModFix/>
          </a:blip>
          <a:stretch>
            <a:fillRect/>
          </a:stretch>
        </p:blipFill>
        <p:spPr>
          <a:xfrm>
            <a:off x="456625" y="1355050"/>
            <a:ext cx="1814689" cy="3227726"/>
          </a:xfrm>
          <a:prstGeom prst="rect">
            <a:avLst/>
          </a:prstGeom>
          <a:noFill/>
          <a:ln>
            <a:noFill/>
          </a:ln>
        </p:spPr>
      </p:pic>
      <p:pic>
        <p:nvPicPr>
          <p:cNvPr id="310" name="Google Shape;310;p52"/>
          <p:cNvPicPr preferRelativeResize="0"/>
          <p:nvPr/>
        </p:nvPicPr>
        <p:blipFill>
          <a:blip r:embed="rId4">
            <a:alphaModFix/>
          </a:blip>
          <a:stretch>
            <a:fillRect/>
          </a:stretch>
        </p:blipFill>
        <p:spPr>
          <a:xfrm>
            <a:off x="2440838" y="2287375"/>
            <a:ext cx="3373425" cy="2391525"/>
          </a:xfrm>
          <a:prstGeom prst="rect">
            <a:avLst/>
          </a:prstGeom>
          <a:noFill/>
          <a:ln>
            <a:noFill/>
          </a:ln>
        </p:spPr>
      </p:pic>
      <p:pic>
        <p:nvPicPr>
          <p:cNvPr id="311" name="Google Shape;311;p52"/>
          <p:cNvPicPr preferRelativeResize="0"/>
          <p:nvPr/>
        </p:nvPicPr>
        <p:blipFill>
          <a:blip r:embed="rId5">
            <a:alphaModFix/>
          </a:blip>
          <a:stretch>
            <a:fillRect/>
          </a:stretch>
        </p:blipFill>
        <p:spPr>
          <a:xfrm>
            <a:off x="5983775" y="2130625"/>
            <a:ext cx="2848625" cy="2175475"/>
          </a:xfrm>
          <a:prstGeom prst="rect">
            <a:avLst/>
          </a:prstGeom>
          <a:noFill/>
          <a:ln>
            <a:noFill/>
          </a:ln>
        </p:spPr>
      </p:pic>
      <p:pic>
        <p:nvPicPr>
          <p:cNvPr id="312" name="Google Shape;312;p52"/>
          <p:cNvPicPr preferRelativeResize="0"/>
          <p:nvPr/>
        </p:nvPicPr>
        <p:blipFill>
          <a:blip r:embed="rId6">
            <a:alphaModFix/>
          </a:blip>
          <a:stretch>
            <a:fillRect/>
          </a:stretch>
        </p:blipFill>
        <p:spPr>
          <a:xfrm>
            <a:off x="5983775" y="1310300"/>
            <a:ext cx="2848625" cy="820325"/>
          </a:xfrm>
          <a:prstGeom prst="rect">
            <a:avLst/>
          </a:prstGeom>
          <a:noFill/>
          <a:ln>
            <a:noFill/>
          </a:ln>
        </p:spPr>
      </p:pic>
      <p:pic>
        <p:nvPicPr>
          <p:cNvPr id="313" name="Google Shape;313;p52"/>
          <p:cNvPicPr preferRelativeResize="0"/>
          <p:nvPr/>
        </p:nvPicPr>
        <p:blipFill rotWithShape="1">
          <a:blip r:embed="rId7">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pic>
        <p:nvPicPr>
          <p:cNvPr id="319" name="Google Shape;319;p53"/>
          <p:cNvPicPr preferRelativeResize="0"/>
          <p:nvPr/>
        </p:nvPicPr>
        <p:blipFill>
          <a:blip r:embed="rId3">
            <a:alphaModFix/>
          </a:blip>
          <a:stretch>
            <a:fillRect/>
          </a:stretch>
        </p:blipFill>
        <p:spPr>
          <a:xfrm>
            <a:off x="1373263" y="280200"/>
            <a:ext cx="6397476" cy="3933651"/>
          </a:xfrm>
          <a:prstGeom prst="rect">
            <a:avLst/>
          </a:prstGeom>
          <a:noFill/>
          <a:ln>
            <a:noFill/>
          </a:ln>
        </p:spPr>
      </p:pic>
      <p:pic>
        <p:nvPicPr>
          <p:cNvPr id="320" name="Google Shape;320;p53"/>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
        <p:nvSpPr>
          <p:cNvPr id="321" name="Google Shape;321;p53"/>
          <p:cNvSpPr txBox="1"/>
          <p:nvPr/>
        </p:nvSpPr>
        <p:spPr>
          <a:xfrm>
            <a:off x="769350" y="4282925"/>
            <a:ext cx="7605300" cy="7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FFFF"/>
                </a:solidFill>
                <a:latin typeface="Helvetica Neue"/>
                <a:ea typeface="Helvetica Neue"/>
                <a:cs typeface="Helvetica Neue"/>
                <a:sym typeface="Helvetica Neue"/>
              </a:rPr>
              <a:t>© 2004-2019 Peter B. Hirtle. Last updated 07 February, 2019, Retrieved from: </a:t>
            </a:r>
            <a:r>
              <a:rPr b="1" lang="en-US" u="sng">
                <a:solidFill>
                  <a:srgbClr val="FFCA29"/>
                </a:solidFill>
                <a:latin typeface="Helvetica Neue"/>
                <a:ea typeface="Helvetica Neue"/>
                <a:cs typeface="Helvetica Neue"/>
                <a:sym typeface="Helvetica Neue"/>
                <a:hlinkClick r:id="rId5"/>
              </a:rPr>
              <a:t>https://copyright.cornell.edu/publicdomain</a:t>
            </a:r>
            <a:r>
              <a:rPr b="1" lang="en-US">
                <a:solidFill>
                  <a:srgbClr val="FFCA29"/>
                </a:solidFill>
                <a:latin typeface="Helvetica Neue"/>
                <a:ea typeface="Helvetica Neue"/>
                <a:cs typeface="Helvetica Neue"/>
                <a:sym typeface="Helvetica Neue"/>
              </a:rPr>
              <a:t> </a:t>
            </a:r>
            <a:endParaRPr b="1">
              <a:solidFill>
                <a:srgbClr val="FFCA29"/>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pic>
        <p:nvPicPr>
          <p:cNvPr id="327" name="Google Shape;327;p54"/>
          <p:cNvPicPr preferRelativeResize="0"/>
          <p:nvPr/>
        </p:nvPicPr>
        <p:blipFill>
          <a:blip r:embed="rId3">
            <a:alphaModFix/>
          </a:blip>
          <a:stretch>
            <a:fillRect/>
          </a:stretch>
        </p:blipFill>
        <p:spPr>
          <a:xfrm>
            <a:off x="0" y="0"/>
            <a:ext cx="9144000" cy="5143499"/>
          </a:xfrm>
          <a:prstGeom prst="rect">
            <a:avLst/>
          </a:prstGeom>
          <a:noFill/>
          <a:ln>
            <a:noFill/>
          </a:ln>
        </p:spPr>
      </p:pic>
      <p:sp>
        <p:nvSpPr>
          <p:cNvPr id="328" name="Google Shape;328;p54"/>
          <p:cNvSpPr txBox="1"/>
          <p:nvPr/>
        </p:nvSpPr>
        <p:spPr>
          <a:xfrm>
            <a:off x="340225" y="3842600"/>
            <a:ext cx="4002600" cy="73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600">
                <a:solidFill>
                  <a:srgbClr val="FFFFFF"/>
                </a:solidFill>
                <a:latin typeface="Helvetica Neue"/>
                <a:ea typeface="Helvetica Neue"/>
                <a:cs typeface="Helvetica Neue"/>
                <a:sym typeface="Helvetica Neue"/>
              </a:rPr>
              <a:t>What is </a:t>
            </a:r>
            <a:endParaRPr b="1" sz="36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b="1" lang="en-US" sz="3600">
                <a:solidFill>
                  <a:srgbClr val="FFFFFF"/>
                </a:solidFill>
                <a:latin typeface="Helvetica Neue"/>
                <a:ea typeface="Helvetica Neue"/>
                <a:cs typeface="Helvetica Neue"/>
                <a:sym typeface="Helvetica Neue"/>
              </a:rPr>
              <a:t>Public Domain?</a:t>
            </a:r>
            <a:endParaRPr sz="2800">
              <a:solidFill>
                <a:srgbClr val="FFFFFF"/>
              </a:solidFill>
              <a:latin typeface="Helvetica Neue"/>
              <a:ea typeface="Helvetica Neue"/>
              <a:cs typeface="Helvetica Neue"/>
              <a:sym typeface="Helvetica Neue"/>
            </a:endParaRPr>
          </a:p>
        </p:txBody>
      </p:sp>
      <p:pic>
        <p:nvPicPr>
          <p:cNvPr id="329" name="Google Shape;329;p54"/>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55"/>
          <p:cNvSpPr txBox="1"/>
          <p:nvPr>
            <p:ph idx="1" type="body"/>
          </p:nvPr>
        </p:nvSpPr>
        <p:spPr>
          <a:xfrm>
            <a:off x="628650" y="440250"/>
            <a:ext cx="7886700" cy="4263000"/>
          </a:xfrm>
          <a:prstGeom prst="rect">
            <a:avLst/>
          </a:prstGeom>
        </p:spPr>
        <p:txBody>
          <a:bodyPr anchorCtr="0" anchor="t" bIns="45700" lIns="91425" spcFirstLastPara="1" rIns="91425" wrap="square" tIns="45700">
            <a:noAutofit/>
          </a:bodyPr>
          <a:lstStyle/>
          <a:p>
            <a:pPr indent="-342900" lvl="0" marL="457200" rtl="0" algn="l">
              <a:lnSpc>
                <a:spcPct val="100000"/>
              </a:lnSpc>
              <a:spcBef>
                <a:spcPts val="750"/>
              </a:spcBef>
              <a:spcAft>
                <a:spcPts val="0"/>
              </a:spcAft>
              <a:buClr>
                <a:srgbClr val="FFFFFF"/>
              </a:buClr>
              <a:buSzPts val="1800"/>
              <a:buChar char="➔"/>
            </a:pPr>
            <a:r>
              <a:rPr lang="en-US">
                <a:solidFill>
                  <a:srgbClr val="FFFFFF"/>
                </a:solidFill>
              </a:rPr>
              <a:t>Public domain refers to materials </a:t>
            </a:r>
            <a:r>
              <a:rPr lang="en-US">
                <a:solidFill>
                  <a:schemeClr val="accent4"/>
                </a:solidFill>
              </a:rPr>
              <a:t>“whose exclusive intellectual property rights have expired, have been forfeited, or are inapplicable.” </a:t>
            </a:r>
            <a:endParaRPr>
              <a:solidFill>
                <a:schemeClr val="accent4"/>
              </a:solidFill>
            </a:endParaRPr>
          </a:p>
          <a:p>
            <a:pPr indent="-342900" lvl="1" marL="914400" rtl="0" algn="l">
              <a:lnSpc>
                <a:spcPct val="100000"/>
              </a:lnSpc>
              <a:spcBef>
                <a:spcPts val="0"/>
              </a:spcBef>
              <a:spcAft>
                <a:spcPts val="0"/>
              </a:spcAft>
              <a:buClr>
                <a:srgbClr val="FFFFFF"/>
              </a:buClr>
              <a:buSzPts val="1800"/>
              <a:buChar char="◆"/>
            </a:pPr>
            <a:r>
              <a:rPr lang="en-US">
                <a:solidFill>
                  <a:srgbClr val="FFFFFF"/>
                </a:solidFill>
              </a:rPr>
              <a:t>Items can be used freely</a:t>
            </a:r>
            <a:endParaRPr>
              <a:solidFill>
                <a:srgbClr val="FFFFFF"/>
              </a:solidFill>
            </a:endParaRPr>
          </a:p>
          <a:p>
            <a:pPr indent="0" lvl="0" marL="914400" rtl="0" algn="l">
              <a:lnSpc>
                <a:spcPct val="100000"/>
              </a:lnSpc>
              <a:spcBef>
                <a:spcPts val="750"/>
              </a:spcBef>
              <a:spcAft>
                <a:spcPts val="0"/>
              </a:spcAft>
              <a:buNone/>
            </a:pPr>
            <a:r>
              <a:t/>
            </a:r>
            <a:endParaRPr>
              <a:solidFill>
                <a:srgbClr val="FFFFFF"/>
              </a:solidFill>
            </a:endParaRPr>
          </a:p>
          <a:p>
            <a:pPr indent="-342900" lvl="0" marL="457200" rtl="0" algn="l">
              <a:lnSpc>
                <a:spcPct val="100000"/>
              </a:lnSpc>
              <a:spcBef>
                <a:spcPts val="750"/>
              </a:spcBef>
              <a:spcAft>
                <a:spcPts val="0"/>
              </a:spcAft>
              <a:buClr>
                <a:srgbClr val="FFFFFF"/>
              </a:buClr>
              <a:buSzPts val="1800"/>
              <a:buChar char="➔"/>
            </a:pPr>
            <a:r>
              <a:rPr lang="en-US">
                <a:solidFill>
                  <a:srgbClr val="FFFFFF"/>
                </a:solidFill>
              </a:rPr>
              <a:t>Materials in the public domain include:</a:t>
            </a:r>
            <a:endParaRPr>
              <a:solidFill>
                <a:srgbClr val="FFFFFF"/>
              </a:solidFill>
            </a:endParaRPr>
          </a:p>
          <a:p>
            <a:pPr indent="-342900" lvl="1" marL="914400" rtl="0" algn="l">
              <a:lnSpc>
                <a:spcPct val="100000"/>
              </a:lnSpc>
              <a:spcBef>
                <a:spcPts val="0"/>
              </a:spcBef>
              <a:spcAft>
                <a:spcPts val="0"/>
              </a:spcAft>
              <a:buClr>
                <a:srgbClr val="FFFFFF"/>
              </a:buClr>
              <a:buSzPts val="1800"/>
              <a:buChar char="◆"/>
            </a:pPr>
            <a:r>
              <a:rPr lang="en-US">
                <a:solidFill>
                  <a:srgbClr val="FFFFFF"/>
                </a:solidFill>
              </a:rPr>
              <a:t>Works with expired copyright (generally, this means items published before 1924)</a:t>
            </a:r>
            <a:endParaRPr>
              <a:solidFill>
                <a:srgbClr val="FFFFFF"/>
              </a:solidFill>
            </a:endParaRPr>
          </a:p>
          <a:p>
            <a:pPr indent="-342900" lvl="1" marL="914400" rtl="0" algn="l">
              <a:lnSpc>
                <a:spcPct val="100000"/>
              </a:lnSpc>
              <a:spcBef>
                <a:spcPts val="0"/>
              </a:spcBef>
              <a:spcAft>
                <a:spcPts val="0"/>
              </a:spcAft>
              <a:buClr>
                <a:srgbClr val="FFFFFF"/>
              </a:buClr>
              <a:buSzPts val="1800"/>
              <a:buChar char="◆"/>
            </a:pPr>
            <a:r>
              <a:rPr lang="en-US">
                <a:solidFill>
                  <a:srgbClr val="FFFFFF"/>
                </a:solidFill>
              </a:rPr>
              <a:t>Works that are not copyrightable or protected by copyright</a:t>
            </a:r>
            <a:endParaRPr>
              <a:solidFill>
                <a:srgbClr val="FFFFFF"/>
              </a:solidFill>
            </a:endParaRPr>
          </a:p>
          <a:p>
            <a:pPr indent="-342900" lvl="1" marL="914400" rtl="0" algn="l">
              <a:lnSpc>
                <a:spcPct val="100000"/>
              </a:lnSpc>
              <a:spcBef>
                <a:spcPts val="0"/>
              </a:spcBef>
              <a:spcAft>
                <a:spcPts val="0"/>
              </a:spcAft>
              <a:buClr>
                <a:srgbClr val="FFFFFF"/>
              </a:buClr>
              <a:buSzPts val="1800"/>
              <a:buChar char="◆"/>
            </a:pPr>
            <a:r>
              <a:rPr lang="en-US">
                <a:solidFill>
                  <a:srgbClr val="FFFFFF"/>
                </a:solidFill>
              </a:rPr>
              <a:t>Works produced by the federal government and/or federal government employee as a part of their job</a:t>
            </a:r>
            <a:endParaRPr>
              <a:solidFill>
                <a:srgbClr val="FFFFFF"/>
              </a:solidFill>
            </a:endParaRPr>
          </a:p>
          <a:p>
            <a:pPr indent="-342900" lvl="1" marL="914400" rtl="0" algn="l">
              <a:lnSpc>
                <a:spcPct val="100000"/>
              </a:lnSpc>
              <a:spcBef>
                <a:spcPts val="0"/>
              </a:spcBef>
              <a:spcAft>
                <a:spcPts val="0"/>
              </a:spcAft>
              <a:buClr>
                <a:srgbClr val="FFFFFF"/>
              </a:buClr>
              <a:buSzPts val="1800"/>
              <a:buChar char="◆"/>
            </a:pPr>
            <a:r>
              <a:rPr lang="en-US">
                <a:solidFill>
                  <a:srgbClr val="FFFFFF"/>
                </a:solidFill>
              </a:rPr>
              <a:t>Works donated to the public domain</a:t>
            </a:r>
            <a:endParaRPr>
              <a:solidFill>
                <a:srgbClr val="FFFFFF"/>
              </a:solidFill>
            </a:endParaRPr>
          </a:p>
        </p:txBody>
      </p:sp>
      <p:pic>
        <p:nvPicPr>
          <p:cNvPr id="336" name="Google Shape;336;p55"/>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37" name="Google Shape;337;p55"/>
          <p:cNvSpPr txBox="1"/>
          <p:nvPr/>
        </p:nvSpPr>
        <p:spPr>
          <a:xfrm>
            <a:off x="2280750" y="875975"/>
            <a:ext cx="5262300" cy="6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pic>
        <p:nvPicPr>
          <p:cNvPr id="188" name="Google Shape;188;p3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9" name="Google Shape;189;p38"/>
          <p:cNvSpPr txBox="1"/>
          <p:nvPr/>
        </p:nvSpPr>
        <p:spPr>
          <a:xfrm>
            <a:off x="3755600" y="1077400"/>
            <a:ext cx="4786500" cy="200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600">
                <a:latin typeface="Helvetica Neue"/>
                <a:ea typeface="Helvetica Neue"/>
                <a:cs typeface="Helvetica Neue"/>
                <a:sym typeface="Helvetica Neue"/>
              </a:rPr>
              <a:t>If you remember one thing from this presentation...</a:t>
            </a:r>
            <a:r>
              <a:rPr lang="en-US" sz="3600">
                <a:solidFill>
                  <a:srgbClr val="FFFFFF"/>
                </a:solidFill>
                <a:latin typeface="Helvetica Neue"/>
                <a:ea typeface="Helvetica Neue"/>
                <a:cs typeface="Helvetica Neue"/>
                <a:sym typeface="Helvetica Neue"/>
              </a:rPr>
              <a:t> </a:t>
            </a:r>
            <a:br>
              <a:rPr lang="en-US" sz="2800">
                <a:latin typeface="Helvetica Neue"/>
                <a:ea typeface="Helvetica Neue"/>
                <a:cs typeface="Helvetica Neue"/>
                <a:sym typeface="Helvetica Neue"/>
              </a:rPr>
            </a:br>
            <a:endParaRPr sz="2800">
              <a:latin typeface="Helvetica Neue"/>
              <a:ea typeface="Helvetica Neue"/>
              <a:cs typeface="Helvetica Neue"/>
              <a:sym typeface="Helvetica Neue"/>
            </a:endParaRPr>
          </a:p>
        </p:txBody>
      </p:sp>
      <p:pic>
        <p:nvPicPr>
          <p:cNvPr id="190" name="Google Shape;190;p38"/>
          <p:cNvPicPr preferRelativeResize="0"/>
          <p:nvPr/>
        </p:nvPicPr>
        <p:blipFill rotWithShape="1">
          <a:blip r:embed="rId4">
            <a:alphaModFix/>
          </a:blip>
          <a:srcRect b="0" l="0" r="0" t="0"/>
          <a:stretch/>
        </p:blipFill>
        <p:spPr>
          <a:xfrm>
            <a:off x="8464982" y="4507523"/>
            <a:ext cx="527774" cy="71217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56"/>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Examples of Public Domain Uses</a:t>
            </a:r>
            <a:endParaRPr b="1">
              <a:solidFill>
                <a:srgbClr val="FFCA29"/>
              </a:solidFill>
            </a:endParaRPr>
          </a:p>
        </p:txBody>
      </p:sp>
      <p:pic>
        <p:nvPicPr>
          <p:cNvPr id="344" name="Google Shape;344;p56"/>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45" name="Google Shape;345;p56"/>
          <p:cNvSpPr txBox="1"/>
          <p:nvPr/>
        </p:nvSpPr>
        <p:spPr>
          <a:xfrm>
            <a:off x="192075" y="3587675"/>
            <a:ext cx="2601900" cy="99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u="sng">
                <a:solidFill>
                  <a:srgbClr val="FFCA29"/>
                </a:solidFill>
                <a:latin typeface="Helvetica Neue"/>
                <a:ea typeface="Helvetica Neue"/>
                <a:cs typeface="Helvetica Neue"/>
                <a:sym typeface="Helvetica Neue"/>
                <a:hlinkClick r:id="rId4"/>
              </a:rPr>
              <a:t>Beowulf - Translated by William Leonard - Easton Press Edition</a:t>
            </a:r>
            <a:r>
              <a:rPr lang="en-US">
                <a:solidFill>
                  <a:srgbClr val="FFFFFF"/>
                </a:solidFill>
                <a:latin typeface="Helvetica Neue"/>
                <a:ea typeface="Helvetica Neue"/>
                <a:cs typeface="Helvetica Neue"/>
                <a:sym typeface="Helvetica Neue"/>
              </a:rPr>
              <a:t> by </a:t>
            </a:r>
            <a:r>
              <a:rPr lang="en-US" u="sng">
                <a:solidFill>
                  <a:srgbClr val="FFCA29"/>
                </a:solidFill>
                <a:latin typeface="Helvetica Neue"/>
                <a:ea typeface="Helvetica Neue"/>
                <a:cs typeface="Helvetica Neue"/>
                <a:sym typeface="Helvetica Neue"/>
                <a:hlinkClick r:id="rId5"/>
              </a:rPr>
              <a:t>Robert</a:t>
            </a:r>
            <a:r>
              <a:rPr lang="en-US">
                <a:solidFill>
                  <a:srgbClr val="FFCA29"/>
                </a:solidFill>
                <a:latin typeface="Helvetica Neue"/>
                <a:ea typeface="Helvetica Neue"/>
                <a:cs typeface="Helvetica Neue"/>
                <a:sym typeface="Helvetica Neue"/>
              </a:rPr>
              <a:t> </a:t>
            </a:r>
            <a:r>
              <a:rPr lang="en-US">
                <a:solidFill>
                  <a:srgbClr val="FFFFFF"/>
                </a:solidFill>
                <a:latin typeface="Helvetica Neue"/>
                <a:ea typeface="Helvetica Neue"/>
                <a:cs typeface="Helvetica Neue"/>
                <a:sym typeface="Helvetica Neue"/>
              </a:rPr>
              <a:t>is licensed under </a:t>
            </a:r>
            <a:r>
              <a:rPr lang="en-US" u="sng">
                <a:solidFill>
                  <a:srgbClr val="FFCA29"/>
                </a:solidFill>
                <a:latin typeface="Helvetica Neue"/>
                <a:ea typeface="Helvetica Neue"/>
                <a:cs typeface="Helvetica Neue"/>
                <a:sym typeface="Helvetica Neue"/>
                <a:hlinkClick r:id="rId6"/>
              </a:rPr>
              <a:t>CC BY 2.0</a:t>
            </a:r>
            <a:endParaRPr>
              <a:solidFill>
                <a:srgbClr val="FFCA29"/>
              </a:solidFill>
              <a:latin typeface="Helvetica Neue"/>
              <a:ea typeface="Helvetica Neue"/>
              <a:cs typeface="Helvetica Neue"/>
              <a:sym typeface="Helvetica Neue"/>
            </a:endParaRPr>
          </a:p>
        </p:txBody>
      </p:sp>
      <p:pic>
        <p:nvPicPr>
          <p:cNvPr id="346" name="Google Shape;346;p56"/>
          <p:cNvPicPr preferRelativeResize="0"/>
          <p:nvPr/>
        </p:nvPicPr>
        <p:blipFill>
          <a:blip r:embed="rId7">
            <a:alphaModFix/>
          </a:blip>
          <a:stretch>
            <a:fillRect/>
          </a:stretch>
        </p:blipFill>
        <p:spPr>
          <a:xfrm>
            <a:off x="192075" y="1523998"/>
            <a:ext cx="2601850" cy="1949450"/>
          </a:xfrm>
          <a:prstGeom prst="rect">
            <a:avLst/>
          </a:prstGeom>
          <a:noFill/>
          <a:ln>
            <a:noFill/>
          </a:ln>
        </p:spPr>
      </p:pic>
      <p:pic>
        <p:nvPicPr>
          <p:cNvPr id="347" name="Google Shape;347;p56"/>
          <p:cNvPicPr preferRelativeResize="0"/>
          <p:nvPr/>
        </p:nvPicPr>
        <p:blipFill>
          <a:blip r:embed="rId8">
            <a:alphaModFix/>
          </a:blip>
          <a:stretch>
            <a:fillRect/>
          </a:stretch>
        </p:blipFill>
        <p:spPr>
          <a:xfrm>
            <a:off x="3016263" y="1052350"/>
            <a:ext cx="3038475" cy="2484627"/>
          </a:xfrm>
          <a:prstGeom prst="rect">
            <a:avLst/>
          </a:prstGeom>
          <a:noFill/>
          <a:ln>
            <a:noFill/>
          </a:ln>
        </p:spPr>
      </p:pic>
      <p:pic>
        <p:nvPicPr>
          <p:cNvPr id="348" name="Google Shape;348;p56"/>
          <p:cNvPicPr preferRelativeResize="0"/>
          <p:nvPr/>
        </p:nvPicPr>
        <p:blipFill>
          <a:blip r:embed="rId9">
            <a:alphaModFix/>
          </a:blip>
          <a:stretch>
            <a:fillRect/>
          </a:stretch>
        </p:blipFill>
        <p:spPr>
          <a:xfrm>
            <a:off x="6164252" y="1441513"/>
            <a:ext cx="2836875" cy="2260475"/>
          </a:xfrm>
          <a:prstGeom prst="rect">
            <a:avLst/>
          </a:prstGeom>
          <a:noFill/>
          <a:ln>
            <a:noFill/>
          </a:ln>
        </p:spPr>
      </p:pic>
      <p:sp>
        <p:nvSpPr>
          <p:cNvPr id="349" name="Google Shape;349;p56"/>
          <p:cNvSpPr txBox="1"/>
          <p:nvPr/>
        </p:nvSpPr>
        <p:spPr>
          <a:xfrm>
            <a:off x="3016300" y="3599075"/>
            <a:ext cx="3038400" cy="92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u="sng">
                <a:solidFill>
                  <a:srgbClr val="FFCA29"/>
                </a:solidFill>
                <a:latin typeface="Helvetica Neue"/>
                <a:ea typeface="Helvetica Neue"/>
                <a:cs typeface="Helvetica Neue"/>
                <a:sym typeface="Helvetica Neue"/>
                <a:hlinkClick r:id="rId10"/>
              </a:rPr>
              <a:t>Snow White and the Seven Dwarfs in the Magic Kingdom</a:t>
            </a:r>
            <a:r>
              <a:rPr lang="en-US">
                <a:solidFill>
                  <a:srgbClr val="FFFFFF"/>
                </a:solidFill>
                <a:latin typeface="Helvetica Neue"/>
                <a:ea typeface="Helvetica Neue"/>
                <a:cs typeface="Helvetica Neue"/>
                <a:sym typeface="Helvetica Neue"/>
              </a:rPr>
              <a:t> by </a:t>
            </a:r>
            <a:r>
              <a:rPr lang="en-US" u="sng">
                <a:solidFill>
                  <a:srgbClr val="FFCA29"/>
                </a:solidFill>
                <a:latin typeface="Helvetica Neue"/>
                <a:ea typeface="Helvetica Neue"/>
                <a:cs typeface="Helvetica Neue"/>
                <a:sym typeface="Helvetica Neue"/>
                <a:hlinkClick r:id="rId11"/>
              </a:rPr>
              <a:t>JeffChristiansen</a:t>
            </a:r>
            <a:r>
              <a:rPr lang="en-US">
                <a:solidFill>
                  <a:srgbClr val="FFFFFF"/>
                </a:solidFill>
                <a:latin typeface="Helvetica Neue"/>
                <a:ea typeface="Helvetica Neue"/>
                <a:cs typeface="Helvetica Neue"/>
                <a:sym typeface="Helvetica Neue"/>
              </a:rPr>
              <a:t> is licensed under </a:t>
            </a:r>
            <a:r>
              <a:rPr lang="en-US" u="sng">
                <a:solidFill>
                  <a:srgbClr val="FFCA29"/>
                </a:solidFill>
                <a:latin typeface="Helvetica Neue"/>
                <a:ea typeface="Helvetica Neue"/>
                <a:cs typeface="Helvetica Neue"/>
                <a:sym typeface="Helvetica Neue"/>
                <a:hlinkClick r:id="rId12"/>
              </a:rPr>
              <a:t>CC BY-SA 2.0</a:t>
            </a:r>
            <a:br>
              <a:rPr lang="en-US" sz="1200">
                <a:solidFill>
                  <a:srgbClr val="FFFFFF"/>
                </a:solidFill>
                <a:latin typeface="Helvetica Neue"/>
                <a:ea typeface="Helvetica Neue"/>
                <a:cs typeface="Helvetica Neue"/>
                <a:sym typeface="Helvetica Neue"/>
              </a:rPr>
            </a:br>
            <a:endParaRPr sz="1200">
              <a:solidFill>
                <a:srgbClr val="FFFFFF"/>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pic>
        <p:nvPicPr>
          <p:cNvPr id="355" name="Google Shape;355;p57"/>
          <p:cNvPicPr preferRelativeResize="0"/>
          <p:nvPr/>
        </p:nvPicPr>
        <p:blipFill>
          <a:blip r:embed="rId3">
            <a:alphaModFix/>
          </a:blip>
          <a:stretch>
            <a:fillRect/>
          </a:stretch>
        </p:blipFill>
        <p:spPr>
          <a:xfrm>
            <a:off x="0" y="0"/>
            <a:ext cx="9144000" cy="5143500"/>
          </a:xfrm>
          <a:prstGeom prst="rect">
            <a:avLst/>
          </a:prstGeom>
          <a:noFill/>
          <a:ln>
            <a:noFill/>
          </a:ln>
        </p:spPr>
      </p:pic>
      <p:sp>
        <p:nvSpPr>
          <p:cNvPr id="356" name="Google Shape;356;p57"/>
          <p:cNvSpPr/>
          <p:nvPr/>
        </p:nvSpPr>
        <p:spPr>
          <a:xfrm>
            <a:off x="5230200" y="1819025"/>
            <a:ext cx="3913800" cy="12990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57"/>
          <p:cNvSpPr txBox="1"/>
          <p:nvPr>
            <p:ph idx="4294967295" type="ctrTitle"/>
          </p:nvPr>
        </p:nvSpPr>
        <p:spPr>
          <a:xfrm>
            <a:off x="5150550" y="2013125"/>
            <a:ext cx="4073100" cy="9108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2700"/>
              <a:buFont typeface="Helvetica Neue"/>
              <a:buNone/>
            </a:pPr>
            <a:r>
              <a:rPr b="1" lang="en-US" sz="3400">
                <a:solidFill>
                  <a:srgbClr val="FFFFFF"/>
                </a:solidFill>
              </a:rPr>
              <a:t>What About </a:t>
            </a:r>
            <a:endParaRPr b="1" sz="3400">
              <a:solidFill>
                <a:srgbClr val="FFFFFF"/>
              </a:solidFill>
            </a:endParaRPr>
          </a:p>
          <a:p>
            <a:pPr indent="0" lvl="0" marL="0" rtl="0" algn="ctr">
              <a:lnSpc>
                <a:spcPct val="90000"/>
              </a:lnSpc>
              <a:spcBef>
                <a:spcPts val="0"/>
              </a:spcBef>
              <a:spcAft>
                <a:spcPts val="0"/>
              </a:spcAft>
              <a:buClr>
                <a:schemeClr val="lt1"/>
              </a:buClr>
              <a:buSzPts val="2700"/>
              <a:buFont typeface="Helvetica Neue"/>
              <a:buNone/>
            </a:pPr>
            <a:r>
              <a:rPr b="1" lang="en-US" sz="3400">
                <a:solidFill>
                  <a:srgbClr val="FFFFFF"/>
                </a:solidFill>
              </a:rPr>
              <a:t>Fair Use?</a:t>
            </a:r>
            <a:endParaRPr b="1" sz="3400">
              <a:solidFill>
                <a:srgbClr val="FFFFFF"/>
              </a:solidFill>
            </a:endParaRPr>
          </a:p>
        </p:txBody>
      </p:sp>
      <p:pic>
        <p:nvPicPr>
          <p:cNvPr id="358" name="Google Shape;358;p57"/>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Google Shape;364;p58"/>
          <p:cNvSpPr txBox="1"/>
          <p:nvPr/>
        </p:nvSpPr>
        <p:spPr>
          <a:xfrm>
            <a:off x="585125" y="443250"/>
            <a:ext cx="8136300" cy="4257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750"/>
              </a:spcBef>
              <a:spcAft>
                <a:spcPts val="0"/>
              </a:spcAft>
              <a:buNone/>
            </a:pPr>
            <a:r>
              <a:rPr lang="en-US" sz="2400">
                <a:solidFill>
                  <a:schemeClr val="lt1"/>
                </a:solidFill>
                <a:latin typeface="Helvetica Neue"/>
                <a:ea typeface="Helvetica Neue"/>
                <a:cs typeface="Helvetica Neue"/>
                <a:sym typeface="Helvetica Neue"/>
              </a:rPr>
              <a:t>“Fair use is a legal doctrine that </a:t>
            </a:r>
            <a:r>
              <a:rPr lang="en-US" sz="2400">
                <a:solidFill>
                  <a:srgbClr val="FFCA29"/>
                </a:solidFill>
                <a:latin typeface="Helvetica Neue"/>
                <a:ea typeface="Helvetica Neue"/>
                <a:cs typeface="Helvetica Neue"/>
                <a:sym typeface="Helvetica Neue"/>
              </a:rPr>
              <a:t>promotes freedom of expression by permitting the unlicensed use of copyright-protected works in certain circumstances</a:t>
            </a:r>
            <a:r>
              <a:rPr lang="en-US" sz="2400">
                <a:solidFill>
                  <a:schemeClr val="lt1"/>
                </a:solidFill>
                <a:latin typeface="Helvetica Neue"/>
                <a:ea typeface="Helvetica Neue"/>
                <a:cs typeface="Helvetica Neue"/>
                <a:sym typeface="Helvetica Neue"/>
              </a:rPr>
              <a:t>. Section 107 of the Copyright Act provides the statutory framework for determining whether something is a fair use and identifies certain types of uses—</a:t>
            </a:r>
            <a:r>
              <a:rPr lang="en-US" sz="2400">
                <a:solidFill>
                  <a:srgbClr val="FFCA29"/>
                </a:solidFill>
                <a:latin typeface="Helvetica Neue"/>
                <a:ea typeface="Helvetica Neue"/>
                <a:cs typeface="Helvetica Neue"/>
                <a:sym typeface="Helvetica Neue"/>
              </a:rPr>
              <a:t>such as criticism, comment, news reporting, teaching, scholarship, and research</a:t>
            </a:r>
            <a:r>
              <a:rPr lang="en-US" sz="2400">
                <a:solidFill>
                  <a:schemeClr val="lt1"/>
                </a:solidFill>
                <a:latin typeface="Helvetica Neue"/>
                <a:ea typeface="Helvetica Neue"/>
                <a:cs typeface="Helvetica Neue"/>
                <a:sym typeface="Helvetica Neue"/>
              </a:rPr>
              <a:t>—as examples of activities that may qualify as fair use.”</a:t>
            </a:r>
            <a:endParaRPr sz="24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t/>
            </a:r>
            <a:endParaRPr sz="30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rPr lang="en-US" sz="1800" u="sng">
                <a:solidFill>
                  <a:srgbClr val="FFCA29"/>
                </a:solidFill>
                <a:latin typeface="Helvetica Neue"/>
                <a:ea typeface="Helvetica Neue"/>
                <a:cs typeface="Helvetica Neue"/>
                <a:sym typeface="Helvetica Neue"/>
                <a:hlinkClick r:id="rId3"/>
              </a:rPr>
              <a:t>http://copyright.gov/fair-use/more-info.html</a:t>
            </a:r>
            <a:r>
              <a:rPr lang="en-US" sz="1800">
                <a:solidFill>
                  <a:srgbClr val="FFCA29"/>
                </a:solidFill>
                <a:latin typeface="Helvetica Neue"/>
                <a:ea typeface="Helvetica Neue"/>
                <a:cs typeface="Helvetica Neue"/>
                <a:sym typeface="Helvetica Neue"/>
              </a:rPr>
              <a:t> </a:t>
            </a:r>
            <a:endParaRPr sz="1800">
              <a:solidFill>
                <a:srgbClr val="FFCA29"/>
              </a:solidFill>
              <a:latin typeface="Helvetica Neue"/>
              <a:ea typeface="Helvetica Neue"/>
              <a:cs typeface="Helvetica Neue"/>
              <a:sym typeface="Helvetica Neue"/>
            </a:endParaRPr>
          </a:p>
        </p:txBody>
      </p:sp>
      <p:pic>
        <p:nvPicPr>
          <p:cNvPr id="365" name="Google Shape;365;p58"/>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59"/>
          <p:cNvSpPr txBox="1"/>
          <p:nvPr>
            <p:ph type="title"/>
          </p:nvPr>
        </p:nvSpPr>
        <p:spPr>
          <a:xfrm>
            <a:off x="620700" y="207450"/>
            <a:ext cx="4578300" cy="768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Examples of Fair Use</a:t>
            </a:r>
            <a:endParaRPr b="1">
              <a:solidFill>
                <a:srgbClr val="FFCA29"/>
              </a:solidFill>
            </a:endParaRPr>
          </a:p>
        </p:txBody>
      </p:sp>
      <p:pic>
        <p:nvPicPr>
          <p:cNvPr id="372" name="Google Shape;372;p59"/>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373" name="Google Shape;373;p59"/>
          <p:cNvPicPr preferRelativeResize="0"/>
          <p:nvPr/>
        </p:nvPicPr>
        <p:blipFill>
          <a:blip r:embed="rId4">
            <a:alphaModFix/>
          </a:blip>
          <a:stretch>
            <a:fillRect/>
          </a:stretch>
        </p:blipFill>
        <p:spPr>
          <a:xfrm>
            <a:off x="220475" y="975450"/>
            <a:ext cx="3453575" cy="2304950"/>
          </a:xfrm>
          <a:prstGeom prst="rect">
            <a:avLst/>
          </a:prstGeom>
          <a:noFill/>
          <a:ln>
            <a:noFill/>
          </a:ln>
        </p:spPr>
      </p:pic>
      <p:pic>
        <p:nvPicPr>
          <p:cNvPr id="374" name="Google Shape;374;p59"/>
          <p:cNvPicPr preferRelativeResize="0"/>
          <p:nvPr/>
        </p:nvPicPr>
        <p:blipFill>
          <a:blip r:embed="rId5">
            <a:alphaModFix/>
          </a:blip>
          <a:stretch>
            <a:fillRect/>
          </a:stretch>
        </p:blipFill>
        <p:spPr>
          <a:xfrm>
            <a:off x="3747524" y="2004100"/>
            <a:ext cx="3166650" cy="2257775"/>
          </a:xfrm>
          <a:prstGeom prst="rect">
            <a:avLst/>
          </a:prstGeom>
          <a:noFill/>
          <a:ln>
            <a:noFill/>
          </a:ln>
        </p:spPr>
      </p:pic>
      <p:pic>
        <p:nvPicPr>
          <p:cNvPr id="375" name="Google Shape;375;p59"/>
          <p:cNvPicPr preferRelativeResize="0"/>
          <p:nvPr/>
        </p:nvPicPr>
        <p:blipFill>
          <a:blip r:embed="rId6">
            <a:alphaModFix/>
          </a:blip>
          <a:stretch>
            <a:fillRect/>
          </a:stretch>
        </p:blipFill>
        <p:spPr>
          <a:xfrm>
            <a:off x="6987575" y="207450"/>
            <a:ext cx="1883525" cy="2825288"/>
          </a:xfrm>
          <a:prstGeom prst="rect">
            <a:avLst/>
          </a:prstGeom>
          <a:noFill/>
          <a:ln>
            <a:noFill/>
          </a:ln>
        </p:spPr>
      </p:pic>
      <p:sp>
        <p:nvSpPr>
          <p:cNvPr id="376" name="Google Shape;376;p59"/>
          <p:cNvSpPr txBox="1"/>
          <p:nvPr/>
        </p:nvSpPr>
        <p:spPr>
          <a:xfrm>
            <a:off x="6987637" y="3032750"/>
            <a:ext cx="1883400" cy="61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u="sng">
                <a:solidFill>
                  <a:srgbClr val="FFCA29"/>
                </a:solidFill>
                <a:latin typeface="Helvetica Neue"/>
                <a:ea typeface="Helvetica Neue"/>
                <a:cs typeface="Helvetica Neue"/>
                <a:sym typeface="Helvetica Neue"/>
                <a:hlinkClick r:id="rId7"/>
              </a:rPr>
              <a:t>"Weird Al" Yankovic performing live in concert during his 2010 Tour</a:t>
            </a:r>
            <a:r>
              <a:rPr lang="en-US" sz="1100">
                <a:solidFill>
                  <a:srgbClr val="FFFFFF"/>
                </a:solidFill>
                <a:latin typeface="Helvetica Neue"/>
                <a:ea typeface="Helvetica Neue"/>
                <a:cs typeface="Helvetica Neue"/>
                <a:sym typeface="Helvetica Neue"/>
              </a:rPr>
              <a:t> by </a:t>
            </a:r>
            <a:r>
              <a:rPr lang="en-US" sz="1100" u="sng">
                <a:solidFill>
                  <a:srgbClr val="FFCA29"/>
                </a:solidFill>
                <a:latin typeface="Helvetica Neue"/>
                <a:ea typeface="Helvetica Neue"/>
                <a:cs typeface="Helvetica Neue"/>
                <a:sym typeface="Helvetica Neue"/>
                <a:hlinkClick r:id="rId8"/>
              </a:rPr>
              <a:t>Kristinekreations</a:t>
            </a:r>
            <a:r>
              <a:rPr lang="en-US" sz="1100">
                <a:solidFill>
                  <a:srgbClr val="FFFFFF"/>
                </a:solidFill>
                <a:latin typeface="Helvetica Neue"/>
                <a:ea typeface="Helvetica Neue"/>
                <a:cs typeface="Helvetica Neue"/>
                <a:sym typeface="Helvetica Neue"/>
              </a:rPr>
              <a:t> is licensed under </a:t>
            </a:r>
            <a:r>
              <a:rPr lang="en-US" sz="1100" u="sng">
                <a:solidFill>
                  <a:srgbClr val="FFCA29"/>
                </a:solidFill>
                <a:latin typeface="Helvetica Neue"/>
                <a:ea typeface="Helvetica Neue"/>
                <a:cs typeface="Helvetica Neue"/>
                <a:sym typeface="Helvetica Neue"/>
                <a:hlinkClick r:id="rId9"/>
              </a:rPr>
              <a:t>CC BY 3.0</a:t>
            </a:r>
            <a:br>
              <a:rPr lang="en-US">
                <a:solidFill>
                  <a:srgbClr val="FFCA29"/>
                </a:solidFill>
                <a:latin typeface="Helvetica Neue"/>
                <a:ea typeface="Helvetica Neue"/>
                <a:cs typeface="Helvetica Neue"/>
                <a:sym typeface="Helvetica Neue"/>
              </a:rPr>
            </a:br>
            <a:endParaRPr>
              <a:solidFill>
                <a:srgbClr val="FFCA29"/>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60"/>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Navigating Fair Use...</a:t>
            </a:r>
            <a:endParaRPr b="1">
              <a:solidFill>
                <a:srgbClr val="FFCA29"/>
              </a:solidFill>
            </a:endParaRPr>
          </a:p>
        </p:txBody>
      </p:sp>
      <p:sp>
        <p:nvSpPr>
          <p:cNvPr id="383" name="Google Shape;383;p60"/>
          <p:cNvSpPr txBox="1"/>
          <p:nvPr>
            <p:ph idx="1" type="body"/>
          </p:nvPr>
        </p:nvSpPr>
        <p:spPr>
          <a:xfrm>
            <a:off x="628650" y="1091419"/>
            <a:ext cx="7886700" cy="3263400"/>
          </a:xfrm>
          <a:prstGeom prst="rect">
            <a:avLst/>
          </a:prstGeom>
        </p:spPr>
        <p:txBody>
          <a:bodyPr anchorCtr="0" anchor="t" bIns="45700" lIns="91425" spcFirstLastPara="1" rIns="91425" wrap="square" tIns="45700">
            <a:noAutofit/>
          </a:bodyPr>
          <a:lstStyle/>
          <a:p>
            <a:pPr indent="-342900" lvl="0" marL="457200" rtl="0" algn="l">
              <a:spcBef>
                <a:spcPts val="750"/>
              </a:spcBef>
              <a:spcAft>
                <a:spcPts val="0"/>
              </a:spcAft>
              <a:buClr>
                <a:srgbClr val="FFFFFF"/>
              </a:buClr>
              <a:buSzPts val="1800"/>
              <a:buChar char="➔"/>
            </a:pPr>
            <a:r>
              <a:rPr lang="en-US" sz="1800">
                <a:solidFill>
                  <a:srgbClr val="FFFFFF"/>
                </a:solidFill>
                <a:latin typeface="Arial"/>
                <a:ea typeface="Arial"/>
                <a:cs typeface="Arial"/>
                <a:sym typeface="Arial"/>
              </a:rPr>
              <a:t>When considering use of copyrighted work(s), the </a:t>
            </a:r>
            <a:r>
              <a:rPr b="1" lang="en-US" sz="1800">
                <a:solidFill>
                  <a:srgbClr val="FFCA29"/>
                </a:solidFill>
                <a:latin typeface="Arial"/>
                <a:ea typeface="Arial"/>
                <a:cs typeface="Arial"/>
                <a:sym typeface="Arial"/>
              </a:rPr>
              <a:t>Four Fair Use Factors are typically used as a benchmark</a:t>
            </a:r>
            <a:r>
              <a:rPr lang="en-US" sz="1800">
                <a:solidFill>
                  <a:srgbClr val="FFFFFF"/>
                </a:solidFill>
                <a:latin typeface="Arial"/>
                <a:ea typeface="Arial"/>
                <a:cs typeface="Arial"/>
                <a:sym typeface="Arial"/>
              </a:rPr>
              <a:t> for whether fair use is appropriate or not</a:t>
            </a:r>
            <a:endParaRPr sz="1800">
              <a:solidFill>
                <a:srgbClr val="FFFFFF"/>
              </a:solidFill>
              <a:latin typeface="Arial"/>
              <a:ea typeface="Arial"/>
              <a:cs typeface="Arial"/>
              <a:sym typeface="Arial"/>
            </a:endParaRPr>
          </a:p>
          <a:p>
            <a:pPr indent="-342900" lvl="1" marL="914400" rtl="0" algn="l">
              <a:spcBef>
                <a:spcPts val="0"/>
              </a:spcBef>
              <a:spcAft>
                <a:spcPts val="0"/>
              </a:spcAft>
              <a:buClr>
                <a:srgbClr val="FFFFFF"/>
              </a:buClr>
              <a:buSzPts val="1800"/>
              <a:buFont typeface="Arial"/>
              <a:buChar char="◆"/>
            </a:pPr>
            <a:r>
              <a:rPr lang="en-US">
                <a:solidFill>
                  <a:srgbClr val="FFFFFF"/>
                </a:solidFill>
                <a:latin typeface="Arial"/>
                <a:ea typeface="Arial"/>
                <a:cs typeface="Arial"/>
                <a:sym typeface="Arial"/>
              </a:rPr>
              <a:t>The purpose &amp; character of use</a:t>
            </a:r>
            <a:endParaRPr>
              <a:solidFill>
                <a:srgbClr val="FFFFFF"/>
              </a:solidFill>
              <a:latin typeface="Arial"/>
              <a:ea typeface="Arial"/>
              <a:cs typeface="Arial"/>
              <a:sym typeface="Arial"/>
            </a:endParaRPr>
          </a:p>
          <a:p>
            <a:pPr indent="-342900" lvl="1" marL="914400" rtl="0" algn="l">
              <a:spcBef>
                <a:spcPts val="0"/>
              </a:spcBef>
              <a:spcAft>
                <a:spcPts val="0"/>
              </a:spcAft>
              <a:buClr>
                <a:srgbClr val="FFFFFF"/>
              </a:buClr>
              <a:buSzPts val="1800"/>
              <a:buFont typeface="Arial"/>
              <a:buChar char="◆"/>
            </a:pPr>
            <a:r>
              <a:rPr lang="en-US">
                <a:solidFill>
                  <a:srgbClr val="FFFFFF"/>
                </a:solidFill>
                <a:latin typeface="Arial"/>
                <a:ea typeface="Arial"/>
                <a:cs typeface="Arial"/>
                <a:sym typeface="Arial"/>
              </a:rPr>
              <a:t>The nature of the copyrighted work</a:t>
            </a:r>
            <a:endParaRPr>
              <a:solidFill>
                <a:srgbClr val="FFFFFF"/>
              </a:solidFill>
              <a:latin typeface="Arial"/>
              <a:ea typeface="Arial"/>
              <a:cs typeface="Arial"/>
              <a:sym typeface="Arial"/>
            </a:endParaRPr>
          </a:p>
          <a:p>
            <a:pPr indent="-342900" lvl="1" marL="914400" rtl="0" algn="l">
              <a:spcBef>
                <a:spcPts val="0"/>
              </a:spcBef>
              <a:spcAft>
                <a:spcPts val="0"/>
              </a:spcAft>
              <a:buClr>
                <a:srgbClr val="FFFFFF"/>
              </a:buClr>
              <a:buSzPts val="1800"/>
              <a:buFont typeface="Arial"/>
              <a:buChar char="◆"/>
            </a:pPr>
            <a:r>
              <a:rPr lang="en-US">
                <a:solidFill>
                  <a:srgbClr val="FFFFFF"/>
                </a:solidFill>
                <a:latin typeface="Arial"/>
                <a:ea typeface="Arial"/>
                <a:cs typeface="Arial"/>
                <a:sym typeface="Arial"/>
              </a:rPr>
              <a:t>The portion used in relation to the copyrighted work as a whole</a:t>
            </a:r>
            <a:endParaRPr>
              <a:solidFill>
                <a:srgbClr val="FFFFFF"/>
              </a:solidFill>
              <a:latin typeface="Arial"/>
              <a:ea typeface="Arial"/>
              <a:cs typeface="Arial"/>
              <a:sym typeface="Arial"/>
            </a:endParaRPr>
          </a:p>
          <a:p>
            <a:pPr indent="-342900" lvl="1" marL="914400" rtl="0" algn="l">
              <a:spcBef>
                <a:spcPts val="0"/>
              </a:spcBef>
              <a:spcAft>
                <a:spcPts val="0"/>
              </a:spcAft>
              <a:buClr>
                <a:srgbClr val="FFFFFF"/>
              </a:buClr>
              <a:buSzPts val="1800"/>
              <a:buFont typeface="Arial"/>
              <a:buChar char="◆"/>
            </a:pPr>
            <a:r>
              <a:rPr lang="en-US">
                <a:solidFill>
                  <a:srgbClr val="FFFFFF"/>
                </a:solidFill>
                <a:latin typeface="Arial"/>
                <a:ea typeface="Arial"/>
                <a:cs typeface="Arial"/>
                <a:sym typeface="Arial"/>
              </a:rPr>
              <a:t>The effect of the use upon the potential market</a:t>
            </a:r>
            <a:endParaRPr>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Fair use is not applicable in every situation, even if it is for educational purposes</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UCF Office of General Counsel Recommends that UCF Faculty adhere to a general 10% rule (i.e. use up to 10% of a copyrighted work)</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Students should consult UCF Libraries for assistance</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Look for copyrighted materials that have Creative Commons Licenses</a:t>
            </a:r>
            <a:endParaRPr>
              <a:solidFill>
                <a:srgbClr val="FFFFFF"/>
              </a:solidFill>
              <a:latin typeface="Arial"/>
              <a:ea typeface="Arial"/>
              <a:cs typeface="Arial"/>
              <a:sym typeface="Arial"/>
            </a:endParaRPr>
          </a:p>
        </p:txBody>
      </p:sp>
      <p:pic>
        <p:nvPicPr>
          <p:cNvPr id="384" name="Google Shape;384;p60"/>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61"/>
          <p:cNvSpPr txBox="1"/>
          <p:nvPr>
            <p:ph type="title"/>
          </p:nvPr>
        </p:nvSpPr>
        <p:spPr>
          <a:xfrm>
            <a:off x="628650" y="123020"/>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In the Case of Our Copyrighted Image...</a:t>
            </a:r>
            <a:endParaRPr b="1">
              <a:solidFill>
                <a:srgbClr val="FFCA29"/>
              </a:solidFill>
            </a:endParaRPr>
          </a:p>
        </p:txBody>
      </p:sp>
      <p:pic>
        <p:nvPicPr>
          <p:cNvPr id="391" name="Google Shape;391;p61"/>
          <p:cNvPicPr preferRelativeResize="0"/>
          <p:nvPr/>
        </p:nvPicPr>
        <p:blipFill>
          <a:blip r:embed="rId3">
            <a:alphaModFix/>
          </a:blip>
          <a:stretch>
            <a:fillRect/>
          </a:stretch>
        </p:blipFill>
        <p:spPr>
          <a:xfrm>
            <a:off x="387275" y="1922950"/>
            <a:ext cx="2892549" cy="2581350"/>
          </a:xfrm>
          <a:prstGeom prst="rect">
            <a:avLst/>
          </a:prstGeom>
          <a:noFill/>
          <a:ln>
            <a:noFill/>
          </a:ln>
        </p:spPr>
      </p:pic>
      <p:pic>
        <p:nvPicPr>
          <p:cNvPr id="392" name="Google Shape;392;p61"/>
          <p:cNvPicPr preferRelativeResize="0"/>
          <p:nvPr/>
        </p:nvPicPr>
        <p:blipFill rotWithShape="1">
          <a:blip r:embed="rId4">
            <a:alphaModFix/>
          </a:blip>
          <a:srcRect b="31167" l="0" r="0" t="0"/>
          <a:stretch/>
        </p:blipFill>
        <p:spPr>
          <a:xfrm>
            <a:off x="3389125" y="912650"/>
            <a:ext cx="3091749" cy="1614976"/>
          </a:xfrm>
          <a:prstGeom prst="rect">
            <a:avLst/>
          </a:prstGeom>
          <a:noFill/>
          <a:ln>
            <a:noFill/>
          </a:ln>
        </p:spPr>
      </p:pic>
      <p:pic>
        <p:nvPicPr>
          <p:cNvPr id="393" name="Google Shape;393;p61"/>
          <p:cNvPicPr preferRelativeResize="0"/>
          <p:nvPr/>
        </p:nvPicPr>
        <p:blipFill>
          <a:blip r:embed="rId5">
            <a:alphaModFix/>
          </a:blip>
          <a:stretch>
            <a:fillRect/>
          </a:stretch>
        </p:blipFill>
        <p:spPr>
          <a:xfrm>
            <a:off x="5263350" y="2688800"/>
            <a:ext cx="2444721" cy="1743050"/>
          </a:xfrm>
          <a:prstGeom prst="rect">
            <a:avLst/>
          </a:prstGeom>
          <a:noFill/>
          <a:ln>
            <a:noFill/>
          </a:ln>
        </p:spPr>
      </p:pic>
      <p:pic>
        <p:nvPicPr>
          <p:cNvPr id="394" name="Google Shape;394;p61"/>
          <p:cNvPicPr preferRelativeResize="0"/>
          <p:nvPr/>
        </p:nvPicPr>
        <p:blipFill>
          <a:blip r:embed="rId6">
            <a:alphaModFix/>
          </a:blip>
          <a:stretch>
            <a:fillRect/>
          </a:stretch>
        </p:blipFill>
        <p:spPr>
          <a:xfrm>
            <a:off x="7061625" y="179900"/>
            <a:ext cx="1949924" cy="1743050"/>
          </a:xfrm>
          <a:prstGeom prst="rect">
            <a:avLst/>
          </a:prstGeom>
          <a:noFill/>
          <a:ln>
            <a:noFill/>
          </a:ln>
        </p:spPr>
      </p:pic>
      <p:sp>
        <p:nvSpPr>
          <p:cNvPr id="395" name="Google Shape;395;p61"/>
          <p:cNvSpPr/>
          <p:nvPr/>
        </p:nvSpPr>
        <p:spPr>
          <a:xfrm rot="7804177">
            <a:off x="6466614" y="1210450"/>
            <a:ext cx="575097" cy="230391"/>
          </a:xfrm>
          <a:prstGeom prst="rightArrow">
            <a:avLst>
              <a:gd fmla="val 50000" name="adj1"/>
              <a:gd fmla="val 50000" name="adj2"/>
            </a:avLst>
          </a:prstGeom>
          <a:solidFill>
            <a:srgbClr val="FFCA29"/>
          </a:solidFill>
          <a:ln cap="flat" cmpd="sng" w="9525">
            <a:solidFill>
              <a:srgbClr val="FFCA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highlight>
                <a:srgbClr val="000000"/>
              </a:highlight>
            </a:endParaRPr>
          </a:p>
        </p:txBody>
      </p:sp>
      <p:sp>
        <p:nvSpPr>
          <p:cNvPr id="396" name="Google Shape;396;p61"/>
          <p:cNvSpPr/>
          <p:nvPr/>
        </p:nvSpPr>
        <p:spPr>
          <a:xfrm rot="5400000">
            <a:off x="7682925" y="2160260"/>
            <a:ext cx="575100" cy="230400"/>
          </a:xfrm>
          <a:prstGeom prst="rightArrow">
            <a:avLst>
              <a:gd fmla="val 50000" name="adj1"/>
              <a:gd fmla="val 50000" name="adj2"/>
            </a:avLst>
          </a:prstGeom>
          <a:solidFill>
            <a:srgbClr val="FFCA29"/>
          </a:solidFill>
          <a:ln cap="flat" cmpd="sng" w="9525">
            <a:solidFill>
              <a:srgbClr val="FFCA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0000"/>
              </a:highlight>
            </a:endParaRPr>
          </a:p>
        </p:txBody>
      </p:sp>
      <p:sp>
        <p:nvSpPr>
          <p:cNvPr id="397" name="Google Shape;397;p61"/>
          <p:cNvSpPr/>
          <p:nvPr/>
        </p:nvSpPr>
        <p:spPr>
          <a:xfrm rot="10800000">
            <a:off x="3672200" y="3904033"/>
            <a:ext cx="1089900" cy="396900"/>
          </a:xfrm>
          <a:prstGeom prst="rightArrow">
            <a:avLst>
              <a:gd fmla="val 50000" name="adj1"/>
              <a:gd fmla="val 50000" name="adj2"/>
            </a:avLst>
          </a:prstGeom>
          <a:solidFill>
            <a:srgbClr val="FFCA29"/>
          </a:solidFill>
          <a:ln cap="flat" cmpd="sng" w="9525">
            <a:solidFill>
              <a:srgbClr val="FFCA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0000"/>
              </a:highlight>
            </a:endParaRPr>
          </a:p>
        </p:txBody>
      </p:sp>
      <p:pic>
        <p:nvPicPr>
          <p:cNvPr id="398" name="Google Shape;398;p61"/>
          <p:cNvPicPr preferRelativeResize="0"/>
          <p:nvPr/>
        </p:nvPicPr>
        <p:blipFill rotWithShape="1">
          <a:blip r:embed="rId7">
            <a:alphaModFix/>
          </a:blip>
          <a:srcRect b="0" l="0" r="0" t="0"/>
          <a:stretch/>
        </p:blipFill>
        <p:spPr>
          <a:xfrm>
            <a:off x="8464982" y="4431323"/>
            <a:ext cx="527774" cy="712177"/>
          </a:xfrm>
          <a:prstGeom prst="rect">
            <a:avLst/>
          </a:prstGeom>
          <a:noFill/>
          <a:ln>
            <a:noFill/>
          </a:ln>
        </p:spPr>
      </p:pic>
      <p:pic>
        <p:nvPicPr>
          <p:cNvPr id="399" name="Google Shape;399;p61"/>
          <p:cNvPicPr preferRelativeResize="0"/>
          <p:nvPr/>
        </p:nvPicPr>
        <p:blipFill>
          <a:blip r:embed="rId6">
            <a:alphaModFix/>
          </a:blip>
          <a:stretch>
            <a:fillRect/>
          </a:stretch>
        </p:blipFill>
        <p:spPr>
          <a:xfrm>
            <a:off x="5263350" y="3829150"/>
            <a:ext cx="694351" cy="575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pic>
        <p:nvPicPr>
          <p:cNvPr id="404" name="Google Shape;404;p62"/>
          <p:cNvPicPr preferRelativeResize="0"/>
          <p:nvPr/>
        </p:nvPicPr>
        <p:blipFill>
          <a:blip r:embed="rId3">
            <a:alphaModFix/>
          </a:blip>
          <a:stretch>
            <a:fillRect/>
          </a:stretch>
        </p:blipFill>
        <p:spPr>
          <a:xfrm>
            <a:off x="0" y="0"/>
            <a:ext cx="9144000" cy="5143501"/>
          </a:xfrm>
          <a:prstGeom prst="rect">
            <a:avLst/>
          </a:prstGeom>
          <a:noFill/>
          <a:ln>
            <a:noFill/>
          </a:ln>
        </p:spPr>
      </p:pic>
      <p:sp>
        <p:nvSpPr>
          <p:cNvPr id="405" name="Google Shape;405;p62"/>
          <p:cNvSpPr/>
          <p:nvPr/>
        </p:nvSpPr>
        <p:spPr>
          <a:xfrm>
            <a:off x="4066800" y="0"/>
            <a:ext cx="5077200" cy="9534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2"/>
          <p:cNvSpPr txBox="1"/>
          <p:nvPr/>
        </p:nvSpPr>
        <p:spPr>
          <a:xfrm>
            <a:off x="4196550" y="99150"/>
            <a:ext cx="4817700" cy="75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solidFill>
                  <a:srgbClr val="FFCA29"/>
                </a:solidFill>
                <a:latin typeface="Helvetica Neue"/>
                <a:ea typeface="Helvetica Neue"/>
                <a:cs typeface="Helvetica Neue"/>
                <a:sym typeface="Helvetica Neue"/>
              </a:rPr>
              <a:t>Using Licensed Materials</a:t>
            </a:r>
            <a:endParaRPr b="1" sz="3000">
              <a:solidFill>
                <a:srgbClr val="FFCA29"/>
              </a:solidFill>
              <a:latin typeface="Helvetica Neue"/>
              <a:ea typeface="Helvetica Neue"/>
              <a:cs typeface="Helvetica Neue"/>
              <a:sym typeface="Helvetica Neue"/>
            </a:endParaRPr>
          </a:p>
        </p:txBody>
      </p:sp>
      <p:pic>
        <p:nvPicPr>
          <p:cNvPr id="407" name="Google Shape;407;p62"/>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63"/>
          <p:cNvSpPr txBox="1"/>
          <p:nvPr>
            <p:ph idx="1" type="body"/>
          </p:nvPr>
        </p:nvSpPr>
        <p:spPr>
          <a:xfrm>
            <a:off x="628650" y="444501"/>
            <a:ext cx="7886700" cy="3910200"/>
          </a:xfrm>
          <a:prstGeom prst="rect">
            <a:avLst/>
          </a:prstGeom>
        </p:spPr>
        <p:txBody>
          <a:bodyPr anchorCtr="0" anchor="t" bIns="45700" lIns="91425" spcFirstLastPara="1" rIns="91425" wrap="square" tIns="45700">
            <a:noAutofit/>
          </a:bodyPr>
          <a:lstStyle/>
          <a:p>
            <a:pPr indent="0" lvl="0" marL="0" rtl="0" algn="ctr">
              <a:spcBef>
                <a:spcPts val="750"/>
              </a:spcBef>
              <a:spcAft>
                <a:spcPts val="0"/>
              </a:spcAft>
              <a:buNone/>
            </a:pPr>
            <a:r>
              <a:rPr b="1" lang="en-US" sz="2400">
                <a:solidFill>
                  <a:srgbClr val="FFFFFF"/>
                </a:solidFill>
                <a:latin typeface="Arial"/>
                <a:ea typeface="Arial"/>
                <a:cs typeface="Arial"/>
                <a:sym typeface="Arial"/>
              </a:rPr>
              <a:t>Generally means “</a:t>
            </a:r>
            <a:r>
              <a:rPr b="1" lang="en-US" sz="2400">
                <a:solidFill>
                  <a:srgbClr val="FFCA29"/>
                </a:solidFill>
                <a:latin typeface="Arial"/>
                <a:ea typeface="Arial"/>
                <a:cs typeface="Arial"/>
                <a:sym typeface="Arial"/>
              </a:rPr>
              <a:t>to give permission</a:t>
            </a:r>
            <a:r>
              <a:rPr b="1" lang="en-US" sz="2400">
                <a:solidFill>
                  <a:srgbClr val="FFFFFF"/>
                </a:solidFill>
                <a:latin typeface="Arial"/>
                <a:ea typeface="Arial"/>
                <a:cs typeface="Arial"/>
                <a:sym typeface="Arial"/>
              </a:rPr>
              <a:t>”</a:t>
            </a:r>
            <a:endParaRPr b="1" sz="2400">
              <a:solidFill>
                <a:srgbClr val="FFFFFF"/>
              </a:solidFill>
              <a:latin typeface="Arial"/>
              <a:ea typeface="Arial"/>
              <a:cs typeface="Arial"/>
              <a:sym typeface="Arial"/>
            </a:endParaRPr>
          </a:p>
          <a:p>
            <a:pPr indent="0" lvl="0" marL="0" rtl="0" algn="ctr">
              <a:spcBef>
                <a:spcPts val="750"/>
              </a:spcBef>
              <a:spcAft>
                <a:spcPts val="0"/>
              </a:spcAft>
              <a:buNone/>
            </a:pPr>
            <a:r>
              <a:rPr lang="en-US" sz="1800" u="sng">
                <a:solidFill>
                  <a:srgbClr val="FFCA29"/>
                </a:solidFill>
                <a:latin typeface="Arial"/>
                <a:ea typeface="Arial"/>
                <a:cs typeface="Arial"/>
                <a:sym typeface="Arial"/>
                <a:hlinkClick r:id="rId3"/>
              </a:rPr>
              <a:t>https://en.wikipedia.org/wiki/License</a:t>
            </a:r>
            <a:r>
              <a:rPr lang="en-US" sz="1800">
                <a:solidFill>
                  <a:srgbClr val="FFCA29"/>
                </a:solidFill>
                <a:latin typeface="Arial"/>
                <a:ea typeface="Arial"/>
                <a:cs typeface="Arial"/>
                <a:sym typeface="Arial"/>
              </a:rPr>
              <a:t> </a:t>
            </a:r>
            <a:r>
              <a:rPr lang="en-US" sz="1800">
                <a:solidFill>
                  <a:srgbClr val="FFFFFF"/>
                </a:solidFill>
                <a:latin typeface="Arial"/>
                <a:ea typeface="Arial"/>
                <a:cs typeface="Arial"/>
                <a:sym typeface="Arial"/>
              </a:rPr>
              <a:t>  </a:t>
            </a:r>
            <a:endParaRPr sz="1800">
              <a:solidFill>
                <a:srgbClr val="FFFFFF"/>
              </a:solidFill>
              <a:latin typeface="Arial"/>
              <a:ea typeface="Arial"/>
              <a:cs typeface="Arial"/>
              <a:sym typeface="Arial"/>
            </a:endParaRPr>
          </a:p>
          <a:p>
            <a:pPr indent="0" lvl="0" marL="0" rtl="0" algn="l">
              <a:spcBef>
                <a:spcPts val="750"/>
              </a:spcBef>
              <a:spcAft>
                <a:spcPts val="0"/>
              </a:spcAft>
              <a:buNone/>
            </a:pPr>
            <a:r>
              <a:t/>
            </a:r>
            <a:endParaRPr sz="1800">
              <a:solidFill>
                <a:srgbClr val="FFFFFF"/>
              </a:solidFill>
              <a:latin typeface="Arial"/>
              <a:ea typeface="Arial"/>
              <a:cs typeface="Arial"/>
              <a:sym typeface="Arial"/>
            </a:endParaRPr>
          </a:p>
          <a:p>
            <a:pPr indent="-381000" lvl="0" marL="457200" rtl="0" algn="l">
              <a:spcBef>
                <a:spcPts val="750"/>
              </a:spcBef>
              <a:spcAft>
                <a:spcPts val="0"/>
              </a:spcAft>
              <a:buClr>
                <a:srgbClr val="FFFFFF"/>
              </a:buClr>
              <a:buSzPts val="2400"/>
              <a:buFont typeface="Arial"/>
              <a:buChar char="➔"/>
            </a:pPr>
            <a:r>
              <a:rPr lang="en-US" sz="2400">
                <a:solidFill>
                  <a:srgbClr val="FFFFFF"/>
                </a:solidFill>
                <a:latin typeface="Arial"/>
                <a:ea typeface="Arial"/>
                <a:cs typeface="Arial"/>
                <a:sym typeface="Arial"/>
              </a:rPr>
              <a:t>In copyright and intellectual property, this means you are authorizing use of your copyrighted work by others (i.e. publisher, distributor, etc.)</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This is often known as “use rights” </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They can be exclusive or non-exclusive</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Licensing a “use right” doesn’t affect your ownership of the copyright, unless you decide to license the rights away or are employed as a “work for hire” </a:t>
            </a:r>
            <a:endParaRPr sz="2400">
              <a:solidFill>
                <a:srgbClr val="FFFFFF"/>
              </a:solidFill>
              <a:latin typeface="Arial"/>
              <a:ea typeface="Arial"/>
              <a:cs typeface="Arial"/>
              <a:sym typeface="Arial"/>
            </a:endParaRPr>
          </a:p>
        </p:txBody>
      </p:sp>
      <p:pic>
        <p:nvPicPr>
          <p:cNvPr id="414" name="Google Shape;414;p63"/>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6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21" name="Google Shape;421;p64"/>
          <p:cNvPicPr preferRelativeResize="0"/>
          <p:nvPr/>
        </p:nvPicPr>
        <p:blipFill>
          <a:blip r:embed="rId3">
            <a:alphaModFix/>
          </a:blip>
          <a:stretch>
            <a:fillRect/>
          </a:stretch>
        </p:blipFill>
        <p:spPr>
          <a:xfrm>
            <a:off x="0" y="0"/>
            <a:ext cx="9144001" cy="5143500"/>
          </a:xfrm>
          <a:prstGeom prst="rect">
            <a:avLst/>
          </a:prstGeom>
          <a:noFill/>
          <a:ln>
            <a:noFill/>
          </a:ln>
        </p:spPr>
      </p:pic>
      <p:sp>
        <p:nvSpPr>
          <p:cNvPr id="422" name="Google Shape;422;p64"/>
          <p:cNvSpPr txBox="1"/>
          <p:nvPr/>
        </p:nvSpPr>
        <p:spPr>
          <a:xfrm>
            <a:off x="95100" y="4350975"/>
            <a:ext cx="5095800" cy="6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Helvetica Neue"/>
                <a:ea typeface="Helvetica Neue"/>
                <a:cs typeface="Helvetica Neue"/>
                <a:sym typeface="Helvetica Neue"/>
              </a:rPr>
              <a:t>Image retrieved from: </a:t>
            </a:r>
            <a:r>
              <a:rPr b="1" lang="en-US" sz="1800" u="sng">
                <a:solidFill>
                  <a:srgbClr val="FFCA29"/>
                </a:solidFill>
                <a:latin typeface="Helvetica Neue"/>
                <a:ea typeface="Helvetica Neue"/>
                <a:cs typeface="Helvetica Neue"/>
                <a:sym typeface="Helvetica Neue"/>
                <a:hlinkClick r:id="rId4"/>
              </a:rPr>
              <a:t>https://flic.kr/p/a8Tsiz</a:t>
            </a:r>
            <a:r>
              <a:rPr b="1" lang="en-US" sz="1800">
                <a:solidFill>
                  <a:srgbClr val="FFCA29"/>
                </a:solidFill>
                <a:latin typeface="Helvetica Neue"/>
                <a:ea typeface="Helvetica Neue"/>
                <a:cs typeface="Helvetica Neue"/>
                <a:sym typeface="Helvetica Neue"/>
              </a:rPr>
              <a:t>  </a:t>
            </a:r>
            <a:r>
              <a:rPr b="1" lang="en-US" sz="1800">
                <a:solidFill>
                  <a:schemeClr val="dk1"/>
                </a:solidFill>
                <a:latin typeface="Helvetica Neue"/>
                <a:ea typeface="Helvetica Neue"/>
                <a:cs typeface="Helvetica Neue"/>
                <a:sym typeface="Helvetica Neue"/>
              </a:rPr>
              <a:t>  </a:t>
            </a:r>
            <a:br>
              <a:rPr b="1" lang="en-US" sz="1800">
                <a:solidFill>
                  <a:schemeClr val="dk1"/>
                </a:solidFill>
                <a:latin typeface="Helvetica Neue"/>
                <a:ea typeface="Helvetica Neue"/>
                <a:cs typeface="Helvetica Neue"/>
                <a:sym typeface="Helvetica Neue"/>
              </a:rPr>
            </a:br>
            <a:r>
              <a:rPr b="1" lang="en-US" sz="1800">
                <a:solidFill>
                  <a:schemeClr val="dk1"/>
                </a:solidFill>
                <a:latin typeface="Helvetica Neue"/>
                <a:ea typeface="Helvetica Neue"/>
                <a:cs typeface="Helvetica Neue"/>
                <a:sym typeface="Helvetica Neue"/>
              </a:rPr>
              <a:t>© Kristina Alexanderson / CC BY-SA 4.0 </a:t>
            </a:r>
            <a:r>
              <a:rPr b="1" lang="en-US" sz="1800">
                <a:latin typeface="Helvetica Neue"/>
                <a:ea typeface="Helvetica Neue"/>
                <a:cs typeface="Helvetica Neue"/>
                <a:sym typeface="Helvetica Neue"/>
              </a:rPr>
              <a:t> </a:t>
            </a:r>
            <a:endParaRPr b="1" sz="1800">
              <a:latin typeface="Helvetica Neue"/>
              <a:ea typeface="Helvetica Neue"/>
              <a:cs typeface="Helvetica Neue"/>
              <a:sym typeface="Helvetica Neue"/>
            </a:endParaRPr>
          </a:p>
        </p:txBody>
      </p:sp>
      <p:sp>
        <p:nvSpPr>
          <p:cNvPr id="423" name="Google Shape;423;p64"/>
          <p:cNvSpPr txBox="1"/>
          <p:nvPr/>
        </p:nvSpPr>
        <p:spPr>
          <a:xfrm>
            <a:off x="5826125" y="159275"/>
            <a:ext cx="3143100" cy="2440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3600">
                <a:solidFill>
                  <a:schemeClr val="dk1"/>
                </a:solidFill>
                <a:latin typeface="Helvetica Neue"/>
                <a:ea typeface="Helvetica Neue"/>
                <a:cs typeface="Helvetica Neue"/>
                <a:sym typeface="Helvetica Neue"/>
              </a:rPr>
              <a:t>Let’s Explore</a:t>
            </a:r>
            <a:r>
              <a:rPr b="1" lang="en-US" sz="3600">
                <a:solidFill>
                  <a:schemeClr val="dk1"/>
                </a:solidFill>
                <a:latin typeface="Helvetica Neue"/>
                <a:ea typeface="Helvetica Neue"/>
                <a:cs typeface="Helvetica Neue"/>
                <a:sym typeface="Helvetica Neue"/>
              </a:rPr>
              <a:t> Creative Commons Licenses...</a:t>
            </a:r>
            <a:endParaRPr b="1" sz="3600">
              <a:solidFill>
                <a:schemeClr val="dk1"/>
              </a:solidFill>
              <a:latin typeface="Helvetica Neue"/>
              <a:ea typeface="Helvetica Neue"/>
              <a:cs typeface="Helvetica Neue"/>
              <a:sym typeface="Helvetica Neue"/>
            </a:endParaRPr>
          </a:p>
        </p:txBody>
      </p:sp>
      <p:pic>
        <p:nvPicPr>
          <p:cNvPr id="424" name="Google Shape;424;p64"/>
          <p:cNvPicPr preferRelativeResize="0"/>
          <p:nvPr/>
        </p:nvPicPr>
        <p:blipFill rotWithShape="1">
          <a:blip r:embed="rId5">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Google Shape;430;p65"/>
          <p:cNvSpPr txBox="1"/>
          <p:nvPr/>
        </p:nvSpPr>
        <p:spPr>
          <a:xfrm>
            <a:off x="593050" y="1086750"/>
            <a:ext cx="8136300" cy="2970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750"/>
              </a:spcBef>
              <a:spcAft>
                <a:spcPts val="0"/>
              </a:spcAft>
              <a:buNone/>
            </a:pPr>
            <a:r>
              <a:rPr lang="en-US" sz="2400">
                <a:solidFill>
                  <a:schemeClr val="lt1"/>
                </a:solidFill>
                <a:latin typeface="Helvetica Neue"/>
                <a:ea typeface="Helvetica Neue"/>
                <a:cs typeface="Helvetica Neue"/>
                <a:sym typeface="Helvetica Neue"/>
              </a:rPr>
              <a:t>“A Creative Commons (CC) license is one of several </a:t>
            </a:r>
            <a:r>
              <a:rPr lang="en-US" sz="2400">
                <a:solidFill>
                  <a:srgbClr val="FFCA29"/>
                </a:solidFill>
                <a:latin typeface="Helvetica Neue"/>
                <a:ea typeface="Helvetica Neue"/>
                <a:cs typeface="Helvetica Neue"/>
                <a:sym typeface="Helvetica Neue"/>
              </a:rPr>
              <a:t>public copyright licenses</a:t>
            </a:r>
            <a:r>
              <a:rPr lang="en-US" sz="2400">
                <a:solidFill>
                  <a:schemeClr val="lt1"/>
                </a:solidFill>
                <a:latin typeface="Helvetica Neue"/>
                <a:ea typeface="Helvetica Neue"/>
                <a:cs typeface="Helvetica Neue"/>
                <a:sym typeface="Helvetica Neue"/>
              </a:rPr>
              <a:t> that </a:t>
            </a:r>
            <a:r>
              <a:rPr lang="en-US" sz="2400">
                <a:solidFill>
                  <a:srgbClr val="FFCA29"/>
                </a:solidFill>
                <a:latin typeface="Helvetica Neue"/>
                <a:ea typeface="Helvetica Neue"/>
                <a:cs typeface="Helvetica Neue"/>
                <a:sym typeface="Helvetica Neue"/>
              </a:rPr>
              <a:t>enable the free distribution of an otherwise copyrighted work</a:t>
            </a:r>
            <a:r>
              <a:rPr lang="en-US" sz="2400">
                <a:solidFill>
                  <a:schemeClr val="lt1"/>
                </a:solidFill>
                <a:latin typeface="Helvetica Neue"/>
                <a:ea typeface="Helvetica Neue"/>
                <a:cs typeface="Helvetica Neue"/>
                <a:sym typeface="Helvetica Neue"/>
              </a:rPr>
              <a:t>. A CC license is used when an author wants to </a:t>
            </a:r>
            <a:r>
              <a:rPr lang="en-US" sz="2400">
                <a:solidFill>
                  <a:srgbClr val="FFCA29"/>
                </a:solidFill>
                <a:latin typeface="Helvetica Neue"/>
                <a:ea typeface="Helvetica Neue"/>
                <a:cs typeface="Helvetica Neue"/>
                <a:sym typeface="Helvetica Neue"/>
              </a:rPr>
              <a:t>give people the right to share, use, and build upon a work that they have created</a:t>
            </a:r>
            <a:r>
              <a:rPr lang="en-US" sz="2400">
                <a:solidFill>
                  <a:schemeClr val="lt1"/>
                </a:solidFill>
                <a:latin typeface="Helvetica Neue"/>
                <a:ea typeface="Helvetica Neue"/>
                <a:cs typeface="Helvetica Neue"/>
                <a:sym typeface="Helvetica Neue"/>
              </a:rPr>
              <a:t>.”</a:t>
            </a:r>
            <a:endParaRPr sz="24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t/>
            </a:r>
            <a:endParaRPr sz="24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rPr lang="en-US" sz="1800" u="sng">
                <a:solidFill>
                  <a:srgbClr val="FFCA29"/>
                </a:solidFill>
                <a:latin typeface="Helvetica Neue"/>
                <a:ea typeface="Helvetica Neue"/>
                <a:cs typeface="Helvetica Neue"/>
                <a:sym typeface="Helvetica Neue"/>
                <a:hlinkClick r:id="rId3"/>
              </a:rPr>
              <a:t>https://creativecommons.org/licenses/</a:t>
            </a:r>
            <a:r>
              <a:rPr lang="en-US" sz="1800">
                <a:solidFill>
                  <a:srgbClr val="FFCA29"/>
                </a:solidFill>
                <a:latin typeface="Helvetica Neue"/>
                <a:ea typeface="Helvetica Neue"/>
                <a:cs typeface="Helvetica Neue"/>
                <a:sym typeface="Helvetica Neue"/>
              </a:rPr>
              <a:t>  </a:t>
            </a:r>
            <a:r>
              <a:rPr lang="en-US" sz="2400">
                <a:solidFill>
                  <a:schemeClr val="lt1"/>
                </a:solidFill>
                <a:latin typeface="Helvetica Neue"/>
                <a:ea typeface="Helvetica Neue"/>
                <a:cs typeface="Helvetica Neue"/>
                <a:sym typeface="Helvetica Neue"/>
              </a:rPr>
              <a:t>  </a:t>
            </a:r>
            <a:endParaRPr sz="24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t/>
            </a:r>
            <a:endParaRPr sz="2400">
              <a:solidFill>
                <a:schemeClr val="lt1"/>
              </a:solidFill>
              <a:latin typeface="Helvetica Neue"/>
              <a:ea typeface="Helvetica Neue"/>
              <a:cs typeface="Helvetica Neue"/>
              <a:sym typeface="Helvetica Neue"/>
            </a:endParaRPr>
          </a:p>
        </p:txBody>
      </p:sp>
      <p:pic>
        <p:nvPicPr>
          <p:cNvPr id="431" name="Google Shape;431;p65"/>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39"/>
          <p:cNvSpPr txBox="1"/>
          <p:nvPr>
            <p:ph type="title"/>
          </p:nvPr>
        </p:nvSpPr>
        <p:spPr>
          <a:xfrm>
            <a:off x="407300" y="1496700"/>
            <a:ext cx="3844800" cy="752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3000"/>
              <a:t>Contact the Library!</a:t>
            </a:r>
            <a:endParaRPr b="1" sz="3000"/>
          </a:p>
        </p:txBody>
      </p:sp>
      <p:sp>
        <p:nvSpPr>
          <p:cNvPr id="197" name="Google Shape;197;p39"/>
          <p:cNvSpPr txBox="1"/>
          <p:nvPr>
            <p:ph idx="1" type="body"/>
          </p:nvPr>
        </p:nvSpPr>
        <p:spPr>
          <a:xfrm>
            <a:off x="713675" y="2249100"/>
            <a:ext cx="2949300" cy="645300"/>
          </a:xfrm>
          <a:prstGeom prst="rect">
            <a:avLst/>
          </a:prstGeom>
        </p:spPr>
        <p:txBody>
          <a:bodyPr anchorCtr="0" anchor="t" bIns="45700" lIns="91425" spcFirstLastPara="1" rIns="91425" wrap="square" tIns="45700">
            <a:noAutofit/>
          </a:bodyPr>
          <a:lstStyle/>
          <a:p>
            <a:pPr indent="0" lvl="0" marL="0" rtl="0" algn="ctr">
              <a:spcBef>
                <a:spcPts val="750"/>
              </a:spcBef>
              <a:spcAft>
                <a:spcPts val="0"/>
              </a:spcAft>
              <a:buNone/>
            </a:pPr>
            <a:r>
              <a:rPr b="1" i="1" lang="en-US" sz="2400"/>
              <a:t>We can Help! </a:t>
            </a:r>
            <a:endParaRPr b="1" i="1" sz="2400"/>
          </a:p>
        </p:txBody>
      </p:sp>
      <p:pic>
        <p:nvPicPr>
          <p:cNvPr id="198" name="Google Shape;198;p39"/>
          <p:cNvPicPr preferRelativeResize="0"/>
          <p:nvPr/>
        </p:nvPicPr>
        <p:blipFill>
          <a:blip r:embed="rId3">
            <a:alphaModFix/>
          </a:blip>
          <a:stretch>
            <a:fillRect/>
          </a:stretch>
        </p:blipFill>
        <p:spPr>
          <a:xfrm>
            <a:off x="4578071" y="1"/>
            <a:ext cx="4565929" cy="5143500"/>
          </a:xfrm>
          <a:prstGeom prst="rect">
            <a:avLst/>
          </a:prstGeom>
          <a:noFill/>
          <a:ln>
            <a:noFill/>
          </a:ln>
        </p:spPr>
      </p:pic>
      <p:pic>
        <p:nvPicPr>
          <p:cNvPr id="199" name="Google Shape;199;p39"/>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
        <p:nvSpPr>
          <p:cNvPr id="200" name="Google Shape;200;p39"/>
          <p:cNvSpPr txBox="1"/>
          <p:nvPr/>
        </p:nvSpPr>
        <p:spPr>
          <a:xfrm>
            <a:off x="5365038" y="4733100"/>
            <a:ext cx="3430500" cy="41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A29"/>
                </a:solidFill>
                <a:latin typeface="Helvetica Neue"/>
                <a:ea typeface="Helvetica Neue"/>
                <a:cs typeface="Helvetica Neue"/>
                <a:sym typeface="Helvetica Neue"/>
              </a:rPr>
              <a:t>Copyright Sarah A. Norris</a:t>
            </a:r>
            <a:endParaRPr b="1">
              <a:solidFill>
                <a:srgbClr val="FFCA29"/>
              </a:solidFill>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66"/>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Why Creative Commons Licenses?</a:t>
            </a:r>
            <a:endParaRPr b="1">
              <a:solidFill>
                <a:srgbClr val="FFCA29"/>
              </a:solidFill>
            </a:endParaRPr>
          </a:p>
        </p:txBody>
      </p:sp>
      <p:sp>
        <p:nvSpPr>
          <p:cNvPr id="438" name="Google Shape;438;p66"/>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342900" lvl="0" marL="457200" rtl="0" algn="l">
              <a:spcBef>
                <a:spcPts val="750"/>
              </a:spcBef>
              <a:spcAft>
                <a:spcPts val="0"/>
              </a:spcAft>
              <a:buSzPts val="1800"/>
              <a:buChar char="➔"/>
            </a:pPr>
            <a:r>
              <a:rPr lang="en-US" sz="1800"/>
              <a:t>Creative Commons “provides a simple, standardized way to give the public permission to share and use your creative work — on conditions of your choice. CC licenses let you easily change your copyright terms from the default of ‘all rights reserved’ to ‘some rights reserved.’ (</a:t>
            </a:r>
            <a:r>
              <a:rPr lang="en-US" sz="1800" u="sng">
                <a:solidFill>
                  <a:srgbClr val="FFCA29"/>
                </a:solidFill>
                <a:hlinkClick r:id="rId3"/>
              </a:rPr>
              <a:t>https://creativecommons.org/about/</a:t>
            </a:r>
            <a:r>
              <a:rPr lang="en-US" sz="1800"/>
              <a:t>)</a:t>
            </a:r>
            <a:endParaRPr sz="1800"/>
          </a:p>
          <a:p>
            <a:pPr indent="-342900" lvl="0" marL="457200" rtl="0" algn="l">
              <a:spcBef>
                <a:spcPts val="0"/>
              </a:spcBef>
              <a:spcAft>
                <a:spcPts val="0"/>
              </a:spcAft>
              <a:buSzPts val="1800"/>
              <a:buChar char="➔"/>
            </a:pPr>
            <a:r>
              <a:rPr lang="en-US" sz="1800"/>
              <a:t>Creative Commons licenses “are not an alternative to copyright. They work alongside copyright and enable you to modify your copyright terms to best suit your needs.” (</a:t>
            </a:r>
            <a:r>
              <a:rPr lang="en-US" sz="1800" u="sng">
                <a:solidFill>
                  <a:srgbClr val="FFCA29"/>
                </a:solidFill>
                <a:hlinkClick r:id="rId4"/>
              </a:rPr>
              <a:t>https://creativecommons.org/about/</a:t>
            </a:r>
            <a:r>
              <a:rPr lang="en-US" sz="1800"/>
              <a:t>) </a:t>
            </a:r>
            <a:endParaRPr sz="1800"/>
          </a:p>
          <a:p>
            <a:pPr indent="0" lvl="0" marL="0" rtl="0" algn="l">
              <a:spcBef>
                <a:spcPts val="750"/>
              </a:spcBef>
              <a:spcAft>
                <a:spcPts val="0"/>
              </a:spcAft>
              <a:buNone/>
            </a:pPr>
            <a:r>
              <a:t/>
            </a:r>
            <a:endParaRPr sz="1600"/>
          </a:p>
          <a:p>
            <a:pPr indent="0" lvl="0" marL="0" rtl="0" algn="ctr">
              <a:spcBef>
                <a:spcPts val="750"/>
              </a:spcBef>
              <a:spcAft>
                <a:spcPts val="0"/>
              </a:spcAft>
              <a:buNone/>
            </a:pPr>
            <a:r>
              <a:rPr b="1" lang="en-US" sz="1800" u="sng">
                <a:solidFill>
                  <a:srgbClr val="FFCA29"/>
                </a:solidFill>
                <a:hlinkClick r:id="rId5"/>
              </a:rPr>
              <a:t>https://creativecommons.org/choose/</a:t>
            </a:r>
            <a:endParaRPr b="1" sz="1800">
              <a:solidFill>
                <a:srgbClr val="FFCA29"/>
              </a:solidFill>
            </a:endParaRPr>
          </a:p>
          <a:p>
            <a:pPr indent="0" lvl="0" marL="0" rtl="0" algn="l">
              <a:spcBef>
                <a:spcPts val="750"/>
              </a:spcBef>
              <a:spcAft>
                <a:spcPts val="0"/>
              </a:spcAft>
              <a:buNone/>
            </a:pPr>
            <a:r>
              <a:t/>
            </a:r>
            <a:endParaRPr sz="1600"/>
          </a:p>
          <a:p>
            <a:pPr indent="0" lvl="0" marL="0" marR="0" rtl="0" algn="ctr">
              <a:lnSpc>
                <a:spcPct val="90000"/>
              </a:lnSpc>
              <a:spcBef>
                <a:spcPts val="750"/>
              </a:spcBef>
              <a:spcAft>
                <a:spcPts val="0"/>
              </a:spcAft>
              <a:buNone/>
            </a:pPr>
            <a:r>
              <a:t/>
            </a:r>
            <a:endParaRPr sz="2400"/>
          </a:p>
          <a:p>
            <a:pPr indent="0" lvl="0" marL="0" rtl="0" algn="l">
              <a:spcBef>
                <a:spcPts val="750"/>
              </a:spcBef>
              <a:spcAft>
                <a:spcPts val="0"/>
              </a:spcAft>
              <a:buNone/>
            </a:pPr>
            <a:r>
              <a:t/>
            </a:r>
            <a:endParaRPr/>
          </a:p>
        </p:txBody>
      </p:sp>
      <p:pic>
        <p:nvPicPr>
          <p:cNvPr id="439" name="Google Shape;439;p66"/>
          <p:cNvPicPr preferRelativeResize="0"/>
          <p:nvPr/>
        </p:nvPicPr>
        <p:blipFill rotWithShape="1">
          <a:blip r:embed="rId6">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pic>
        <p:nvPicPr>
          <p:cNvPr id="445" name="Google Shape;445;p67"/>
          <p:cNvPicPr preferRelativeResize="0"/>
          <p:nvPr/>
        </p:nvPicPr>
        <p:blipFill>
          <a:blip r:embed="rId3">
            <a:alphaModFix/>
          </a:blip>
          <a:stretch>
            <a:fillRect/>
          </a:stretch>
        </p:blipFill>
        <p:spPr>
          <a:xfrm>
            <a:off x="0" y="0"/>
            <a:ext cx="9144000" cy="4493625"/>
          </a:xfrm>
          <a:prstGeom prst="rect">
            <a:avLst/>
          </a:prstGeom>
          <a:noFill/>
          <a:ln>
            <a:noFill/>
          </a:ln>
        </p:spPr>
      </p:pic>
      <p:sp>
        <p:nvSpPr>
          <p:cNvPr id="446" name="Google Shape;446;p67"/>
          <p:cNvSpPr txBox="1"/>
          <p:nvPr/>
        </p:nvSpPr>
        <p:spPr>
          <a:xfrm>
            <a:off x="1712400" y="4564800"/>
            <a:ext cx="5719200" cy="578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u="sng">
                <a:solidFill>
                  <a:srgbClr val="FFCA29"/>
                </a:solidFill>
                <a:latin typeface="Helvetica Neue"/>
                <a:ea typeface="Helvetica Neue"/>
                <a:cs typeface="Helvetica Neue"/>
                <a:sym typeface="Helvetica Neue"/>
                <a:hlinkClick r:id="rId4"/>
              </a:rPr>
              <a:t>https://creativecommons.org/licenses/</a:t>
            </a:r>
            <a:endParaRPr b="1" sz="1800" u="sng">
              <a:solidFill>
                <a:srgbClr val="FFCA29"/>
              </a:solidFill>
              <a:latin typeface="Helvetica Neue"/>
              <a:ea typeface="Helvetica Neue"/>
              <a:cs typeface="Helvetica Neue"/>
              <a:sym typeface="Helvetica Neue"/>
              <a:hlinkClick r:id="rId5"/>
            </a:endParaRPr>
          </a:p>
          <a:p>
            <a:pPr indent="0" lvl="0" marL="0" rtl="0" algn="l">
              <a:spcBef>
                <a:spcPts val="0"/>
              </a:spcBef>
              <a:spcAft>
                <a:spcPts val="0"/>
              </a:spcAft>
              <a:buNone/>
            </a:pPr>
            <a:r>
              <a:t/>
            </a:r>
            <a:endParaRPr/>
          </a:p>
        </p:txBody>
      </p:sp>
      <p:pic>
        <p:nvPicPr>
          <p:cNvPr id="447" name="Google Shape;447;p67"/>
          <p:cNvPicPr preferRelativeResize="0"/>
          <p:nvPr/>
        </p:nvPicPr>
        <p:blipFill rotWithShape="1">
          <a:blip r:embed="rId6">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pic>
        <p:nvPicPr>
          <p:cNvPr id="453" name="Google Shape;453;p68"/>
          <p:cNvPicPr preferRelativeResize="0"/>
          <p:nvPr/>
        </p:nvPicPr>
        <p:blipFill>
          <a:blip r:embed="rId3">
            <a:alphaModFix/>
          </a:blip>
          <a:stretch>
            <a:fillRect/>
          </a:stretch>
        </p:blipFill>
        <p:spPr>
          <a:xfrm>
            <a:off x="0" y="0"/>
            <a:ext cx="9144000" cy="5143501"/>
          </a:xfrm>
          <a:prstGeom prst="rect">
            <a:avLst/>
          </a:prstGeom>
          <a:noFill/>
          <a:ln>
            <a:noFill/>
          </a:ln>
        </p:spPr>
      </p:pic>
      <p:sp>
        <p:nvSpPr>
          <p:cNvPr id="454" name="Google Shape;454;p68"/>
          <p:cNvSpPr txBox="1"/>
          <p:nvPr>
            <p:ph idx="4294967295" type="ctrTitle"/>
          </p:nvPr>
        </p:nvSpPr>
        <p:spPr>
          <a:xfrm>
            <a:off x="2866175" y="265375"/>
            <a:ext cx="5992500" cy="941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2700"/>
              <a:buFont typeface="Helvetica Neue"/>
              <a:buNone/>
            </a:pPr>
            <a:r>
              <a:rPr b="1" lang="en-US" sz="3000">
                <a:solidFill>
                  <a:srgbClr val="000000"/>
                </a:solidFill>
              </a:rPr>
              <a:t>Where Do You See Creative Commons Licenses?</a:t>
            </a:r>
            <a:endParaRPr sz="3000">
              <a:solidFill>
                <a:srgbClr val="000000"/>
              </a:solidFill>
            </a:endParaRPr>
          </a:p>
        </p:txBody>
      </p:sp>
      <p:pic>
        <p:nvPicPr>
          <p:cNvPr id="455" name="Google Shape;455;p68"/>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59" name="Shape 459"/>
        <p:cNvGrpSpPr/>
        <p:nvPr/>
      </p:nvGrpSpPr>
      <p:grpSpPr>
        <a:xfrm>
          <a:off x="0" y="0"/>
          <a:ext cx="0" cy="0"/>
          <a:chOff x="0" y="0"/>
          <a:chExt cx="0" cy="0"/>
        </a:xfrm>
      </p:grpSpPr>
      <p:pic>
        <p:nvPicPr>
          <p:cNvPr id="460" name="Google Shape;460;p69"/>
          <p:cNvPicPr preferRelativeResize="0"/>
          <p:nvPr/>
        </p:nvPicPr>
        <p:blipFill>
          <a:blip r:embed="rId3">
            <a:alphaModFix/>
          </a:blip>
          <a:stretch>
            <a:fillRect/>
          </a:stretch>
        </p:blipFill>
        <p:spPr>
          <a:xfrm>
            <a:off x="1419050" y="152400"/>
            <a:ext cx="6305880" cy="4838700"/>
          </a:xfrm>
          <a:prstGeom prst="rect">
            <a:avLst/>
          </a:prstGeom>
          <a:noFill/>
          <a:ln>
            <a:noFill/>
          </a:ln>
        </p:spPr>
      </p:pic>
      <p:sp>
        <p:nvSpPr>
          <p:cNvPr id="461" name="Google Shape;461;p69"/>
          <p:cNvSpPr/>
          <p:nvPr/>
        </p:nvSpPr>
        <p:spPr>
          <a:xfrm rot="8760104">
            <a:off x="3706339" y="4054054"/>
            <a:ext cx="912606" cy="111329"/>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2" name="Google Shape;462;p69"/>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66" name="Shape 466"/>
        <p:cNvGrpSpPr/>
        <p:nvPr/>
      </p:nvGrpSpPr>
      <p:grpSpPr>
        <a:xfrm>
          <a:off x="0" y="0"/>
          <a:ext cx="0" cy="0"/>
          <a:chOff x="0" y="0"/>
          <a:chExt cx="0" cy="0"/>
        </a:xfrm>
      </p:grpSpPr>
      <p:pic>
        <p:nvPicPr>
          <p:cNvPr id="467" name="Google Shape;467;p70"/>
          <p:cNvPicPr preferRelativeResize="0"/>
          <p:nvPr/>
        </p:nvPicPr>
        <p:blipFill>
          <a:blip r:embed="rId3">
            <a:alphaModFix/>
          </a:blip>
          <a:stretch>
            <a:fillRect/>
          </a:stretch>
        </p:blipFill>
        <p:spPr>
          <a:xfrm>
            <a:off x="977549" y="32600"/>
            <a:ext cx="6585950" cy="4432849"/>
          </a:xfrm>
          <a:prstGeom prst="rect">
            <a:avLst/>
          </a:prstGeom>
          <a:noFill/>
          <a:ln>
            <a:noFill/>
          </a:ln>
        </p:spPr>
      </p:pic>
      <p:sp>
        <p:nvSpPr>
          <p:cNvPr id="468" name="Google Shape;468;p70"/>
          <p:cNvSpPr txBox="1"/>
          <p:nvPr/>
        </p:nvSpPr>
        <p:spPr>
          <a:xfrm>
            <a:off x="1393075" y="4513375"/>
            <a:ext cx="5754900" cy="42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u="sng">
                <a:solidFill>
                  <a:srgbClr val="FFCA29"/>
                </a:solidFill>
                <a:latin typeface="Helvetica Neue"/>
                <a:ea typeface="Helvetica Neue"/>
                <a:cs typeface="Helvetica Neue"/>
                <a:sym typeface="Helvetica Neue"/>
                <a:hlinkClick r:id="rId4"/>
              </a:rPr>
              <a:t>Photo</a:t>
            </a:r>
            <a:r>
              <a:rPr b="1" lang="en-US">
                <a:solidFill>
                  <a:srgbClr val="FFFFFF"/>
                </a:solidFill>
                <a:latin typeface="Helvetica Neue"/>
                <a:ea typeface="Helvetica Neue"/>
                <a:cs typeface="Helvetica Neue"/>
                <a:sym typeface="Helvetica Neue"/>
              </a:rPr>
              <a:t> by </a:t>
            </a:r>
            <a:r>
              <a:rPr b="1" lang="en-US" u="sng">
                <a:solidFill>
                  <a:srgbClr val="FFCA29"/>
                </a:solidFill>
                <a:latin typeface="Helvetica Neue"/>
                <a:ea typeface="Helvetica Neue"/>
                <a:cs typeface="Helvetica Neue"/>
                <a:sym typeface="Helvetica Neue"/>
                <a:hlinkClick r:id="rId5"/>
              </a:rPr>
              <a:t>Joshua Rothhaas</a:t>
            </a:r>
            <a:r>
              <a:rPr b="1" lang="en-US">
                <a:latin typeface="Helvetica Neue"/>
                <a:ea typeface="Helvetica Neue"/>
                <a:cs typeface="Helvetica Neue"/>
                <a:sym typeface="Helvetica Neue"/>
              </a:rPr>
              <a:t> </a:t>
            </a:r>
            <a:r>
              <a:rPr b="1" lang="en-US">
                <a:solidFill>
                  <a:srgbClr val="FFFFFF"/>
                </a:solidFill>
                <a:latin typeface="Helvetica Neue"/>
                <a:ea typeface="Helvetica Neue"/>
                <a:cs typeface="Helvetica Neue"/>
                <a:sym typeface="Helvetica Neue"/>
              </a:rPr>
              <a:t>is licensed under</a:t>
            </a:r>
            <a:r>
              <a:rPr b="1" lang="en-US">
                <a:latin typeface="Helvetica Neue"/>
                <a:ea typeface="Helvetica Neue"/>
                <a:cs typeface="Helvetica Neue"/>
                <a:sym typeface="Helvetica Neue"/>
              </a:rPr>
              <a:t> </a:t>
            </a:r>
            <a:r>
              <a:rPr b="1" lang="en-US" u="sng">
                <a:solidFill>
                  <a:srgbClr val="FFCA29"/>
                </a:solidFill>
                <a:latin typeface="Helvetica Neue"/>
                <a:ea typeface="Helvetica Neue"/>
                <a:cs typeface="Helvetica Neue"/>
                <a:sym typeface="Helvetica Neue"/>
                <a:hlinkClick r:id="rId6"/>
              </a:rPr>
              <a:t>CC BY 2.0</a:t>
            </a:r>
            <a:endParaRPr b="1">
              <a:solidFill>
                <a:srgbClr val="FFCA29"/>
              </a:solidFill>
              <a:latin typeface="Helvetica Neue"/>
              <a:ea typeface="Helvetica Neue"/>
              <a:cs typeface="Helvetica Neue"/>
              <a:sym typeface="Helvetica Neue"/>
            </a:endParaRPr>
          </a:p>
        </p:txBody>
      </p:sp>
      <p:sp>
        <p:nvSpPr>
          <p:cNvPr id="469" name="Google Shape;469;p70"/>
          <p:cNvSpPr/>
          <p:nvPr/>
        </p:nvSpPr>
        <p:spPr>
          <a:xfrm rot="8759440">
            <a:off x="6712118" y="4074559"/>
            <a:ext cx="746610" cy="111329"/>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0" name="Google Shape;470;p70"/>
          <p:cNvPicPr preferRelativeResize="0"/>
          <p:nvPr/>
        </p:nvPicPr>
        <p:blipFill rotWithShape="1">
          <a:blip r:embed="rId7">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74" name="Shape 474"/>
        <p:cNvGrpSpPr/>
        <p:nvPr/>
      </p:nvGrpSpPr>
      <p:grpSpPr>
        <a:xfrm>
          <a:off x="0" y="0"/>
          <a:ext cx="0" cy="0"/>
          <a:chOff x="0" y="0"/>
          <a:chExt cx="0" cy="0"/>
        </a:xfrm>
      </p:grpSpPr>
      <p:pic>
        <p:nvPicPr>
          <p:cNvPr id="475" name="Google Shape;475;p71"/>
          <p:cNvPicPr preferRelativeResize="0"/>
          <p:nvPr/>
        </p:nvPicPr>
        <p:blipFill>
          <a:blip r:embed="rId3">
            <a:alphaModFix/>
          </a:blip>
          <a:stretch>
            <a:fillRect/>
          </a:stretch>
        </p:blipFill>
        <p:spPr>
          <a:xfrm>
            <a:off x="152400" y="152400"/>
            <a:ext cx="8839197" cy="3750655"/>
          </a:xfrm>
          <a:prstGeom prst="rect">
            <a:avLst/>
          </a:prstGeom>
          <a:noFill/>
          <a:ln>
            <a:noFill/>
          </a:ln>
        </p:spPr>
      </p:pic>
      <p:sp>
        <p:nvSpPr>
          <p:cNvPr id="476" name="Google Shape;476;p71"/>
          <p:cNvSpPr txBox="1"/>
          <p:nvPr/>
        </p:nvSpPr>
        <p:spPr>
          <a:xfrm>
            <a:off x="1694550" y="4228100"/>
            <a:ext cx="5754900" cy="66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u="sng">
                <a:solidFill>
                  <a:schemeClr val="hlink"/>
                </a:solidFill>
                <a:latin typeface="Helvetica Neue"/>
                <a:ea typeface="Helvetica Neue"/>
                <a:cs typeface="Helvetica Neue"/>
                <a:sym typeface="Helvetica Neue"/>
                <a:hlinkClick r:id="rId4"/>
              </a:rPr>
              <a:t>The Monet Family in Their Garden at Argenteuil,1874</a:t>
            </a:r>
            <a:r>
              <a:rPr b="1" lang="en-US">
                <a:solidFill>
                  <a:srgbClr val="FFFFFF"/>
                </a:solidFill>
                <a:latin typeface="Helvetica Neue"/>
                <a:ea typeface="Helvetica Neue"/>
                <a:cs typeface="Helvetica Neue"/>
                <a:sym typeface="Helvetica Neue"/>
              </a:rPr>
              <a:t> by Edouard Manet is licensed under</a:t>
            </a:r>
            <a:r>
              <a:rPr b="1" lang="en-US">
                <a:latin typeface="Helvetica Neue"/>
                <a:ea typeface="Helvetica Neue"/>
                <a:cs typeface="Helvetica Neue"/>
                <a:sym typeface="Helvetica Neue"/>
              </a:rPr>
              <a:t> </a:t>
            </a:r>
            <a:r>
              <a:rPr b="1" lang="en-US" u="sng">
                <a:solidFill>
                  <a:schemeClr val="hlink"/>
                </a:solidFill>
                <a:latin typeface="Helvetica Neue"/>
                <a:ea typeface="Helvetica Neue"/>
                <a:cs typeface="Helvetica Neue"/>
                <a:sym typeface="Helvetica Neue"/>
                <a:hlinkClick r:id="rId5"/>
              </a:rPr>
              <a:t>CC0 1.0 </a:t>
            </a:r>
            <a:endParaRPr b="1">
              <a:solidFill>
                <a:srgbClr val="FFFFFF"/>
              </a:solidFill>
              <a:latin typeface="Helvetica Neue"/>
              <a:ea typeface="Helvetica Neue"/>
              <a:cs typeface="Helvetica Neue"/>
              <a:sym typeface="Helvetica Neue"/>
            </a:endParaRPr>
          </a:p>
        </p:txBody>
      </p:sp>
      <p:sp>
        <p:nvSpPr>
          <p:cNvPr id="477" name="Google Shape;477;p71"/>
          <p:cNvSpPr/>
          <p:nvPr/>
        </p:nvSpPr>
        <p:spPr>
          <a:xfrm rot="8760104">
            <a:off x="4233639" y="3388429"/>
            <a:ext cx="912606" cy="111329"/>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8" name="Google Shape;478;p71"/>
          <p:cNvPicPr preferRelativeResize="0"/>
          <p:nvPr/>
        </p:nvPicPr>
        <p:blipFill rotWithShape="1">
          <a:blip r:embed="rId6">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72"/>
          <p:cNvSpPr txBox="1"/>
          <p:nvPr>
            <p:ph type="title"/>
          </p:nvPr>
        </p:nvSpPr>
        <p:spPr>
          <a:xfrm>
            <a:off x="628650" y="160449"/>
            <a:ext cx="7886700" cy="84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Citing Creative Commons Licenses</a:t>
            </a:r>
            <a:endParaRPr b="1">
              <a:solidFill>
                <a:srgbClr val="FFCA29"/>
              </a:solidFill>
            </a:endParaRPr>
          </a:p>
        </p:txBody>
      </p:sp>
      <p:sp>
        <p:nvSpPr>
          <p:cNvPr id="485" name="Google Shape;485;p72"/>
          <p:cNvSpPr txBox="1"/>
          <p:nvPr>
            <p:ph idx="1" type="body"/>
          </p:nvPr>
        </p:nvSpPr>
        <p:spPr>
          <a:xfrm>
            <a:off x="628650" y="873050"/>
            <a:ext cx="7886700" cy="3649500"/>
          </a:xfrm>
          <a:prstGeom prst="rect">
            <a:avLst/>
          </a:prstGeom>
        </p:spPr>
        <p:txBody>
          <a:bodyPr anchorCtr="0" anchor="t" bIns="45700" lIns="91425" spcFirstLastPara="1" rIns="91425" wrap="square" tIns="45700">
            <a:noAutofit/>
          </a:bodyPr>
          <a:lstStyle/>
          <a:p>
            <a:pPr indent="-381000" lvl="0" marL="457200" marR="0" rtl="0" algn="l">
              <a:lnSpc>
                <a:spcPct val="90000"/>
              </a:lnSpc>
              <a:spcBef>
                <a:spcPts val="750"/>
              </a:spcBef>
              <a:spcAft>
                <a:spcPts val="0"/>
              </a:spcAft>
              <a:buClr>
                <a:schemeClr val="lt1"/>
              </a:buClr>
              <a:buSzPts val="2400"/>
              <a:buFont typeface="Arial"/>
              <a:buChar char="➔"/>
            </a:pPr>
            <a:r>
              <a:rPr lang="en-US" sz="2400"/>
              <a:t>Always make sure to cite works that are CC licensed</a:t>
            </a:r>
            <a:endParaRPr sz="2400"/>
          </a:p>
          <a:p>
            <a:pPr indent="-381000" lvl="0" marL="457200" marR="0" rtl="0" algn="l">
              <a:lnSpc>
                <a:spcPct val="90000"/>
              </a:lnSpc>
              <a:spcBef>
                <a:spcPts val="0"/>
              </a:spcBef>
              <a:spcAft>
                <a:spcPts val="0"/>
              </a:spcAft>
              <a:buClr>
                <a:schemeClr val="lt1"/>
              </a:buClr>
              <a:buSzPts val="2400"/>
              <a:buFont typeface="Arial"/>
              <a:buChar char="➔"/>
            </a:pPr>
            <a:r>
              <a:rPr lang="en-US" sz="2400"/>
              <a:t>A good rule of them when citing is the acronym TASL</a:t>
            </a:r>
            <a:endParaRPr sz="2400"/>
          </a:p>
          <a:p>
            <a:pPr indent="-381000" lvl="1" marL="914400" marR="0" rtl="0" algn="l">
              <a:lnSpc>
                <a:spcPct val="90000"/>
              </a:lnSpc>
              <a:spcBef>
                <a:spcPts val="0"/>
              </a:spcBef>
              <a:spcAft>
                <a:spcPts val="0"/>
              </a:spcAft>
              <a:buClr>
                <a:schemeClr val="lt1"/>
              </a:buClr>
              <a:buSzPts val="2400"/>
              <a:buFont typeface="Arial"/>
              <a:buChar char="◆"/>
            </a:pPr>
            <a:r>
              <a:rPr lang="en-US" sz="2400"/>
              <a:t>Title</a:t>
            </a:r>
            <a:endParaRPr sz="2400"/>
          </a:p>
          <a:p>
            <a:pPr indent="-381000" lvl="1" marL="914400" marR="0" rtl="0" algn="l">
              <a:lnSpc>
                <a:spcPct val="90000"/>
              </a:lnSpc>
              <a:spcBef>
                <a:spcPts val="0"/>
              </a:spcBef>
              <a:spcAft>
                <a:spcPts val="0"/>
              </a:spcAft>
              <a:buClr>
                <a:schemeClr val="lt1"/>
              </a:buClr>
              <a:buSzPts val="2400"/>
              <a:buFont typeface="Arial"/>
              <a:buChar char="◆"/>
            </a:pPr>
            <a:r>
              <a:rPr lang="en-US" sz="2400"/>
              <a:t>Author </a:t>
            </a:r>
            <a:endParaRPr sz="2400"/>
          </a:p>
          <a:p>
            <a:pPr indent="-381000" lvl="1" marL="914400" marR="0" rtl="0" algn="l">
              <a:lnSpc>
                <a:spcPct val="90000"/>
              </a:lnSpc>
              <a:spcBef>
                <a:spcPts val="0"/>
              </a:spcBef>
              <a:spcAft>
                <a:spcPts val="0"/>
              </a:spcAft>
              <a:buClr>
                <a:schemeClr val="lt1"/>
              </a:buClr>
              <a:buSzPts val="2400"/>
              <a:buFont typeface="Arial"/>
              <a:buChar char="◆"/>
            </a:pPr>
            <a:r>
              <a:rPr lang="en-US" sz="2400"/>
              <a:t>Source </a:t>
            </a:r>
            <a:endParaRPr sz="2400"/>
          </a:p>
          <a:p>
            <a:pPr indent="-381000" lvl="1" marL="914400" marR="0" rtl="0" algn="l">
              <a:lnSpc>
                <a:spcPct val="90000"/>
              </a:lnSpc>
              <a:spcBef>
                <a:spcPts val="0"/>
              </a:spcBef>
              <a:spcAft>
                <a:spcPts val="0"/>
              </a:spcAft>
              <a:buClr>
                <a:schemeClr val="lt1"/>
              </a:buClr>
              <a:buSzPts val="2400"/>
              <a:buFont typeface="Arial"/>
              <a:buChar char="◆"/>
            </a:pPr>
            <a:r>
              <a:rPr lang="en-US" sz="2400"/>
              <a:t>License</a:t>
            </a:r>
            <a:endParaRPr sz="2400"/>
          </a:p>
          <a:p>
            <a:pPr indent="-381000" lvl="0" marL="457200" marR="0" rtl="0" algn="l">
              <a:lnSpc>
                <a:spcPct val="90000"/>
              </a:lnSpc>
              <a:spcBef>
                <a:spcPts val="0"/>
              </a:spcBef>
              <a:spcAft>
                <a:spcPts val="0"/>
              </a:spcAft>
              <a:buClr>
                <a:schemeClr val="lt1"/>
              </a:buClr>
              <a:buSzPts val="2400"/>
              <a:buFont typeface="Arial"/>
              <a:buChar char="➔"/>
            </a:pPr>
            <a:r>
              <a:rPr lang="en-US" sz="2400"/>
              <a:t>Refer to the Creative Commons Wiki for best practices for attribution: </a:t>
            </a:r>
            <a:r>
              <a:rPr lang="en-US" sz="1800" u="sng">
                <a:solidFill>
                  <a:srgbClr val="FFCA29"/>
                </a:solidFill>
                <a:hlinkClick r:id="rId3"/>
              </a:rPr>
              <a:t>https://wiki.creativecommons.org/wiki/Best_practices_for_attribution</a:t>
            </a:r>
            <a:r>
              <a:rPr lang="en-US" sz="1800">
                <a:solidFill>
                  <a:srgbClr val="FFCA29"/>
                </a:solidFill>
              </a:rPr>
              <a:t> </a:t>
            </a:r>
            <a:endParaRPr sz="1800">
              <a:solidFill>
                <a:srgbClr val="FFCA29"/>
              </a:solidFill>
            </a:endParaRPr>
          </a:p>
          <a:p>
            <a:pPr indent="-381000" lvl="0" marL="457200" marR="0" rtl="0" algn="l">
              <a:lnSpc>
                <a:spcPct val="90000"/>
              </a:lnSpc>
              <a:spcBef>
                <a:spcPts val="0"/>
              </a:spcBef>
              <a:spcAft>
                <a:spcPts val="0"/>
              </a:spcAft>
              <a:buClr>
                <a:srgbClr val="FFFFFF"/>
              </a:buClr>
              <a:buSzPts val="2400"/>
              <a:buChar char="➔"/>
            </a:pPr>
            <a:r>
              <a:rPr lang="en-US" sz="2400">
                <a:solidFill>
                  <a:srgbClr val="FFFFFF"/>
                </a:solidFill>
              </a:rPr>
              <a:t>Cite according to discipline when appropriate</a:t>
            </a:r>
            <a:endParaRPr sz="2400">
              <a:solidFill>
                <a:srgbClr val="FFFFFF"/>
              </a:solidFill>
            </a:endParaRPr>
          </a:p>
          <a:p>
            <a:pPr indent="0" lvl="0" marL="457200" marR="0" rtl="0" algn="l">
              <a:lnSpc>
                <a:spcPct val="90000"/>
              </a:lnSpc>
              <a:spcBef>
                <a:spcPts val="750"/>
              </a:spcBef>
              <a:spcAft>
                <a:spcPts val="0"/>
              </a:spcAft>
              <a:buNone/>
            </a:pPr>
            <a:r>
              <a:t/>
            </a:r>
            <a:endParaRPr sz="1800"/>
          </a:p>
          <a:p>
            <a:pPr indent="0" lvl="0" marL="457200" marR="0" rtl="0" algn="l">
              <a:lnSpc>
                <a:spcPct val="90000"/>
              </a:lnSpc>
              <a:spcBef>
                <a:spcPts val="750"/>
              </a:spcBef>
              <a:spcAft>
                <a:spcPts val="0"/>
              </a:spcAft>
              <a:buNone/>
            </a:pPr>
            <a:r>
              <a:t/>
            </a:r>
            <a:endParaRPr sz="1800"/>
          </a:p>
          <a:p>
            <a:pPr indent="0" lvl="0" marL="0" rtl="0" algn="l">
              <a:spcBef>
                <a:spcPts val="750"/>
              </a:spcBef>
              <a:spcAft>
                <a:spcPts val="0"/>
              </a:spcAft>
              <a:buNone/>
            </a:pPr>
            <a:r>
              <a:t/>
            </a:r>
            <a:endParaRPr/>
          </a:p>
        </p:txBody>
      </p:sp>
      <p:pic>
        <p:nvPicPr>
          <p:cNvPr id="486" name="Google Shape;486;p72"/>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73"/>
          <p:cNvSpPr txBox="1"/>
          <p:nvPr>
            <p:ph type="title"/>
          </p:nvPr>
        </p:nvSpPr>
        <p:spPr>
          <a:xfrm>
            <a:off x="385325" y="724125"/>
            <a:ext cx="4628400" cy="3908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Let’s Explore Creative Commons Licenses with Our Copyrighted Photo...</a:t>
            </a:r>
            <a:endParaRPr b="1">
              <a:solidFill>
                <a:srgbClr val="FFCA29"/>
              </a:solidFill>
            </a:endParaRPr>
          </a:p>
        </p:txBody>
      </p:sp>
      <p:pic>
        <p:nvPicPr>
          <p:cNvPr id="493" name="Google Shape;493;p73"/>
          <p:cNvPicPr preferRelativeResize="0"/>
          <p:nvPr/>
        </p:nvPicPr>
        <p:blipFill>
          <a:blip r:embed="rId3">
            <a:alphaModFix/>
          </a:blip>
          <a:stretch>
            <a:fillRect/>
          </a:stretch>
        </p:blipFill>
        <p:spPr>
          <a:xfrm>
            <a:off x="5206250" y="844037"/>
            <a:ext cx="3455401" cy="3455425"/>
          </a:xfrm>
          <a:prstGeom prst="rect">
            <a:avLst/>
          </a:prstGeom>
          <a:noFill/>
          <a:ln cap="flat" cmpd="sng" w="38100">
            <a:solidFill>
              <a:srgbClr val="9E9E9E"/>
            </a:solidFill>
            <a:prstDash val="solid"/>
            <a:round/>
            <a:headEnd len="sm" w="sm" type="none"/>
            <a:tailEnd len="sm" w="sm" type="none"/>
          </a:ln>
          <a:effectLst>
            <a:outerShdw blurRad="57150" rotWithShape="0" algn="bl" dir="5400000" dist="19050">
              <a:srgbClr val="000000">
                <a:alpha val="50000"/>
              </a:srgbClr>
            </a:outerShdw>
          </a:effectLst>
        </p:spPr>
      </p:pic>
      <p:pic>
        <p:nvPicPr>
          <p:cNvPr id="494" name="Google Shape;494;p73"/>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98" name="Shape 498"/>
        <p:cNvGrpSpPr/>
        <p:nvPr/>
      </p:nvGrpSpPr>
      <p:grpSpPr>
        <a:xfrm>
          <a:off x="0" y="0"/>
          <a:ext cx="0" cy="0"/>
          <a:chOff x="0" y="0"/>
          <a:chExt cx="0" cy="0"/>
        </a:xfrm>
      </p:grpSpPr>
      <p:pic>
        <p:nvPicPr>
          <p:cNvPr id="499" name="Google Shape;499;p74"/>
          <p:cNvPicPr preferRelativeResize="0"/>
          <p:nvPr/>
        </p:nvPicPr>
        <p:blipFill>
          <a:blip r:embed="rId3">
            <a:alphaModFix/>
          </a:blip>
          <a:stretch>
            <a:fillRect/>
          </a:stretch>
        </p:blipFill>
        <p:spPr>
          <a:xfrm>
            <a:off x="405725" y="335225"/>
            <a:ext cx="2938826" cy="2938850"/>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500" name="Google Shape;500;p74"/>
          <p:cNvPicPr preferRelativeResize="0"/>
          <p:nvPr/>
        </p:nvPicPr>
        <p:blipFill>
          <a:blip r:embed="rId4">
            <a:alphaModFix/>
          </a:blip>
          <a:stretch>
            <a:fillRect/>
          </a:stretch>
        </p:blipFill>
        <p:spPr>
          <a:xfrm>
            <a:off x="1204387" y="3480050"/>
            <a:ext cx="1341500" cy="472575"/>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501" name="Google Shape;501;p74"/>
          <p:cNvSpPr/>
          <p:nvPr/>
        </p:nvSpPr>
        <p:spPr>
          <a:xfrm>
            <a:off x="3614800" y="1849625"/>
            <a:ext cx="1089900" cy="396900"/>
          </a:xfrm>
          <a:prstGeom prst="rightArrow">
            <a:avLst>
              <a:gd fmla="val 50000" name="adj1"/>
              <a:gd fmla="val 50000" name="adj2"/>
            </a:avLst>
          </a:prstGeom>
          <a:solidFill>
            <a:srgbClr val="FFCA29"/>
          </a:solidFill>
          <a:ln cap="flat" cmpd="sng" w="9525">
            <a:solidFill>
              <a:srgbClr val="FFCA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0000"/>
              </a:highlight>
            </a:endParaRPr>
          </a:p>
        </p:txBody>
      </p:sp>
      <p:pic>
        <p:nvPicPr>
          <p:cNvPr id="502" name="Google Shape;502;p74"/>
          <p:cNvPicPr preferRelativeResize="0"/>
          <p:nvPr/>
        </p:nvPicPr>
        <p:blipFill>
          <a:blip r:embed="rId3">
            <a:alphaModFix/>
          </a:blip>
          <a:stretch>
            <a:fillRect/>
          </a:stretch>
        </p:blipFill>
        <p:spPr>
          <a:xfrm>
            <a:off x="4974949" y="236142"/>
            <a:ext cx="3859750" cy="3839060"/>
          </a:xfrm>
          <a:prstGeom prst="rect">
            <a:avLst/>
          </a:prstGeom>
          <a:noFill/>
          <a:ln>
            <a:noFill/>
          </a:ln>
          <a:effectLst>
            <a:outerShdw blurRad="57150" rotWithShape="0" algn="bl" dir="5400000" dist="19050">
              <a:srgbClr val="000000">
                <a:alpha val="50000"/>
              </a:srgbClr>
            </a:outerShdw>
          </a:effectLst>
        </p:spPr>
      </p:pic>
      <p:pic>
        <p:nvPicPr>
          <p:cNvPr id="503" name="Google Shape;503;p74"/>
          <p:cNvPicPr preferRelativeResize="0"/>
          <p:nvPr/>
        </p:nvPicPr>
        <p:blipFill>
          <a:blip r:embed="rId5">
            <a:alphaModFix/>
          </a:blip>
          <a:stretch>
            <a:fillRect/>
          </a:stretch>
        </p:blipFill>
        <p:spPr>
          <a:xfrm rot="1207503">
            <a:off x="5913405" y="522732"/>
            <a:ext cx="2251995" cy="1379306"/>
          </a:xfrm>
          <a:prstGeom prst="rect">
            <a:avLst/>
          </a:prstGeom>
          <a:noFill/>
          <a:ln>
            <a:noFill/>
          </a:ln>
        </p:spPr>
      </p:pic>
      <p:pic>
        <p:nvPicPr>
          <p:cNvPr id="504" name="Google Shape;504;p74"/>
          <p:cNvPicPr preferRelativeResize="0"/>
          <p:nvPr/>
        </p:nvPicPr>
        <p:blipFill>
          <a:blip r:embed="rId6">
            <a:alphaModFix/>
          </a:blip>
          <a:stretch>
            <a:fillRect/>
          </a:stretch>
        </p:blipFill>
        <p:spPr>
          <a:xfrm>
            <a:off x="6810387" y="2559363"/>
            <a:ext cx="1019046" cy="1075396"/>
          </a:xfrm>
          <a:prstGeom prst="rect">
            <a:avLst/>
          </a:prstGeom>
          <a:noFill/>
          <a:ln>
            <a:noFill/>
          </a:ln>
        </p:spPr>
      </p:pic>
      <p:sp>
        <p:nvSpPr>
          <p:cNvPr id="505" name="Google Shape;505;p74"/>
          <p:cNvSpPr txBox="1"/>
          <p:nvPr/>
        </p:nvSpPr>
        <p:spPr>
          <a:xfrm>
            <a:off x="4347575" y="4035525"/>
            <a:ext cx="4921800" cy="67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Helvetica Neue"/>
                <a:ea typeface="Helvetica Neue"/>
                <a:cs typeface="Helvetica Neue"/>
                <a:sym typeface="Helvetica Neue"/>
              </a:rPr>
              <a:t>Cactus the Cat by Sarah A. Norris is licensed under </a:t>
            </a:r>
            <a:endParaRPr>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lang="en-US" u="sng">
                <a:solidFill>
                  <a:srgbClr val="FFCA29"/>
                </a:solidFill>
                <a:latin typeface="Helvetica Neue"/>
                <a:ea typeface="Helvetica Neue"/>
                <a:cs typeface="Helvetica Neue"/>
                <a:sym typeface="Helvetica Neue"/>
                <a:hlinkClick r:id="rId7"/>
              </a:rPr>
              <a:t>CC BY-NC-SA 4.0</a:t>
            </a:r>
            <a:r>
              <a:rPr lang="en-US">
                <a:solidFill>
                  <a:srgbClr val="FFCA29"/>
                </a:solidFill>
                <a:latin typeface="Helvetica Neue"/>
                <a:ea typeface="Helvetica Neue"/>
                <a:cs typeface="Helvetica Neue"/>
                <a:sym typeface="Helvetica Neue"/>
              </a:rPr>
              <a:t>  </a:t>
            </a:r>
            <a:endParaRPr>
              <a:solidFill>
                <a:srgbClr val="FFCA29"/>
              </a:solidFill>
              <a:latin typeface="Helvetica Neue"/>
              <a:ea typeface="Helvetica Neue"/>
              <a:cs typeface="Helvetica Neue"/>
              <a:sym typeface="Helvetica Neue"/>
            </a:endParaRPr>
          </a:p>
        </p:txBody>
      </p:sp>
      <p:pic>
        <p:nvPicPr>
          <p:cNvPr id="506" name="Google Shape;506;p74"/>
          <p:cNvPicPr preferRelativeResize="0"/>
          <p:nvPr/>
        </p:nvPicPr>
        <p:blipFill rotWithShape="1">
          <a:blip r:embed="rId8">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10" name="Shape 510"/>
        <p:cNvGrpSpPr/>
        <p:nvPr/>
      </p:nvGrpSpPr>
      <p:grpSpPr>
        <a:xfrm>
          <a:off x="0" y="0"/>
          <a:ext cx="0" cy="0"/>
          <a:chOff x="0" y="0"/>
          <a:chExt cx="0" cy="0"/>
        </a:xfrm>
      </p:grpSpPr>
      <p:pic>
        <p:nvPicPr>
          <p:cNvPr id="511" name="Google Shape;511;p75"/>
          <p:cNvPicPr preferRelativeResize="0"/>
          <p:nvPr/>
        </p:nvPicPr>
        <p:blipFill>
          <a:blip r:embed="rId3">
            <a:alphaModFix/>
          </a:blip>
          <a:stretch>
            <a:fillRect/>
          </a:stretch>
        </p:blipFill>
        <p:spPr>
          <a:xfrm>
            <a:off x="405725" y="335225"/>
            <a:ext cx="2938826" cy="2938850"/>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512" name="Google Shape;512;p75"/>
          <p:cNvPicPr preferRelativeResize="0"/>
          <p:nvPr/>
        </p:nvPicPr>
        <p:blipFill>
          <a:blip r:embed="rId4">
            <a:alphaModFix/>
          </a:blip>
          <a:stretch>
            <a:fillRect/>
          </a:stretch>
        </p:blipFill>
        <p:spPr>
          <a:xfrm>
            <a:off x="1203888" y="3502475"/>
            <a:ext cx="1342500" cy="472925"/>
          </a:xfrm>
          <a:prstGeom prst="rect">
            <a:avLst/>
          </a:prstGeom>
          <a:noFill/>
          <a:ln>
            <a:noFill/>
          </a:ln>
        </p:spPr>
      </p:pic>
      <p:pic>
        <p:nvPicPr>
          <p:cNvPr id="513" name="Google Shape;513;p75"/>
          <p:cNvPicPr preferRelativeResize="0"/>
          <p:nvPr/>
        </p:nvPicPr>
        <p:blipFill>
          <a:blip r:embed="rId5">
            <a:alphaModFix/>
          </a:blip>
          <a:stretch>
            <a:fillRect/>
          </a:stretch>
        </p:blipFill>
        <p:spPr>
          <a:xfrm>
            <a:off x="4658202" y="136950"/>
            <a:ext cx="4302500" cy="4029999"/>
          </a:xfrm>
          <a:prstGeom prst="rect">
            <a:avLst/>
          </a:prstGeom>
          <a:noFill/>
          <a:ln>
            <a:noFill/>
          </a:ln>
        </p:spPr>
      </p:pic>
      <p:pic>
        <p:nvPicPr>
          <p:cNvPr id="514" name="Google Shape;514;p75"/>
          <p:cNvPicPr preferRelativeResize="0"/>
          <p:nvPr/>
        </p:nvPicPr>
        <p:blipFill>
          <a:blip r:embed="rId6">
            <a:alphaModFix/>
          </a:blip>
          <a:stretch>
            <a:fillRect/>
          </a:stretch>
        </p:blipFill>
        <p:spPr>
          <a:xfrm>
            <a:off x="5870300" y="776675"/>
            <a:ext cx="1878300" cy="3043299"/>
          </a:xfrm>
          <a:prstGeom prst="rect">
            <a:avLst/>
          </a:prstGeom>
          <a:noFill/>
          <a:ln>
            <a:noFill/>
          </a:ln>
        </p:spPr>
      </p:pic>
      <p:sp>
        <p:nvSpPr>
          <p:cNvPr id="515" name="Google Shape;515;p75"/>
          <p:cNvSpPr txBox="1"/>
          <p:nvPr/>
        </p:nvSpPr>
        <p:spPr>
          <a:xfrm>
            <a:off x="4261550" y="4071563"/>
            <a:ext cx="5095800" cy="67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Helvetica Neue"/>
                <a:ea typeface="Helvetica Neue"/>
                <a:cs typeface="Helvetica Neue"/>
                <a:sym typeface="Helvetica Neue"/>
              </a:rPr>
              <a:t>Cactus the Cat by Sarah A. Norris is licensed under </a:t>
            </a:r>
            <a:endParaRPr>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lang="en-US" u="sng">
                <a:solidFill>
                  <a:srgbClr val="FFCA29"/>
                </a:solidFill>
                <a:latin typeface="Helvetica Neue"/>
                <a:ea typeface="Helvetica Neue"/>
                <a:cs typeface="Helvetica Neue"/>
                <a:sym typeface="Helvetica Neue"/>
                <a:hlinkClick r:id="rId7"/>
              </a:rPr>
              <a:t>CC BY 4.0 </a:t>
            </a:r>
            <a:r>
              <a:rPr lang="en-US">
                <a:latin typeface="Helvetica Neue"/>
                <a:ea typeface="Helvetica Neue"/>
                <a:cs typeface="Helvetica Neue"/>
                <a:sym typeface="Helvetica Neue"/>
              </a:rPr>
              <a:t> </a:t>
            </a:r>
            <a:endParaRPr>
              <a:latin typeface="Helvetica Neue"/>
              <a:ea typeface="Helvetica Neue"/>
              <a:cs typeface="Helvetica Neue"/>
              <a:sym typeface="Helvetica Neue"/>
            </a:endParaRPr>
          </a:p>
        </p:txBody>
      </p:sp>
      <p:pic>
        <p:nvPicPr>
          <p:cNvPr id="516" name="Google Shape;516;p75"/>
          <p:cNvPicPr preferRelativeResize="0"/>
          <p:nvPr/>
        </p:nvPicPr>
        <p:blipFill rotWithShape="1">
          <a:blip r:embed="rId8">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40"/>
          <p:cNvSpPr txBox="1"/>
          <p:nvPr>
            <p:ph type="title"/>
          </p:nvPr>
        </p:nvSpPr>
        <p:spPr>
          <a:xfrm>
            <a:off x="5648091" y="409375"/>
            <a:ext cx="2949300" cy="12003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4000">
                <a:solidFill>
                  <a:srgbClr val="FFCA29"/>
                </a:solidFill>
              </a:rPr>
              <a:t>Disclaimer</a:t>
            </a:r>
            <a:endParaRPr b="1" sz="4000">
              <a:solidFill>
                <a:srgbClr val="FFCA29"/>
              </a:solidFill>
            </a:endParaRPr>
          </a:p>
        </p:txBody>
      </p:sp>
      <p:sp>
        <p:nvSpPr>
          <p:cNvPr id="207" name="Google Shape;207;p40"/>
          <p:cNvSpPr txBox="1"/>
          <p:nvPr>
            <p:ph idx="1" type="body"/>
          </p:nvPr>
        </p:nvSpPr>
        <p:spPr>
          <a:xfrm>
            <a:off x="5613441" y="1572625"/>
            <a:ext cx="2949300" cy="28587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b="1" lang="en-US" sz="2400"/>
              <a:t>UCF Libraries does not give legal advice, and any information in this presentation is for informational purposes only.</a:t>
            </a:r>
            <a:endParaRPr b="1" sz="2400"/>
          </a:p>
        </p:txBody>
      </p:sp>
      <p:pic>
        <p:nvPicPr>
          <p:cNvPr id="208" name="Google Shape;208;p40"/>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209" name="Google Shape;209;p40"/>
          <p:cNvPicPr preferRelativeResize="0"/>
          <p:nvPr/>
        </p:nvPicPr>
        <p:blipFill>
          <a:blip r:embed="rId4">
            <a:alphaModFix/>
          </a:blip>
          <a:stretch>
            <a:fillRect/>
          </a:stretch>
        </p:blipFill>
        <p:spPr>
          <a:xfrm>
            <a:off x="0" y="0"/>
            <a:ext cx="5143500"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pic>
        <p:nvPicPr>
          <p:cNvPr id="522" name="Google Shape;522;p76"/>
          <p:cNvPicPr preferRelativeResize="0"/>
          <p:nvPr/>
        </p:nvPicPr>
        <p:blipFill>
          <a:blip r:embed="rId3">
            <a:alphaModFix/>
          </a:blip>
          <a:stretch>
            <a:fillRect/>
          </a:stretch>
        </p:blipFill>
        <p:spPr>
          <a:xfrm>
            <a:off x="0" y="0"/>
            <a:ext cx="9144000" cy="5143500"/>
          </a:xfrm>
          <a:prstGeom prst="rect">
            <a:avLst/>
          </a:prstGeom>
          <a:noFill/>
          <a:ln>
            <a:noFill/>
          </a:ln>
        </p:spPr>
      </p:pic>
      <p:sp>
        <p:nvSpPr>
          <p:cNvPr id="523" name="Google Shape;523;p76"/>
          <p:cNvSpPr txBox="1"/>
          <p:nvPr>
            <p:ph idx="4294967295" type="title"/>
          </p:nvPr>
        </p:nvSpPr>
        <p:spPr>
          <a:xfrm>
            <a:off x="628650" y="91145"/>
            <a:ext cx="7886700" cy="99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000000"/>
                </a:solidFill>
                <a:latin typeface="Helvetica Neue"/>
                <a:ea typeface="Helvetica Neue"/>
                <a:cs typeface="Helvetica Neue"/>
                <a:sym typeface="Helvetica Neue"/>
              </a:rPr>
              <a:t>How Do We Make Sure We’re Copyright Compliant in the Classroom? </a:t>
            </a:r>
            <a:endParaRPr b="1">
              <a:solidFill>
                <a:srgbClr val="000000"/>
              </a:solidFill>
              <a:latin typeface="Helvetica Neue"/>
              <a:ea typeface="Helvetica Neue"/>
              <a:cs typeface="Helvetica Neue"/>
              <a:sym typeface="Helvetica Neue"/>
            </a:endParaRPr>
          </a:p>
        </p:txBody>
      </p:sp>
      <p:pic>
        <p:nvPicPr>
          <p:cNvPr id="524" name="Google Shape;524;p76"/>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Google Shape;530;p77"/>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chemeClr val="accent4"/>
                </a:solidFill>
              </a:rPr>
              <a:t>Copyright</a:t>
            </a:r>
            <a:r>
              <a:rPr b="1" lang="en-US">
                <a:solidFill>
                  <a:schemeClr val="accent4"/>
                </a:solidFill>
              </a:rPr>
              <a:t> in the Classroom</a:t>
            </a:r>
            <a:endParaRPr b="1">
              <a:solidFill>
                <a:schemeClr val="accent4"/>
              </a:solidFill>
            </a:endParaRPr>
          </a:p>
        </p:txBody>
      </p:sp>
      <p:sp>
        <p:nvSpPr>
          <p:cNvPr id="531" name="Google Shape;531;p77"/>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342900" lvl="0" marL="457200" rtl="0" algn="l">
              <a:spcBef>
                <a:spcPts val="750"/>
              </a:spcBef>
              <a:spcAft>
                <a:spcPts val="0"/>
              </a:spcAft>
              <a:buSzPts val="1800"/>
              <a:buChar char="•"/>
            </a:pPr>
            <a:r>
              <a:rPr lang="en-US"/>
              <a:t>Face to face classroom teaching exception (§110(1)) </a:t>
            </a:r>
            <a:endParaRPr/>
          </a:p>
          <a:p>
            <a:pPr indent="-342900" lvl="0" marL="457200" rtl="0" algn="l">
              <a:spcBef>
                <a:spcPts val="0"/>
              </a:spcBef>
              <a:spcAft>
                <a:spcPts val="0"/>
              </a:spcAft>
              <a:buSzPts val="1800"/>
              <a:buChar char="•"/>
            </a:pPr>
            <a:r>
              <a:rPr lang="en-US"/>
              <a:t>Online classroom teaching exception - TEACH Act (§110(2) and §112 ) </a:t>
            </a:r>
            <a:endParaRPr/>
          </a:p>
          <a:p>
            <a:pPr indent="-342900" lvl="0" marL="457200" rtl="0" algn="l">
              <a:spcBef>
                <a:spcPts val="0"/>
              </a:spcBef>
              <a:spcAft>
                <a:spcPts val="0"/>
              </a:spcAft>
              <a:buSzPts val="1800"/>
              <a:buChar char="•"/>
            </a:pPr>
            <a:r>
              <a:rPr lang="en-US"/>
              <a:t>Fair use exception (§107) </a:t>
            </a:r>
            <a:endParaRPr/>
          </a:p>
          <a:p>
            <a:pPr indent="-342900" lvl="0" marL="457200" rtl="0" algn="l">
              <a:spcBef>
                <a:spcPts val="0"/>
              </a:spcBef>
              <a:spcAft>
                <a:spcPts val="0"/>
              </a:spcAft>
              <a:buSzPts val="1800"/>
              <a:buChar char="•"/>
            </a:pPr>
            <a:r>
              <a:rPr lang="en-US"/>
              <a:t>Reproduction for blind or other people with disabilities (§121) </a:t>
            </a:r>
            <a:endParaRPr/>
          </a:p>
          <a:p>
            <a:pPr indent="-342900" lvl="0" marL="457200" rtl="0" algn="l">
              <a:spcBef>
                <a:spcPts val="0"/>
              </a:spcBef>
              <a:spcAft>
                <a:spcPts val="0"/>
              </a:spcAft>
              <a:buSzPts val="1800"/>
              <a:buChar char="•"/>
            </a:pPr>
            <a:r>
              <a:rPr lang="en-US"/>
              <a:t>First sale doctrine (§109)</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6" name="Shape 536"/>
        <p:cNvGrpSpPr/>
        <p:nvPr/>
      </p:nvGrpSpPr>
      <p:grpSpPr>
        <a:xfrm>
          <a:off x="0" y="0"/>
          <a:ext cx="0" cy="0"/>
          <a:chOff x="0" y="0"/>
          <a:chExt cx="0" cy="0"/>
        </a:xfrm>
      </p:grpSpPr>
      <p:sp>
        <p:nvSpPr>
          <p:cNvPr id="537" name="Google Shape;537;p78"/>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Options for Using Copyrighted Materials</a:t>
            </a:r>
            <a:endParaRPr b="1">
              <a:solidFill>
                <a:srgbClr val="FFCA29"/>
              </a:solidFill>
            </a:endParaRPr>
          </a:p>
        </p:txBody>
      </p:sp>
      <p:sp>
        <p:nvSpPr>
          <p:cNvPr id="538" name="Google Shape;538;p78"/>
          <p:cNvSpPr txBox="1"/>
          <p:nvPr>
            <p:ph idx="1" type="body"/>
          </p:nvPr>
        </p:nvSpPr>
        <p:spPr>
          <a:xfrm>
            <a:off x="628650" y="1268049"/>
            <a:ext cx="7886700" cy="2649600"/>
          </a:xfrm>
          <a:prstGeom prst="rect">
            <a:avLst/>
          </a:prstGeom>
        </p:spPr>
        <p:txBody>
          <a:bodyPr anchorCtr="0" anchor="t" bIns="45700" lIns="91425" spcFirstLastPara="1" rIns="91425" wrap="square" tIns="45700">
            <a:noAutofit/>
          </a:bodyPr>
          <a:lstStyle/>
          <a:p>
            <a:pPr indent="-381000" lvl="0" marL="457200" rtl="0" algn="l">
              <a:spcBef>
                <a:spcPts val="750"/>
              </a:spcBef>
              <a:spcAft>
                <a:spcPts val="0"/>
              </a:spcAft>
              <a:buClr>
                <a:srgbClr val="FFFFFF"/>
              </a:buClr>
              <a:buSzPts val="2400"/>
              <a:buFont typeface="Arial"/>
              <a:buChar char="➔"/>
            </a:pPr>
            <a:r>
              <a:rPr lang="en-US" sz="2400">
                <a:solidFill>
                  <a:srgbClr val="FFFFFF"/>
                </a:solidFill>
                <a:latin typeface="Arial"/>
                <a:ea typeface="Arial"/>
                <a:cs typeface="Arial"/>
                <a:sym typeface="Arial"/>
              </a:rPr>
              <a:t>If a license applies, it must be complied with</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Obtain permission to use copyrighted materials</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Pay to use via services like Copyright Clearance Center</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Fair Use</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TEACH ACT (online teaching)</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Linking to Content</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Finding materials that are openly licensed</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Others? </a:t>
            </a:r>
            <a:endParaRPr sz="2400">
              <a:solidFill>
                <a:srgbClr val="FFFFFF"/>
              </a:solidFill>
              <a:latin typeface="Arial"/>
              <a:ea typeface="Arial"/>
              <a:cs typeface="Arial"/>
              <a:sym typeface="Arial"/>
            </a:endParaRPr>
          </a:p>
          <a:p>
            <a:pPr indent="0" lvl="0" marL="0" rtl="0" algn="l">
              <a:spcBef>
                <a:spcPts val="750"/>
              </a:spcBef>
              <a:spcAft>
                <a:spcPts val="0"/>
              </a:spcAft>
              <a:buNone/>
            </a:pPr>
            <a:r>
              <a:t/>
            </a:r>
            <a:endParaRPr sz="1800">
              <a:solidFill>
                <a:srgbClr val="FFFFFF"/>
              </a:solidFill>
              <a:latin typeface="Arial"/>
              <a:ea typeface="Arial"/>
              <a:cs typeface="Arial"/>
              <a:sym typeface="Arial"/>
            </a:endParaRPr>
          </a:p>
        </p:txBody>
      </p:sp>
      <p:pic>
        <p:nvPicPr>
          <p:cNvPr id="539" name="Google Shape;539;p7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540" name="Google Shape;540;p78"/>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pic>
        <p:nvPicPr>
          <p:cNvPr id="546" name="Google Shape;546;p79"/>
          <p:cNvPicPr preferRelativeResize="0"/>
          <p:nvPr/>
        </p:nvPicPr>
        <p:blipFill>
          <a:blip r:embed="rId3">
            <a:alphaModFix/>
          </a:blip>
          <a:stretch>
            <a:fillRect/>
          </a:stretch>
        </p:blipFill>
        <p:spPr>
          <a:xfrm>
            <a:off x="0" y="0"/>
            <a:ext cx="9144000" cy="5143500"/>
          </a:xfrm>
          <a:prstGeom prst="rect">
            <a:avLst/>
          </a:prstGeom>
          <a:noFill/>
          <a:ln>
            <a:noFill/>
          </a:ln>
        </p:spPr>
      </p:pic>
      <p:sp>
        <p:nvSpPr>
          <p:cNvPr id="547" name="Google Shape;547;p79"/>
          <p:cNvSpPr txBox="1"/>
          <p:nvPr>
            <p:ph idx="4294967295" type="title"/>
          </p:nvPr>
        </p:nvSpPr>
        <p:spPr>
          <a:xfrm>
            <a:off x="272350" y="2219800"/>
            <a:ext cx="3793200" cy="99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A29"/>
                </a:solidFill>
                <a:latin typeface="Helvetica Neue"/>
                <a:ea typeface="Helvetica Neue"/>
                <a:cs typeface="Helvetica Neue"/>
                <a:sym typeface="Helvetica Neue"/>
              </a:rPr>
              <a:t>What Would You Do?</a:t>
            </a:r>
            <a:endParaRPr b="1">
              <a:solidFill>
                <a:srgbClr val="FFCA29"/>
              </a:solidFill>
              <a:latin typeface="Helvetica Neue"/>
              <a:ea typeface="Helvetica Neue"/>
              <a:cs typeface="Helvetica Neue"/>
              <a:sym typeface="Helvetica Neue"/>
            </a:endParaRPr>
          </a:p>
        </p:txBody>
      </p:sp>
      <p:sp>
        <p:nvSpPr>
          <p:cNvPr id="548" name="Google Shape;548;p79"/>
          <p:cNvSpPr txBox="1"/>
          <p:nvPr>
            <p:ph idx="4294967295" type="title"/>
          </p:nvPr>
        </p:nvSpPr>
        <p:spPr>
          <a:xfrm>
            <a:off x="272350" y="3030000"/>
            <a:ext cx="3793200" cy="99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A29"/>
                </a:solidFill>
                <a:latin typeface="Helvetica Neue"/>
                <a:ea typeface="Helvetica Neue"/>
                <a:cs typeface="Helvetica Neue"/>
                <a:sym typeface="Helvetica Neue"/>
              </a:rPr>
              <a:t>Let’s Talk Through Copyright Scenarios...</a:t>
            </a:r>
            <a:endParaRPr b="1">
              <a:solidFill>
                <a:srgbClr val="FFCA29"/>
              </a:solidFill>
              <a:latin typeface="Helvetica Neue"/>
              <a:ea typeface="Helvetica Neue"/>
              <a:cs typeface="Helvetica Neue"/>
              <a:sym typeface="Helvetica Neue"/>
            </a:endParaRPr>
          </a:p>
        </p:txBody>
      </p:sp>
      <p:pic>
        <p:nvPicPr>
          <p:cNvPr id="549" name="Google Shape;549;p79"/>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54" name="Shape 554"/>
        <p:cNvGrpSpPr/>
        <p:nvPr/>
      </p:nvGrpSpPr>
      <p:grpSpPr>
        <a:xfrm>
          <a:off x="0" y="0"/>
          <a:ext cx="0" cy="0"/>
          <a:chOff x="0" y="0"/>
          <a:chExt cx="0" cy="0"/>
        </a:xfrm>
      </p:grpSpPr>
      <p:sp>
        <p:nvSpPr>
          <p:cNvPr id="555" name="Google Shape;555;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#1</a:t>
            </a:r>
            <a:endParaRPr b="1">
              <a:solidFill>
                <a:srgbClr val="FFCA29"/>
              </a:solidFill>
              <a:latin typeface="Helvetica Neue"/>
              <a:ea typeface="Helvetica Neue"/>
              <a:cs typeface="Helvetica Neue"/>
              <a:sym typeface="Helvetica Neue"/>
            </a:endParaRPr>
          </a:p>
        </p:txBody>
      </p:sp>
      <p:sp>
        <p:nvSpPr>
          <p:cNvPr id="556" name="Google Shape;556;p80"/>
          <p:cNvSpPr txBox="1"/>
          <p:nvPr>
            <p:ph idx="1" type="body"/>
          </p:nvPr>
        </p:nvSpPr>
        <p:spPr>
          <a:xfrm>
            <a:off x="311700" y="1017725"/>
            <a:ext cx="8520600" cy="336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sz="2300">
                <a:solidFill>
                  <a:srgbClr val="FFFFFF"/>
                </a:solidFill>
              </a:rPr>
              <a:t>“While browsing the Internet, a particular image caught your eye. In the past, you have copied images, placed them into a PowerPoint presentation, and shown them in your face-to-face courses. However, now that you want to place it into your online course, can you still do so? If the original source is given credit, have you followed copyright protocol? If you believe you should do more, what should you do?”</a:t>
            </a:r>
            <a:endParaRPr sz="2300">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557" name="Google Shape;557;p80"/>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62" name="Shape 562"/>
        <p:cNvGrpSpPr/>
        <p:nvPr/>
      </p:nvGrpSpPr>
      <p:grpSpPr>
        <a:xfrm>
          <a:off x="0" y="0"/>
          <a:ext cx="0" cy="0"/>
          <a:chOff x="0" y="0"/>
          <a:chExt cx="0" cy="0"/>
        </a:xfrm>
      </p:grpSpPr>
      <p:sp>
        <p:nvSpPr>
          <p:cNvPr id="563" name="Google Shape;563;p81"/>
          <p:cNvSpPr txBox="1"/>
          <p:nvPr>
            <p:ph type="title"/>
          </p:nvPr>
        </p:nvSpPr>
        <p:spPr>
          <a:xfrm>
            <a:off x="311700" y="151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#1</a:t>
            </a:r>
            <a:endParaRPr b="1">
              <a:solidFill>
                <a:srgbClr val="FFCA29"/>
              </a:solidFill>
              <a:latin typeface="Helvetica Neue"/>
              <a:ea typeface="Helvetica Neue"/>
              <a:cs typeface="Helvetica Neue"/>
              <a:sym typeface="Helvetica Neue"/>
            </a:endParaRPr>
          </a:p>
        </p:txBody>
      </p:sp>
      <p:sp>
        <p:nvSpPr>
          <p:cNvPr id="564" name="Google Shape;564;p81"/>
          <p:cNvSpPr txBox="1"/>
          <p:nvPr>
            <p:ph idx="1" type="body"/>
          </p:nvPr>
        </p:nvSpPr>
        <p:spPr>
          <a:xfrm>
            <a:off x="311700" y="679000"/>
            <a:ext cx="8520600" cy="3530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US">
                <a:solidFill>
                  <a:srgbClr val="FFFFFF"/>
                </a:solidFill>
              </a:rPr>
              <a:t>Consider anything found online under copyright, unless otherwise stated</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Determine copyright status (if not clear, assume under copyright)</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Ask permission from the copyright holder, if applicable</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Use under the guise of Fair Use (using Four Fair Use Factors and/or any other university-specific guidelines) </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Consider using public domain and/or Creative Commons licensed images when possible</a:t>
            </a:r>
            <a:endParaRPr>
              <a:solidFill>
                <a:srgbClr val="FFFFFF"/>
              </a:solidFill>
            </a:endParaRPr>
          </a:p>
          <a:p>
            <a:pPr indent="0" lvl="0" marL="0" rtl="0" algn="ctr">
              <a:spcBef>
                <a:spcPts val="1600"/>
              </a:spcBef>
              <a:spcAft>
                <a:spcPts val="0"/>
              </a:spcAft>
              <a:buNone/>
            </a:pPr>
            <a:r>
              <a:rPr lang="en-US" sz="1200">
                <a:solidFill>
                  <a:srgbClr val="FFFFFF"/>
                </a:solidFill>
              </a:rPr>
              <a:t>“Educators and students should exercise caution in using material downloaded from the internet, because there is a mix of works protected by copyright and works in the public domain on the network.  Some copyrighted works may have been posted to the internet without authorization of the copyright holder.  Anytime an entire work is copied, the fair use defense will be difficult to apply.  Crediting the source does not change the fact that this will likely be regarded as copyright infringement.  Please keep in mind that crediting the source is appropriate; however, the underlying use needs to be justified first, whether the use relies on the permission of the copyright owner or on fair use.  If the underlying use is infringing, crediting the source does not rectify this.”</a:t>
            </a:r>
            <a:endParaRPr sz="1200">
              <a:solidFill>
                <a:srgbClr val="FFFFFF"/>
              </a:solidFill>
            </a:endParaRPr>
          </a:p>
          <a:p>
            <a:pPr indent="0" lvl="0" marL="0" rtl="0" algn="ctr">
              <a:spcBef>
                <a:spcPts val="1600"/>
              </a:spcBef>
              <a:spcAft>
                <a:spcPts val="0"/>
              </a:spcAft>
              <a:buNone/>
            </a:pPr>
            <a:r>
              <a:rPr lang="en-US" sz="1000" u="sng">
                <a:solidFill>
                  <a:srgbClr val="FFCA29"/>
                </a:solidFill>
                <a:hlinkClick r:id="rId3"/>
              </a:rPr>
              <a:t>https://generalcounsel.ucf.edu/files/2015/06/Top-Ten-Copyright-and-Fair-Use-Questions-revised-NNH-clean-4-19-11.docx</a:t>
            </a:r>
            <a:r>
              <a:rPr lang="en-US" sz="1000">
                <a:solidFill>
                  <a:srgbClr val="FFCA29"/>
                </a:solidFill>
              </a:rPr>
              <a:t>   </a:t>
            </a:r>
            <a:r>
              <a:rPr lang="en-US" sz="1000">
                <a:solidFill>
                  <a:srgbClr val="FFFFFF"/>
                </a:solidFill>
              </a:rPr>
              <a:t> </a:t>
            </a:r>
            <a:endParaRPr sz="1000">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565" name="Google Shape;565;p81"/>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70" name="Shape 570"/>
        <p:cNvGrpSpPr/>
        <p:nvPr/>
      </p:nvGrpSpPr>
      <p:grpSpPr>
        <a:xfrm>
          <a:off x="0" y="0"/>
          <a:ext cx="0" cy="0"/>
          <a:chOff x="0" y="0"/>
          <a:chExt cx="0" cy="0"/>
        </a:xfrm>
      </p:grpSpPr>
      <p:sp>
        <p:nvSpPr>
          <p:cNvPr id="571" name="Google Shape;571;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#2</a:t>
            </a:r>
            <a:endParaRPr b="1">
              <a:solidFill>
                <a:srgbClr val="FFCA29"/>
              </a:solidFill>
              <a:latin typeface="Helvetica Neue"/>
              <a:ea typeface="Helvetica Neue"/>
              <a:cs typeface="Helvetica Neue"/>
              <a:sym typeface="Helvetica Neue"/>
            </a:endParaRPr>
          </a:p>
        </p:txBody>
      </p:sp>
      <p:sp>
        <p:nvSpPr>
          <p:cNvPr id="572" name="Google Shape;572;p82"/>
          <p:cNvSpPr txBox="1"/>
          <p:nvPr>
            <p:ph idx="1" type="body"/>
          </p:nvPr>
        </p:nvSpPr>
        <p:spPr>
          <a:xfrm>
            <a:off x="311700" y="1060775"/>
            <a:ext cx="8520600" cy="229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rgbClr val="FFFFFF"/>
                </a:solidFill>
              </a:rPr>
              <a:t>“In your face-to-face courses, you have always shown Hollywood movie clips to provide scenarios for student learning. Now that you are moving online, can you use still them? If so, how much can you use? And is it possible to reuse them from semester to semester and what copyright information do you need to provide regarding the clips?”</a:t>
            </a:r>
            <a:endParaRPr sz="2400">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573" name="Google Shape;573;p82"/>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78" name="Shape 578"/>
        <p:cNvGrpSpPr/>
        <p:nvPr/>
      </p:nvGrpSpPr>
      <p:grpSpPr>
        <a:xfrm>
          <a:off x="0" y="0"/>
          <a:ext cx="0" cy="0"/>
          <a:chOff x="0" y="0"/>
          <a:chExt cx="0" cy="0"/>
        </a:xfrm>
      </p:grpSpPr>
      <p:sp>
        <p:nvSpPr>
          <p:cNvPr id="579" name="Google Shape;579;p83"/>
          <p:cNvSpPr txBox="1"/>
          <p:nvPr>
            <p:ph type="title"/>
          </p:nvPr>
        </p:nvSpPr>
        <p:spPr>
          <a:xfrm>
            <a:off x="311700" y="151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#2</a:t>
            </a:r>
            <a:endParaRPr b="1">
              <a:solidFill>
                <a:srgbClr val="FFCA29"/>
              </a:solidFill>
              <a:latin typeface="Helvetica Neue"/>
              <a:ea typeface="Helvetica Neue"/>
              <a:cs typeface="Helvetica Neue"/>
              <a:sym typeface="Helvetica Neue"/>
            </a:endParaRPr>
          </a:p>
        </p:txBody>
      </p:sp>
      <p:sp>
        <p:nvSpPr>
          <p:cNvPr id="580" name="Google Shape;580;p83"/>
          <p:cNvSpPr txBox="1"/>
          <p:nvPr>
            <p:ph idx="1" type="body"/>
          </p:nvPr>
        </p:nvSpPr>
        <p:spPr>
          <a:xfrm>
            <a:off x="311700" y="679000"/>
            <a:ext cx="8520600" cy="3530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US">
                <a:solidFill>
                  <a:srgbClr val="FFFFFF"/>
                </a:solidFill>
              </a:rPr>
              <a:t>Films/Videos shown should be related to curriculum (not just filler)</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Fair use may apply</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Faculty should not use their personal accounts for streaming services due to licensing terms</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Utilize legitimate copies of a film/video and/or explore options to purchase license to utilize in courses</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Link to Library resources when possible</a:t>
            </a:r>
            <a:endParaRPr>
              <a:solidFill>
                <a:srgbClr val="FFFFFF"/>
              </a:solidFill>
            </a:endParaRPr>
          </a:p>
          <a:p>
            <a:pPr indent="0" lvl="0" marL="0" rtl="0" algn="ctr">
              <a:spcBef>
                <a:spcPts val="1600"/>
              </a:spcBef>
              <a:spcAft>
                <a:spcPts val="0"/>
              </a:spcAft>
              <a:buNone/>
            </a:pPr>
            <a:r>
              <a:rPr lang="en-US" sz="1300">
                <a:solidFill>
                  <a:srgbClr val="FFFFFF"/>
                </a:solidFill>
              </a:rPr>
              <a:t>“Pursuant to United States Code, Title 17, Section 110(1), members of the University of Central Florida community may publicly display and perform the copyrighted works of other people (this includes entire works) during face-to-face teaching activities, provided you are using a legitimate copy of the work, i.e. in this case a legitimate copy of the video (which, in general, does not include one that you have videotaped yourself from a broadcast).  Section 110(1) </a:t>
            </a:r>
            <a:r>
              <a:rPr lang="en-US" sz="1300" u="sng">
                <a:solidFill>
                  <a:srgbClr val="FFFFFF"/>
                </a:solidFill>
              </a:rPr>
              <a:t>does not</a:t>
            </a:r>
            <a:r>
              <a:rPr lang="en-US" sz="1300">
                <a:solidFill>
                  <a:srgbClr val="FFFFFF"/>
                </a:solidFill>
              </a:rPr>
              <a:t> authorize the copying of the copyrighted work from the original medium onto another medium though, which would be necessary in utilizing these materials in an online course.”</a:t>
            </a:r>
            <a:endParaRPr sz="1300">
              <a:solidFill>
                <a:srgbClr val="FFFFFF"/>
              </a:solidFill>
            </a:endParaRPr>
          </a:p>
          <a:p>
            <a:pPr indent="0" lvl="0" marL="0" rtl="0" algn="ctr">
              <a:spcBef>
                <a:spcPts val="1600"/>
              </a:spcBef>
              <a:spcAft>
                <a:spcPts val="0"/>
              </a:spcAft>
              <a:buNone/>
            </a:pPr>
            <a:r>
              <a:rPr lang="en-US" sz="1000" u="sng">
                <a:solidFill>
                  <a:srgbClr val="FFCA29"/>
                </a:solidFill>
                <a:hlinkClick r:id="rId3"/>
              </a:rPr>
              <a:t>https://generalcounsel.ucf.edu/files/2015/06/Top-Ten-Copyright-and-Fair-Use-Questions-revised-NNH-clean-4-19-11.docx</a:t>
            </a:r>
            <a:r>
              <a:rPr lang="en-US" sz="1000">
                <a:solidFill>
                  <a:srgbClr val="FFCA29"/>
                </a:solidFill>
              </a:rPr>
              <a:t> </a:t>
            </a:r>
            <a:r>
              <a:rPr lang="en-US" sz="1000">
                <a:solidFill>
                  <a:srgbClr val="FFCA29"/>
                </a:solidFill>
              </a:rPr>
              <a:t> </a:t>
            </a:r>
            <a:r>
              <a:rPr lang="en-US" sz="1000">
                <a:solidFill>
                  <a:srgbClr val="FFFFFF"/>
                </a:solidFill>
              </a:rPr>
              <a:t> </a:t>
            </a:r>
            <a:endParaRPr sz="1000">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581" name="Google Shape;581;p83"/>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86" name="Shape 586"/>
        <p:cNvGrpSpPr/>
        <p:nvPr/>
      </p:nvGrpSpPr>
      <p:grpSpPr>
        <a:xfrm>
          <a:off x="0" y="0"/>
          <a:ext cx="0" cy="0"/>
          <a:chOff x="0" y="0"/>
          <a:chExt cx="0" cy="0"/>
        </a:xfrm>
      </p:grpSpPr>
      <p:sp>
        <p:nvSpPr>
          <p:cNvPr id="587" name="Google Shape;587;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#3</a:t>
            </a:r>
            <a:endParaRPr b="1">
              <a:solidFill>
                <a:srgbClr val="FFCA29"/>
              </a:solidFill>
              <a:latin typeface="Helvetica Neue"/>
              <a:ea typeface="Helvetica Neue"/>
              <a:cs typeface="Helvetica Neue"/>
              <a:sym typeface="Helvetica Neue"/>
            </a:endParaRPr>
          </a:p>
        </p:txBody>
      </p:sp>
      <p:sp>
        <p:nvSpPr>
          <p:cNvPr id="588" name="Google Shape;588;p84"/>
          <p:cNvSpPr txBox="1"/>
          <p:nvPr>
            <p:ph idx="1" type="body"/>
          </p:nvPr>
        </p:nvSpPr>
        <p:spPr>
          <a:xfrm>
            <a:off x="311700" y="1202825"/>
            <a:ext cx="8520600" cy="215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rgbClr val="FFFFFF"/>
                </a:solidFill>
              </a:rPr>
              <a:t>“In your face-to-face course, you have provided handouts on </a:t>
            </a:r>
            <a:r>
              <a:rPr i="1" lang="en-US" sz="2400">
                <a:solidFill>
                  <a:srgbClr val="FFFFFF"/>
                </a:solidFill>
              </a:rPr>
              <a:t>A Different View of Gettysburg: Play, Memory, and Race at the Civil War's Greatest Shrine</a:t>
            </a:r>
            <a:r>
              <a:rPr lang="en-US" sz="2400">
                <a:solidFill>
                  <a:srgbClr val="FFFFFF"/>
                </a:solidFill>
              </a:rPr>
              <a:t> by James P. Weeks, which can be found in the EBSCOHost database. Now you’re teaching a fully online course. Can you incorporate a scanned copy of this journal article into your online course? If so, what steps should you take? If not, what steps should you take?”</a:t>
            </a:r>
            <a:endParaRPr sz="2400">
              <a:solidFill>
                <a:srgbClr val="FFFFFF"/>
              </a:solidFill>
            </a:endParaRPr>
          </a:p>
          <a:p>
            <a:pPr indent="0" lvl="0" marL="0" rtl="0" algn="l">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589" name="Google Shape;589;p84"/>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94" name="Shape 594"/>
        <p:cNvGrpSpPr/>
        <p:nvPr/>
      </p:nvGrpSpPr>
      <p:grpSpPr>
        <a:xfrm>
          <a:off x="0" y="0"/>
          <a:ext cx="0" cy="0"/>
          <a:chOff x="0" y="0"/>
          <a:chExt cx="0" cy="0"/>
        </a:xfrm>
      </p:grpSpPr>
      <p:sp>
        <p:nvSpPr>
          <p:cNvPr id="595" name="Google Shape;595;p85"/>
          <p:cNvSpPr txBox="1"/>
          <p:nvPr>
            <p:ph type="title"/>
          </p:nvPr>
        </p:nvSpPr>
        <p:spPr>
          <a:xfrm>
            <a:off x="311700" y="151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#3</a:t>
            </a:r>
            <a:endParaRPr b="1">
              <a:solidFill>
                <a:srgbClr val="FFCA29"/>
              </a:solidFill>
              <a:latin typeface="Helvetica Neue"/>
              <a:ea typeface="Helvetica Neue"/>
              <a:cs typeface="Helvetica Neue"/>
              <a:sym typeface="Helvetica Neue"/>
            </a:endParaRPr>
          </a:p>
        </p:txBody>
      </p:sp>
      <p:sp>
        <p:nvSpPr>
          <p:cNvPr id="596" name="Google Shape;596;p85"/>
          <p:cNvSpPr txBox="1"/>
          <p:nvPr>
            <p:ph idx="1" type="body"/>
          </p:nvPr>
        </p:nvSpPr>
        <p:spPr>
          <a:xfrm>
            <a:off x="311700" y="679000"/>
            <a:ext cx="8520600" cy="3530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US">
                <a:solidFill>
                  <a:schemeClr val="lt1"/>
                </a:solidFill>
              </a:rPr>
              <a:t>Link to Library resources when possible</a:t>
            </a:r>
            <a:endParaRPr>
              <a:solidFill>
                <a:schemeClr val="lt1"/>
              </a:solidFill>
            </a:endParaRPr>
          </a:p>
          <a:p>
            <a:pPr indent="-342900" lvl="0" marL="457200" rtl="0" algn="l">
              <a:spcBef>
                <a:spcPts val="0"/>
              </a:spcBef>
              <a:spcAft>
                <a:spcPts val="0"/>
              </a:spcAft>
              <a:buClr>
                <a:schemeClr val="lt1"/>
              </a:buClr>
              <a:buSzPts val="1800"/>
              <a:buChar char="●"/>
            </a:pPr>
            <a:r>
              <a:rPr lang="en-US">
                <a:solidFill>
                  <a:schemeClr val="lt1"/>
                </a:solidFill>
              </a:rPr>
              <a:t>Ask permission from the copyright holder, if applicable</a:t>
            </a:r>
            <a:endParaRPr>
              <a:solidFill>
                <a:schemeClr val="lt1"/>
              </a:solidFill>
            </a:endParaRPr>
          </a:p>
          <a:p>
            <a:pPr indent="-342900" lvl="0" marL="457200" rtl="0" algn="l">
              <a:spcBef>
                <a:spcPts val="0"/>
              </a:spcBef>
              <a:spcAft>
                <a:spcPts val="0"/>
              </a:spcAft>
              <a:buClr>
                <a:schemeClr val="lt1"/>
              </a:buClr>
              <a:buSzPts val="1800"/>
              <a:buChar char="●"/>
            </a:pPr>
            <a:r>
              <a:rPr lang="en-US">
                <a:solidFill>
                  <a:schemeClr val="lt1"/>
                </a:solidFill>
              </a:rPr>
              <a:t>Use under the guise of Fair Use (using Four Fair Use Factors and/or any other university-specific guidelines) </a:t>
            </a:r>
            <a:endParaRPr>
              <a:solidFill>
                <a:schemeClr val="lt1"/>
              </a:solidFill>
            </a:endParaRPr>
          </a:p>
          <a:p>
            <a:pPr indent="0" lvl="0" marL="457200" rtl="0" algn="l">
              <a:spcBef>
                <a:spcPts val="1600"/>
              </a:spcBef>
              <a:spcAft>
                <a:spcPts val="0"/>
              </a:spcAft>
              <a:buNone/>
            </a:pPr>
            <a:r>
              <a:t/>
            </a:r>
            <a:endParaRPr>
              <a:solidFill>
                <a:srgbClr val="FFFFFF"/>
              </a:solidFill>
            </a:endParaRPr>
          </a:p>
          <a:p>
            <a:pPr indent="0" lvl="0" marL="0" rtl="0" algn="ctr">
              <a:spcBef>
                <a:spcPts val="1600"/>
              </a:spcBef>
              <a:spcAft>
                <a:spcPts val="0"/>
              </a:spcAft>
              <a:buNone/>
            </a:pPr>
            <a:r>
              <a:rPr lang="en-US" sz="1300">
                <a:solidFill>
                  <a:srgbClr val="FFFFFF"/>
                </a:solidFill>
              </a:rPr>
              <a:t>The copying of entire works, such as an entire article, is usually not justifiable as fair use.  Per the Fair Use Guidelines for Educational Multimedia, which are incorporated into UCF’s Use of Copyrighted Material Policy, for text material, up to 10% or 1000 words, whichever is less, in the aggregate of a copyrighted work consisting of text material may be reproduced or otherwise incorporated as part of a multimedia project.  However, if the article is available through the university’s library holdings online, it would be permissible to provide the students with an online bibliography with links to these resources, making sure that on your course site you clearly indicate that the student is being taken to another site that is not part of your actual online course.</a:t>
            </a:r>
            <a:r>
              <a:rPr lang="en-US" sz="1300">
                <a:solidFill>
                  <a:srgbClr val="FFCA29"/>
                </a:solidFill>
              </a:rPr>
              <a:t> </a:t>
            </a:r>
            <a:endParaRPr sz="1300">
              <a:solidFill>
                <a:srgbClr val="FFCA29"/>
              </a:solidFill>
            </a:endParaRPr>
          </a:p>
          <a:p>
            <a:pPr indent="0" lvl="0" marL="0" rtl="0" algn="ctr">
              <a:spcBef>
                <a:spcPts val="1600"/>
              </a:spcBef>
              <a:spcAft>
                <a:spcPts val="0"/>
              </a:spcAft>
              <a:buClr>
                <a:schemeClr val="dk1"/>
              </a:buClr>
              <a:buSzPts val="1100"/>
              <a:buFont typeface="Arial"/>
              <a:buNone/>
            </a:pPr>
            <a:r>
              <a:rPr lang="en-US" sz="1000" u="sng">
                <a:solidFill>
                  <a:srgbClr val="FFCA29"/>
                </a:solidFill>
                <a:hlinkClick r:id="rId3"/>
              </a:rPr>
              <a:t>https://generalcounsel.ucf.edu/files/2015/06/Top-Ten-Copyright-and-Fair-Use-Questions-revised-NNH-clean-4-19-11.docx</a:t>
            </a:r>
            <a:r>
              <a:rPr lang="en-US" sz="1000">
                <a:solidFill>
                  <a:srgbClr val="FFCA29"/>
                </a:solidFill>
              </a:rPr>
              <a:t>  </a:t>
            </a:r>
            <a:endParaRPr sz="1000">
              <a:solidFill>
                <a:srgbClr val="FFCA29"/>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597" name="Google Shape;597;p85"/>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41"/>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Session Overview</a:t>
            </a:r>
            <a:endParaRPr b="1">
              <a:solidFill>
                <a:srgbClr val="FFCA29"/>
              </a:solidFill>
            </a:endParaRPr>
          </a:p>
        </p:txBody>
      </p:sp>
      <p:sp>
        <p:nvSpPr>
          <p:cNvPr id="216" name="Google Shape;216;p41"/>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sz="2400"/>
              <a:t>Hour One: </a:t>
            </a:r>
            <a:endParaRPr sz="2400"/>
          </a:p>
          <a:p>
            <a:pPr indent="-381000" lvl="0" marL="457200" rtl="0" algn="l">
              <a:spcBef>
                <a:spcPts val="750"/>
              </a:spcBef>
              <a:spcAft>
                <a:spcPts val="0"/>
              </a:spcAft>
              <a:buSzPts val="2400"/>
              <a:buChar char="➔"/>
            </a:pPr>
            <a:r>
              <a:rPr lang="en-US" sz="2400"/>
              <a:t>What is Copyright? </a:t>
            </a:r>
            <a:endParaRPr sz="2400"/>
          </a:p>
          <a:p>
            <a:pPr indent="-381000" lvl="1" marL="914400" rtl="0" algn="l">
              <a:spcBef>
                <a:spcPts val="0"/>
              </a:spcBef>
              <a:spcAft>
                <a:spcPts val="0"/>
              </a:spcAft>
              <a:buSzPts val="2400"/>
              <a:buChar char="◆"/>
            </a:pPr>
            <a:r>
              <a:rPr lang="en-US" sz="2400"/>
              <a:t>Copyright Basics</a:t>
            </a:r>
            <a:endParaRPr sz="2400"/>
          </a:p>
          <a:p>
            <a:pPr indent="-381000" lvl="0" marL="457200" rtl="0" algn="l">
              <a:spcBef>
                <a:spcPts val="0"/>
              </a:spcBef>
              <a:spcAft>
                <a:spcPts val="0"/>
              </a:spcAft>
              <a:buSzPts val="2400"/>
              <a:buChar char="➔"/>
            </a:pPr>
            <a:r>
              <a:rPr lang="en-US" sz="2400"/>
              <a:t>Public Domain</a:t>
            </a:r>
            <a:endParaRPr sz="2400"/>
          </a:p>
          <a:p>
            <a:pPr indent="-381000" lvl="0" marL="457200" marR="0" rtl="0" algn="l">
              <a:lnSpc>
                <a:spcPct val="90000"/>
              </a:lnSpc>
              <a:spcBef>
                <a:spcPts val="0"/>
              </a:spcBef>
              <a:spcAft>
                <a:spcPts val="0"/>
              </a:spcAft>
              <a:buClr>
                <a:schemeClr val="lt1"/>
              </a:buClr>
              <a:buSzPts val="2400"/>
              <a:buFont typeface="Arial"/>
              <a:buChar char="➔"/>
            </a:pPr>
            <a:r>
              <a:rPr lang="en-US" sz="2400"/>
              <a:t>Fair Use</a:t>
            </a:r>
            <a:endParaRPr sz="2400"/>
          </a:p>
          <a:p>
            <a:pPr indent="-381000" lvl="0" marL="457200" marR="0" rtl="0" algn="l">
              <a:lnSpc>
                <a:spcPct val="90000"/>
              </a:lnSpc>
              <a:spcBef>
                <a:spcPts val="0"/>
              </a:spcBef>
              <a:spcAft>
                <a:spcPts val="0"/>
              </a:spcAft>
              <a:buSzPts val="2400"/>
              <a:buChar char="➔"/>
            </a:pPr>
            <a:r>
              <a:rPr lang="en-US" sz="2400"/>
              <a:t>Creative Commons Licenses</a:t>
            </a:r>
            <a:endParaRPr sz="2400"/>
          </a:p>
          <a:p>
            <a:pPr indent="-381000" lvl="0" marL="457200" marR="0" rtl="0" algn="l">
              <a:lnSpc>
                <a:spcPct val="90000"/>
              </a:lnSpc>
              <a:spcBef>
                <a:spcPts val="0"/>
              </a:spcBef>
              <a:spcAft>
                <a:spcPts val="0"/>
              </a:spcAft>
              <a:buSzPts val="2400"/>
              <a:buChar char="➔"/>
            </a:pPr>
            <a:r>
              <a:rPr lang="en-US" sz="2400"/>
              <a:t>Classroom Scenarios</a:t>
            </a:r>
            <a:endParaRPr sz="2400"/>
          </a:p>
          <a:p>
            <a:pPr indent="-381000" lvl="0" marL="457200" marR="0" rtl="0" algn="l">
              <a:lnSpc>
                <a:spcPct val="90000"/>
              </a:lnSpc>
              <a:spcBef>
                <a:spcPts val="0"/>
              </a:spcBef>
              <a:spcAft>
                <a:spcPts val="0"/>
              </a:spcAft>
              <a:buSzPts val="2400"/>
              <a:buChar char="➔"/>
            </a:pPr>
            <a:r>
              <a:rPr lang="en-US" sz="2400"/>
              <a:t>Q&amp;A</a:t>
            </a:r>
            <a:endParaRPr sz="2400"/>
          </a:p>
          <a:p>
            <a:pPr indent="0" lvl="0" marL="0" rtl="0" algn="l">
              <a:spcBef>
                <a:spcPts val="750"/>
              </a:spcBef>
              <a:spcAft>
                <a:spcPts val="0"/>
              </a:spcAft>
              <a:buNone/>
            </a:pPr>
            <a:r>
              <a:t/>
            </a:r>
            <a:endParaRPr/>
          </a:p>
        </p:txBody>
      </p:sp>
      <p:pic>
        <p:nvPicPr>
          <p:cNvPr id="217" name="Google Shape;217;p41"/>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2" name="Shape 602"/>
        <p:cNvGrpSpPr/>
        <p:nvPr/>
      </p:nvGrpSpPr>
      <p:grpSpPr>
        <a:xfrm>
          <a:off x="0" y="0"/>
          <a:ext cx="0" cy="0"/>
          <a:chOff x="0" y="0"/>
          <a:chExt cx="0" cy="0"/>
        </a:xfrm>
      </p:grpSpPr>
      <p:sp>
        <p:nvSpPr>
          <p:cNvPr id="603" name="Google Shape;603;p86"/>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When Exploring Using Copyrighted Materials in the Classroom...</a:t>
            </a:r>
            <a:endParaRPr b="1">
              <a:solidFill>
                <a:srgbClr val="FFCA29"/>
              </a:solidFill>
            </a:endParaRPr>
          </a:p>
        </p:txBody>
      </p:sp>
      <p:sp>
        <p:nvSpPr>
          <p:cNvPr id="604" name="Google Shape;604;p86"/>
          <p:cNvSpPr txBox="1"/>
          <p:nvPr>
            <p:ph idx="1" type="body"/>
          </p:nvPr>
        </p:nvSpPr>
        <p:spPr>
          <a:xfrm>
            <a:off x="628650" y="1268044"/>
            <a:ext cx="7886700" cy="3263400"/>
          </a:xfrm>
          <a:prstGeom prst="rect">
            <a:avLst/>
          </a:prstGeom>
        </p:spPr>
        <p:txBody>
          <a:bodyPr anchorCtr="0" anchor="t" bIns="45700" lIns="91425" spcFirstLastPara="1" rIns="91425" wrap="square" tIns="45700">
            <a:noAutofit/>
          </a:bodyPr>
          <a:lstStyle/>
          <a:p>
            <a:pPr indent="-342900" lvl="0" marL="457200" rtl="0" algn="l">
              <a:spcBef>
                <a:spcPts val="750"/>
              </a:spcBef>
              <a:spcAft>
                <a:spcPts val="0"/>
              </a:spcAft>
              <a:buClr>
                <a:srgbClr val="FFFFFF"/>
              </a:buClr>
              <a:buSzPts val="1800"/>
              <a:buFont typeface="Arial"/>
              <a:buChar char="➔"/>
            </a:pPr>
            <a:r>
              <a:rPr lang="en-US" sz="1800">
                <a:solidFill>
                  <a:srgbClr val="FFFFFF"/>
                </a:solidFill>
                <a:latin typeface="Arial"/>
                <a:ea typeface="Arial"/>
                <a:cs typeface="Arial"/>
                <a:sym typeface="Arial"/>
              </a:rPr>
              <a:t>Consider the copyright for each work being used</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Assume that a work is under copyright until proven otherwise</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When in doubt, ask for permission</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Follow UCF Office of General Counsel recommendations when employing fair use in both face-to-face &amp; online courses</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Explore opportunities to use public domain and/or Creative Commons Licensed Materials</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Cite as appropriately for your discipline and/or licensing terms (if applicable)</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Connect with the Office of General Counsel and librarians for copyright assistance</a:t>
            </a:r>
            <a:endParaRPr sz="1800">
              <a:solidFill>
                <a:srgbClr val="FFFFFF"/>
              </a:solidFill>
              <a:latin typeface="Arial"/>
              <a:ea typeface="Arial"/>
              <a:cs typeface="Arial"/>
              <a:sym typeface="Arial"/>
            </a:endParaRPr>
          </a:p>
        </p:txBody>
      </p:sp>
      <p:pic>
        <p:nvPicPr>
          <p:cNvPr id="605" name="Google Shape;605;p86"/>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0" name="Shape 610"/>
        <p:cNvGrpSpPr/>
        <p:nvPr/>
      </p:nvGrpSpPr>
      <p:grpSpPr>
        <a:xfrm>
          <a:off x="0" y="0"/>
          <a:ext cx="0" cy="0"/>
          <a:chOff x="0" y="0"/>
          <a:chExt cx="0" cy="0"/>
        </a:xfrm>
      </p:grpSpPr>
      <p:pic>
        <p:nvPicPr>
          <p:cNvPr id="611" name="Google Shape;611;p87"/>
          <p:cNvPicPr preferRelativeResize="0"/>
          <p:nvPr/>
        </p:nvPicPr>
        <p:blipFill>
          <a:blip r:embed="rId3">
            <a:alphaModFix/>
          </a:blip>
          <a:stretch>
            <a:fillRect/>
          </a:stretch>
        </p:blipFill>
        <p:spPr>
          <a:xfrm>
            <a:off x="0" y="0"/>
            <a:ext cx="9144000" cy="5143501"/>
          </a:xfrm>
          <a:prstGeom prst="rect">
            <a:avLst/>
          </a:prstGeom>
          <a:noFill/>
          <a:ln>
            <a:noFill/>
          </a:ln>
        </p:spPr>
      </p:pic>
      <p:sp>
        <p:nvSpPr>
          <p:cNvPr id="612" name="Google Shape;612;p87"/>
          <p:cNvSpPr txBox="1"/>
          <p:nvPr>
            <p:ph idx="4294967295" type="title"/>
          </p:nvPr>
        </p:nvSpPr>
        <p:spPr>
          <a:xfrm rot="-1055410">
            <a:off x="1062825" y="813579"/>
            <a:ext cx="3725600" cy="1874047"/>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a:solidFill>
                  <a:srgbClr val="000000"/>
                </a:solidFill>
              </a:rPr>
              <a:t>Author Rights </a:t>
            </a:r>
            <a:endParaRPr b="1">
              <a:solidFill>
                <a:srgbClr val="000000"/>
              </a:solidFill>
            </a:endParaRPr>
          </a:p>
          <a:p>
            <a:pPr indent="0" lvl="0" marL="0" rtl="0" algn="ctr">
              <a:spcBef>
                <a:spcPts val="0"/>
              </a:spcBef>
              <a:spcAft>
                <a:spcPts val="0"/>
              </a:spcAft>
              <a:buNone/>
            </a:pPr>
            <a:r>
              <a:rPr b="1" lang="en-US">
                <a:solidFill>
                  <a:srgbClr val="000000"/>
                </a:solidFill>
              </a:rPr>
              <a:t>vs </a:t>
            </a:r>
            <a:endParaRPr b="1">
              <a:solidFill>
                <a:srgbClr val="000000"/>
              </a:solidFill>
            </a:endParaRPr>
          </a:p>
          <a:p>
            <a:pPr indent="0" lvl="0" marL="0" rtl="0" algn="ctr">
              <a:spcBef>
                <a:spcPts val="0"/>
              </a:spcBef>
              <a:spcAft>
                <a:spcPts val="0"/>
              </a:spcAft>
              <a:buNone/>
            </a:pPr>
            <a:r>
              <a:rPr b="1" lang="en-US">
                <a:solidFill>
                  <a:srgbClr val="000000"/>
                </a:solidFill>
              </a:rPr>
              <a:t>Copyright...</a:t>
            </a:r>
            <a:endParaRPr b="1">
              <a:solidFill>
                <a:srgbClr val="000000"/>
              </a:solidFill>
            </a:endParaRPr>
          </a:p>
        </p:txBody>
      </p:sp>
      <p:sp>
        <p:nvSpPr>
          <p:cNvPr id="613" name="Google Shape;613;p87"/>
          <p:cNvSpPr/>
          <p:nvPr/>
        </p:nvSpPr>
        <p:spPr>
          <a:xfrm>
            <a:off x="5567775" y="575700"/>
            <a:ext cx="3446400" cy="37119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87"/>
          <p:cNvSpPr txBox="1"/>
          <p:nvPr>
            <p:ph idx="4294967295" type="body"/>
          </p:nvPr>
        </p:nvSpPr>
        <p:spPr>
          <a:xfrm>
            <a:off x="5601675" y="525950"/>
            <a:ext cx="3378600" cy="3426300"/>
          </a:xfrm>
          <a:prstGeom prst="rect">
            <a:avLst/>
          </a:prstGeom>
        </p:spPr>
        <p:txBody>
          <a:bodyPr anchorCtr="0" anchor="t" bIns="45700" lIns="91425" spcFirstLastPara="1" rIns="91425" wrap="square" tIns="45700">
            <a:noAutofit/>
          </a:bodyPr>
          <a:lstStyle/>
          <a:p>
            <a:pPr indent="-381000" lvl="0" marL="457200" marR="0" rtl="0" algn="l">
              <a:lnSpc>
                <a:spcPct val="90000"/>
              </a:lnSpc>
              <a:spcBef>
                <a:spcPts val="750"/>
              </a:spcBef>
              <a:spcAft>
                <a:spcPts val="0"/>
              </a:spcAft>
              <a:buClr>
                <a:srgbClr val="FFCA29"/>
              </a:buClr>
              <a:buSzPts val="2400"/>
              <a:buChar char="➔"/>
            </a:pPr>
            <a:r>
              <a:rPr lang="en-US" sz="2400">
                <a:solidFill>
                  <a:srgbClr val="FFCA29"/>
                </a:solidFill>
              </a:rPr>
              <a:t>Author Rights = Rights of the creator of a work</a:t>
            </a:r>
            <a:endParaRPr sz="2400">
              <a:solidFill>
                <a:srgbClr val="FFCA29"/>
              </a:solidFill>
            </a:endParaRPr>
          </a:p>
          <a:p>
            <a:pPr indent="-381000" lvl="1" marL="914400" marR="0" rtl="0" algn="l">
              <a:lnSpc>
                <a:spcPct val="90000"/>
              </a:lnSpc>
              <a:spcBef>
                <a:spcPts val="0"/>
              </a:spcBef>
              <a:spcAft>
                <a:spcPts val="0"/>
              </a:spcAft>
              <a:buClr>
                <a:srgbClr val="FFCA29"/>
              </a:buClr>
              <a:buSzPts val="2400"/>
              <a:buChar char="◆"/>
            </a:pPr>
            <a:r>
              <a:rPr lang="en-US" sz="2400">
                <a:solidFill>
                  <a:srgbClr val="FFCA29"/>
                </a:solidFill>
              </a:rPr>
              <a:t>Can be both economic &amp; moral</a:t>
            </a:r>
            <a:endParaRPr sz="2400">
              <a:solidFill>
                <a:srgbClr val="FFCA29"/>
              </a:solidFill>
            </a:endParaRPr>
          </a:p>
          <a:p>
            <a:pPr indent="0" lvl="0" marL="914400" marR="0" rtl="0" algn="l">
              <a:lnSpc>
                <a:spcPct val="90000"/>
              </a:lnSpc>
              <a:spcBef>
                <a:spcPts val="750"/>
              </a:spcBef>
              <a:spcAft>
                <a:spcPts val="0"/>
              </a:spcAft>
              <a:buNone/>
            </a:pPr>
            <a:r>
              <a:t/>
            </a:r>
            <a:endParaRPr sz="2400">
              <a:solidFill>
                <a:srgbClr val="FFCA29"/>
              </a:solidFill>
            </a:endParaRPr>
          </a:p>
          <a:p>
            <a:pPr indent="-381000" lvl="0" marL="457200" marR="0" rtl="0" algn="l">
              <a:lnSpc>
                <a:spcPct val="90000"/>
              </a:lnSpc>
              <a:spcBef>
                <a:spcPts val="750"/>
              </a:spcBef>
              <a:spcAft>
                <a:spcPts val="0"/>
              </a:spcAft>
              <a:buClr>
                <a:srgbClr val="FFCA29"/>
              </a:buClr>
              <a:buSzPts val="2400"/>
              <a:buChar char="➔"/>
            </a:pPr>
            <a:r>
              <a:rPr lang="en-US" sz="2400">
                <a:solidFill>
                  <a:srgbClr val="FFCA29"/>
                </a:solidFill>
              </a:rPr>
              <a:t>Copyright = Rights that protect a specific work</a:t>
            </a:r>
            <a:endParaRPr sz="2400">
              <a:solidFill>
                <a:srgbClr val="FFCA29"/>
              </a:solidFill>
            </a:endParaRPr>
          </a:p>
          <a:p>
            <a:pPr indent="0" lvl="0" marL="0" rtl="0" algn="l">
              <a:spcBef>
                <a:spcPts val="750"/>
              </a:spcBef>
              <a:spcAft>
                <a:spcPts val="0"/>
              </a:spcAft>
              <a:buNone/>
            </a:pPr>
            <a:r>
              <a:t/>
            </a:r>
            <a:endParaRPr/>
          </a:p>
        </p:txBody>
      </p:sp>
      <p:pic>
        <p:nvPicPr>
          <p:cNvPr id="615" name="Google Shape;615;p87"/>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0" name="Shape 620"/>
        <p:cNvGrpSpPr/>
        <p:nvPr/>
      </p:nvGrpSpPr>
      <p:grpSpPr>
        <a:xfrm>
          <a:off x="0" y="0"/>
          <a:ext cx="0" cy="0"/>
          <a:chOff x="0" y="0"/>
          <a:chExt cx="0" cy="0"/>
        </a:xfrm>
      </p:grpSpPr>
      <p:sp>
        <p:nvSpPr>
          <p:cNvPr id="621" name="Google Shape;621;p88"/>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What Author Rights are Covered by Copyright?</a:t>
            </a:r>
            <a:endParaRPr b="1">
              <a:solidFill>
                <a:srgbClr val="FFCA29"/>
              </a:solidFill>
            </a:endParaRPr>
          </a:p>
        </p:txBody>
      </p:sp>
      <p:sp>
        <p:nvSpPr>
          <p:cNvPr id="622" name="Google Shape;622;p88"/>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381000" lvl="0" marL="457200" marR="0" rtl="0" algn="l">
              <a:lnSpc>
                <a:spcPct val="90000"/>
              </a:lnSpc>
              <a:spcBef>
                <a:spcPts val="750"/>
              </a:spcBef>
              <a:spcAft>
                <a:spcPts val="0"/>
              </a:spcAft>
              <a:buSzPts val="2400"/>
              <a:buChar char="➔"/>
            </a:pPr>
            <a:r>
              <a:rPr lang="en-US" sz="2400"/>
              <a:t>Generally, the following are exclusive rights given to a copyright holder:</a:t>
            </a:r>
            <a:endParaRPr sz="2400"/>
          </a:p>
          <a:p>
            <a:pPr indent="-381000" lvl="1" marL="914400" marR="0" rtl="0" algn="l">
              <a:lnSpc>
                <a:spcPct val="90000"/>
              </a:lnSpc>
              <a:spcBef>
                <a:spcPts val="0"/>
              </a:spcBef>
              <a:spcAft>
                <a:spcPts val="0"/>
              </a:spcAft>
              <a:buSzPts val="2400"/>
              <a:buChar char="◆"/>
            </a:pPr>
            <a:r>
              <a:rPr lang="en-US" sz="2400"/>
              <a:t>reproduce your work</a:t>
            </a:r>
            <a:endParaRPr sz="2400"/>
          </a:p>
          <a:p>
            <a:pPr indent="-381000" lvl="1" marL="914400" marR="0" rtl="0" algn="l">
              <a:lnSpc>
                <a:spcPct val="90000"/>
              </a:lnSpc>
              <a:spcBef>
                <a:spcPts val="0"/>
              </a:spcBef>
              <a:spcAft>
                <a:spcPts val="0"/>
              </a:spcAft>
              <a:buSzPts val="2400"/>
              <a:buChar char="◆"/>
            </a:pPr>
            <a:r>
              <a:rPr lang="en-US" sz="2400"/>
              <a:t>distribute your work</a:t>
            </a:r>
            <a:endParaRPr sz="2400"/>
          </a:p>
          <a:p>
            <a:pPr indent="-381000" lvl="1" marL="914400" marR="0" rtl="0" algn="l">
              <a:lnSpc>
                <a:spcPct val="90000"/>
              </a:lnSpc>
              <a:spcBef>
                <a:spcPts val="0"/>
              </a:spcBef>
              <a:spcAft>
                <a:spcPts val="0"/>
              </a:spcAft>
              <a:buSzPts val="2400"/>
              <a:buChar char="◆"/>
            </a:pPr>
            <a:r>
              <a:rPr lang="en-US" sz="2400"/>
              <a:t>prepare derivative works</a:t>
            </a:r>
            <a:endParaRPr sz="2400"/>
          </a:p>
          <a:p>
            <a:pPr indent="-381000" lvl="1" marL="914400" marR="0" rtl="0" algn="l">
              <a:lnSpc>
                <a:spcPct val="90000"/>
              </a:lnSpc>
              <a:spcBef>
                <a:spcPts val="0"/>
              </a:spcBef>
              <a:spcAft>
                <a:spcPts val="0"/>
              </a:spcAft>
              <a:buSzPts val="2400"/>
              <a:buChar char="◆"/>
            </a:pPr>
            <a:r>
              <a:rPr lang="en-US" sz="2400"/>
              <a:t>publicly display or perform your work</a:t>
            </a:r>
            <a:endParaRPr sz="2400"/>
          </a:p>
          <a:p>
            <a:pPr indent="-381000" lvl="1" marL="914400" marR="0" rtl="0" algn="l">
              <a:lnSpc>
                <a:spcPct val="90000"/>
              </a:lnSpc>
              <a:spcBef>
                <a:spcPts val="0"/>
              </a:spcBef>
              <a:spcAft>
                <a:spcPts val="0"/>
              </a:spcAft>
              <a:buSzPts val="2400"/>
              <a:buChar char="◆"/>
            </a:pPr>
            <a:r>
              <a:rPr lang="en-US" sz="2400"/>
              <a:t>authorize others to do any of the above</a:t>
            </a:r>
            <a:endParaRPr sz="2400"/>
          </a:p>
          <a:p>
            <a:pPr indent="0" lvl="0" marL="0" marR="0" rtl="0" algn="l">
              <a:lnSpc>
                <a:spcPct val="90000"/>
              </a:lnSpc>
              <a:spcBef>
                <a:spcPts val="750"/>
              </a:spcBef>
              <a:spcAft>
                <a:spcPts val="0"/>
              </a:spcAft>
              <a:buNone/>
            </a:pPr>
            <a:r>
              <a:t/>
            </a:r>
            <a:endParaRPr sz="1200"/>
          </a:p>
          <a:p>
            <a:pPr indent="0" lvl="0" marL="0" marR="0" rtl="0" algn="ctr">
              <a:lnSpc>
                <a:spcPct val="90000"/>
              </a:lnSpc>
              <a:spcBef>
                <a:spcPts val="750"/>
              </a:spcBef>
              <a:spcAft>
                <a:spcPts val="0"/>
              </a:spcAft>
              <a:buNone/>
            </a:pPr>
            <a:r>
              <a:rPr i="1" lang="en-US" sz="1600"/>
              <a:t>*The above does not necessarily apply if the creator/author has given away rights to a publisher and/or other individual or entity</a:t>
            </a:r>
            <a:endParaRPr i="1" sz="1600"/>
          </a:p>
          <a:p>
            <a:pPr indent="0" lvl="0" marL="0" rtl="0" algn="l">
              <a:spcBef>
                <a:spcPts val="750"/>
              </a:spcBef>
              <a:spcAft>
                <a:spcPts val="0"/>
              </a:spcAft>
              <a:buNone/>
            </a:pPr>
            <a:r>
              <a:t/>
            </a:r>
            <a:endParaRPr/>
          </a:p>
        </p:txBody>
      </p:sp>
      <p:pic>
        <p:nvPicPr>
          <p:cNvPr id="623" name="Google Shape;623;p8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pic>
        <p:nvPicPr>
          <p:cNvPr id="629" name="Google Shape;629;p89"/>
          <p:cNvPicPr preferRelativeResize="0"/>
          <p:nvPr/>
        </p:nvPicPr>
        <p:blipFill>
          <a:blip r:embed="rId3">
            <a:alphaModFix/>
          </a:blip>
          <a:stretch>
            <a:fillRect/>
          </a:stretch>
        </p:blipFill>
        <p:spPr>
          <a:xfrm>
            <a:off x="45675" y="0"/>
            <a:ext cx="9144000" cy="5143500"/>
          </a:xfrm>
          <a:prstGeom prst="rect">
            <a:avLst/>
          </a:prstGeom>
          <a:noFill/>
          <a:ln>
            <a:noFill/>
          </a:ln>
        </p:spPr>
      </p:pic>
      <p:sp>
        <p:nvSpPr>
          <p:cNvPr id="630" name="Google Shape;630;p89"/>
          <p:cNvSpPr/>
          <p:nvPr/>
        </p:nvSpPr>
        <p:spPr>
          <a:xfrm>
            <a:off x="5230200" y="1887600"/>
            <a:ext cx="3913800" cy="12990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89"/>
          <p:cNvSpPr txBox="1"/>
          <p:nvPr>
            <p:ph idx="4294967295" type="title"/>
          </p:nvPr>
        </p:nvSpPr>
        <p:spPr>
          <a:xfrm>
            <a:off x="5250750" y="1914450"/>
            <a:ext cx="3872700" cy="1245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sz="3000">
                <a:solidFill>
                  <a:srgbClr val="FFCA29"/>
                </a:solidFill>
              </a:rPr>
              <a:t>Putting Copyright &amp; Author Rights Together...</a:t>
            </a:r>
            <a:endParaRPr b="1" sz="3000">
              <a:solidFill>
                <a:srgbClr val="FFCA29"/>
              </a:solidFill>
            </a:endParaRPr>
          </a:p>
        </p:txBody>
      </p:sp>
      <p:pic>
        <p:nvPicPr>
          <p:cNvPr id="632" name="Google Shape;632;p89"/>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7" name="Shape 637"/>
        <p:cNvGrpSpPr/>
        <p:nvPr/>
      </p:nvGrpSpPr>
      <p:grpSpPr>
        <a:xfrm>
          <a:off x="0" y="0"/>
          <a:ext cx="0" cy="0"/>
          <a:chOff x="0" y="0"/>
          <a:chExt cx="0" cy="0"/>
        </a:xfrm>
      </p:grpSpPr>
      <p:pic>
        <p:nvPicPr>
          <p:cNvPr id="638" name="Google Shape;638;p90"/>
          <p:cNvPicPr preferRelativeResize="0"/>
          <p:nvPr/>
        </p:nvPicPr>
        <p:blipFill>
          <a:blip r:embed="rId3">
            <a:alphaModFix/>
          </a:blip>
          <a:stretch>
            <a:fillRect/>
          </a:stretch>
        </p:blipFill>
        <p:spPr>
          <a:xfrm>
            <a:off x="0" y="0"/>
            <a:ext cx="9144000" cy="5143500"/>
          </a:xfrm>
          <a:prstGeom prst="rect">
            <a:avLst/>
          </a:prstGeom>
          <a:noFill/>
          <a:ln>
            <a:noFill/>
          </a:ln>
        </p:spPr>
      </p:pic>
      <p:sp>
        <p:nvSpPr>
          <p:cNvPr id="639" name="Google Shape;639;p90"/>
          <p:cNvSpPr txBox="1"/>
          <p:nvPr/>
        </p:nvSpPr>
        <p:spPr>
          <a:xfrm>
            <a:off x="2357450" y="2459050"/>
            <a:ext cx="4461000" cy="112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600">
                <a:solidFill>
                  <a:srgbClr val="FFCA29"/>
                </a:solidFill>
                <a:latin typeface="Helvetica Neue"/>
                <a:ea typeface="Helvetica Neue"/>
                <a:cs typeface="Helvetica Neue"/>
                <a:sym typeface="Helvetica Neue"/>
              </a:rPr>
              <a:t>Author/Publication Agreements</a:t>
            </a:r>
            <a:r>
              <a:rPr lang="en-US" sz="2800">
                <a:solidFill>
                  <a:srgbClr val="FFFFFF"/>
                </a:solidFill>
                <a:latin typeface="Helvetica Neue"/>
                <a:ea typeface="Helvetica Neue"/>
                <a:cs typeface="Helvetica Neue"/>
                <a:sym typeface="Helvetica Neue"/>
              </a:rPr>
              <a:t> </a:t>
            </a:r>
            <a:br>
              <a:rPr lang="en-US" sz="2800">
                <a:latin typeface="Helvetica Neue"/>
                <a:ea typeface="Helvetica Neue"/>
                <a:cs typeface="Helvetica Neue"/>
                <a:sym typeface="Helvetica Neue"/>
              </a:rPr>
            </a:br>
            <a:endParaRPr sz="2800">
              <a:latin typeface="Helvetica Neue"/>
              <a:ea typeface="Helvetica Neue"/>
              <a:cs typeface="Helvetica Neue"/>
              <a:sym typeface="Helvetica Neue"/>
            </a:endParaRPr>
          </a:p>
        </p:txBody>
      </p:sp>
      <p:pic>
        <p:nvPicPr>
          <p:cNvPr id="640" name="Google Shape;640;p90"/>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5" name="Shape 645"/>
        <p:cNvGrpSpPr/>
        <p:nvPr/>
      </p:nvGrpSpPr>
      <p:grpSpPr>
        <a:xfrm>
          <a:off x="0" y="0"/>
          <a:ext cx="0" cy="0"/>
          <a:chOff x="0" y="0"/>
          <a:chExt cx="0" cy="0"/>
        </a:xfrm>
      </p:grpSpPr>
      <p:sp>
        <p:nvSpPr>
          <p:cNvPr id="646" name="Google Shape;646;p91"/>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What Are Author/Publication Agreements?</a:t>
            </a:r>
            <a:endParaRPr b="1">
              <a:solidFill>
                <a:srgbClr val="FFCA29"/>
              </a:solidFill>
            </a:endParaRPr>
          </a:p>
        </p:txBody>
      </p:sp>
      <p:sp>
        <p:nvSpPr>
          <p:cNvPr id="647" name="Google Shape;647;p91"/>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342900" lvl="0" marL="457200" rtl="0" algn="l">
              <a:spcBef>
                <a:spcPts val="750"/>
              </a:spcBef>
              <a:spcAft>
                <a:spcPts val="0"/>
              </a:spcAft>
              <a:buSzPts val="1800"/>
              <a:buChar char="➔"/>
            </a:pPr>
            <a:r>
              <a:rPr lang="en-US"/>
              <a:t>Legally binding agreement between an author of a work (e.g. journal article, book chapter) and a publisher. 	</a:t>
            </a:r>
            <a:endParaRPr/>
          </a:p>
          <a:p>
            <a:pPr indent="-342900" lvl="1" marL="914400" rtl="0" algn="l">
              <a:spcBef>
                <a:spcPts val="0"/>
              </a:spcBef>
              <a:spcAft>
                <a:spcPts val="0"/>
              </a:spcAft>
              <a:buSzPts val="1800"/>
              <a:buChar char="◆"/>
            </a:pPr>
            <a:r>
              <a:rPr lang="en-US"/>
              <a:t>Dictates the rights the author has upon publication</a:t>
            </a:r>
            <a:endParaRPr/>
          </a:p>
          <a:p>
            <a:pPr indent="-342900" lvl="1" marL="914400" rtl="0" algn="l">
              <a:spcBef>
                <a:spcPts val="0"/>
              </a:spcBef>
              <a:spcAft>
                <a:spcPts val="0"/>
              </a:spcAft>
              <a:buSzPts val="1800"/>
              <a:buChar char="◆"/>
            </a:pPr>
            <a:r>
              <a:rPr lang="en-US"/>
              <a:t>Terms vary depending on publisher </a:t>
            </a:r>
            <a:endParaRPr/>
          </a:p>
          <a:p>
            <a:pPr indent="-342900" lvl="0" marL="457200" rtl="0" algn="l">
              <a:spcBef>
                <a:spcPts val="0"/>
              </a:spcBef>
              <a:spcAft>
                <a:spcPts val="0"/>
              </a:spcAft>
              <a:buSzPts val="1800"/>
              <a:buChar char="➔"/>
            </a:pPr>
            <a:r>
              <a:rPr lang="en-US"/>
              <a:t>Important point to remember: Most standard author agreements with publishers </a:t>
            </a:r>
            <a:r>
              <a:rPr lang="en-US">
                <a:solidFill>
                  <a:schemeClr val="accent4"/>
                </a:solidFill>
              </a:rPr>
              <a:t>include the transfer of intellectual property ownership of a work to the publisher</a:t>
            </a:r>
            <a:r>
              <a:rPr lang="en-US"/>
              <a:t> (i.e. the author is no longer the copyright holder)</a:t>
            </a:r>
            <a:endParaRPr/>
          </a:p>
          <a:p>
            <a:pPr indent="-342900" lvl="1" marL="914400" rtl="0" algn="l">
              <a:spcBef>
                <a:spcPts val="0"/>
              </a:spcBef>
              <a:spcAft>
                <a:spcPts val="0"/>
              </a:spcAft>
              <a:buSzPts val="1800"/>
              <a:buChar char="◆"/>
            </a:pPr>
            <a:r>
              <a:rPr lang="en-US"/>
              <a:t>There are exceptions to this, depending on the publisher</a:t>
            </a:r>
            <a:endParaRPr/>
          </a:p>
          <a:p>
            <a:pPr indent="0" lvl="0" marL="0" rtl="0" algn="l">
              <a:spcBef>
                <a:spcPts val="750"/>
              </a:spcBef>
              <a:spcAft>
                <a:spcPts val="0"/>
              </a:spcAft>
              <a:buNone/>
            </a:pPr>
            <a:r>
              <a:t/>
            </a:r>
            <a:endParaRPr/>
          </a:p>
          <a:p>
            <a:pPr indent="0" lvl="0" marL="457200" rtl="0" algn="l">
              <a:spcBef>
                <a:spcPts val="750"/>
              </a:spcBef>
              <a:spcAft>
                <a:spcPts val="0"/>
              </a:spcAft>
              <a:buNone/>
            </a:pPr>
            <a:r>
              <a:t/>
            </a:r>
            <a:endParaRPr/>
          </a:p>
        </p:txBody>
      </p:sp>
      <p:pic>
        <p:nvPicPr>
          <p:cNvPr id="648" name="Google Shape;648;p91"/>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3" name="Shape 653"/>
        <p:cNvGrpSpPr/>
        <p:nvPr/>
      </p:nvGrpSpPr>
      <p:grpSpPr>
        <a:xfrm>
          <a:off x="0" y="0"/>
          <a:ext cx="0" cy="0"/>
          <a:chOff x="0" y="0"/>
          <a:chExt cx="0" cy="0"/>
        </a:xfrm>
      </p:grpSpPr>
      <p:pic>
        <p:nvPicPr>
          <p:cNvPr id="654" name="Google Shape;654;p92"/>
          <p:cNvPicPr preferRelativeResize="0"/>
          <p:nvPr/>
        </p:nvPicPr>
        <p:blipFill>
          <a:blip r:embed="rId3">
            <a:alphaModFix/>
          </a:blip>
          <a:stretch>
            <a:fillRect/>
          </a:stretch>
        </p:blipFill>
        <p:spPr>
          <a:xfrm>
            <a:off x="0" y="0"/>
            <a:ext cx="7763776" cy="5143499"/>
          </a:xfrm>
          <a:prstGeom prst="rect">
            <a:avLst/>
          </a:prstGeom>
          <a:noFill/>
          <a:ln>
            <a:noFill/>
          </a:ln>
        </p:spPr>
      </p:pic>
      <p:sp>
        <p:nvSpPr>
          <p:cNvPr id="655" name="Google Shape;655;p92"/>
          <p:cNvSpPr txBox="1"/>
          <p:nvPr>
            <p:ph idx="4294967295" type="title"/>
          </p:nvPr>
        </p:nvSpPr>
        <p:spPr>
          <a:xfrm>
            <a:off x="4865700" y="1329550"/>
            <a:ext cx="3760800" cy="2559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sz="3600">
                <a:solidFill>
                  <a:srgbClr val="FFCA29"/>
                </a:solidFill>
              </a:rPr>
              <a:t>Publication Agreement Examples</a:t>
            </a:r>
            <a:endParaRPr b="1" sz="3600">
              <a:solidFill>
                <a:srgbClr val="FFCA29"/>
              </a:solidFill>
            </a:endParaRPr>
          </a:p>
        </p:txBody>
      </p:sp>
      <p:pic>
        <p:nvPicPr>
          <p:cNvPr id="656" name="Google Shape;656;p92"/>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1" name="Shape 661"/>
        <p:cNvGrpSpPr/>
        <p:nvPr/>
      </p:nvGrpSpPr>
      <p:grpSpPr>
        <a:xfrm>
          <a:off x="0" y="0"/>
          <a:ext cx="0" cy="0"/>
          <a:chOff x="0" y="0"/>
          <a:chExt cx="0" cy="0"/>
        </a:xfrm>
      </p:grpSpPr>
      <p:pic>
        <p:nvPicPr>
          <p:cNvPr id="662" name="Google Shape;662;p93"/>
          <p:cNvPicPr preferRelativeResize="0"/>
          <p:nvPr/>
        </p:nvPicPr>
        <p:blipFill rotWithShape="1">
          <a:blip r:embed="rId3">
            <a:alphaModFix/>
          </a:blip>
          <a:srcRect b="0" l="0" r="0" t="0"/>
          <a:stretch/>
        </p:blipFill>
        <p:spPr>
          <a:xfrm>
            <a:off x="1575838" y="373363"/>
            <a:ext cx="6198871" cy="4079257"/>
          </a:xfrm>
          <a:prstGeom prst="rect">
            <a:avLst/>
          </a:prstGeom>
          <a:noFill/>
          <a:ln>
            <a:noFill/>
          </a:ln>
        </p:spPr>
      </p:pic>
      <p:sp>
        <p:nvSpPr>
          <p:cNvPr id="663" name="Google Shape;663;p93"/>
          <p:cNvSpPr txBox="1"/>
          <p:nvPr/>
        </p:nvSpPr>
        <p:spPr>
          <a:xfrm>
            <a:off x="1579575" y="4516450"/>
            <a:ext cx="6191400" cy="3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A29"/>
                </a:solidFill>
                <a:latin typeface="Helvetica Neue"/>
                <a:ea typeface="Helvetica Neue"/>
                <a:cs typeface="Helvetica Neue"/>
                <a:sym typeface="Helvetica Neue"/>
              </a:rPr>
              <a:t>https://www.elsevier.com/about/policies/copyright</a:t>
            </a:r>
            <a:endParaRPr b="1">
              <a:solidFill>
                <a:srgbClr val="FFCA29"/>
              </a:solidFill>
              <a:latin typeface="Helvetica Neue"/>
              <a:ea typeface="Helvetica Neue"/>
              <a:cs typeface="Helvetica Neue"/>
              <a:sym typeface="Helvetica Neue"/>
            </a:endParaRPr>
          </a:p>
        </p:txBody>
      </p:sp>
      <p:pic>
        <p:nvPicPr>
          <p:cNvPr id="664" name="Google Shape;664;p93"/>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9" name="Shape 669"/>
        <p:cNvGrpSpPr/>
        <p:nvPr/>
      </p:nvGrpSpPr>
      <p:grpSpPr>
        <a:xfrm>
          <a:off x="0" y="0"/>
          <a:ext cx="0" cy="0"/>
          <a:chOff x="0" y="0"/>
          <a:chExt cx="0" cy="0"/>
        </a:xfrm>
      </p:grpSpPr>
      <p:pic>
        <p:nvPicPr>
          <p:cNvPr id="670" name="Google Shape;670;p94"/>
          <p:cNvPicPr preferRelativeResize="0"/>
          <p:nvPr/>
        </p:nvPicPr>
        <p:blipFill>
          <a:blip r:embed="rId3">
            <a:alphaModFix/>
          </a:blip>
          <a:stretch>
            <a:fillRect/>
          </a:stretch>
        </p:blipFill>
        <p:spPr>
          <a:xfrm>
            <a:off x="2195700" y="152525"/>
            <a:ext cx="4959150" cy="4475050"/>
          </a:xfrm>
          <a:prstGeom prst="rect">
            <a:avLst/>
          </a:prstGeom>
          <a:noFill/>
          <a:ln>
            <a:noFill/>
          </a:ln>
        </p:spPr>
      </p:pic>
      <p:sp>
        <p:nvSpPr>
          <p:cNvPr id="671" name="Google Shape;671;p94"/>
          <p:cNvSpPr txBox="1"/>
          <p:nvPr/>
        </p:nvSpPr>
        <p:spPr>
          <a:xfrm>
            <a:off x="1579575" y="4627575"/>
            <a:ext cx="6191400" cy="3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A29"/>
                </a:solidFill>
                <a:latin typeface="Helvetica Neue"/>
                <a:ea typeface="Helvetica Neue"/>
                <a:cs typeface="Helvetica Neue"/>
                <a:sym typeface="Helvetica Neue"/>
              </a:rPr>
              <a:t>https://authorservices.taylorandfrancis.com/copyright-and-you/</a:t>
            </a:r>
            <a:endParaRPr b="1">
              <a:solidFill>
                <a:srgbClr val="FFCA29"/>
              </a:solidFill>
              <a:latin typeface="Helvetica Neue"/>
              <a:ea typeface="Helvetica Neue"/>
              <a:cs typeface="Helvetica Neue"/>
              <a:sym typeface="Helvetica Neue"/>
            </a:endParaRPr>
          </a:p>
        </p:txBody>
      </p:sp>
      <p:pic>
        <p:nvPicPr>
          <p:cNvPr id="672" name="Google Shape;672;p94"/>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7" name="Shape 677"/>
        <p:cNvGrpSpPr/>
        <p:nvPr/>
      </p:nvGrpSpPr>
      <p:grpSpPr>
        <a:xfrm>
          <a:off x="0" y="0"/>
          <a:ext cx="0" cy="0"/>
          <a:chOff x="0" y="0"/>
          <a:chExt cx="0" cy="0"/>
        </a:xfrm>
      </p:grpSpPr>
      <p:pic>
        <p:nvPicPr>
          <p:cNvPr id="678" name="Google Shape;678;p95"/>
          <p:cNvPicPr preferRelativeResize="0"/>
          <p:nvPr/>
        </p:nvPicPr>
        <p:blipFill rotWithShape="1">
          <a:blip r:embed="rId3">
            <a:alphaModFix/>
          </a:blip>
          <a:srcRect b="0" l="0" r="0" t="0"/>
          <a:stretch/>
        </p:blipFill>
        <p:spPr>
          <a:xfrm>
            <a:off x="1000588" y="931825"/>
            <a:ext cx="7700906" cy="3279849"/>
          </a:xfrm>
          <a:prstGeom prst="rect">
            <a:avLst/>
          </a:prstGeom>
          <a:noFill/>
          <a:ln>
            <a:noFill/>
          </a:ln>
        </p:spPr>
      </p:pic>
      <p:sp>
        <p:nvSpPr>
          <p:cNvPr id="679" name="Google Shape;679;p95"/>
          <p:cNvSpPr txBox="1"/>
          <p:nvPr/>
        </p:nvSpPr>
        <p:spPr>
          <a:xfrm>
            <a:off x="1547800" y="4254500"/>
            <a:ext cx="6191400" cy="3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A29"/>
                </a:solidFill>
                <a:latin typeface="Helvetica Neue"/>
                <a:ea typeface="Helvetica Neue"/>
                <a:cs typeface="Helvetica Neue"/>
                <a:sym typeface="Helvetica Neue"/>
              </a:rPr>
              <a:t>http://sherpa.ac.uk/romeo/index.php</a:t>
            </a:r>
            <a:endParaRPr b="1">
              <a:solidFill>
                <a:srgbClr val="FFCA29"/>
              </a:solidFill>
              <a:latin typeface="Helvetica Neue"/>
              <a:ea typeface="Helvetica Neue"/>
              <a:cs typeface="Helvetica Neue"/>
              <a:sym typeface="Helvetica Neue"/>
            </a:endParaRPr>
          </a:p>
        </p:txBody>
      </p:sp>
      <p:pic>
        <p:nvPicPr>
          <p:cNvPr id="680" name="Google Shape;680;p95"/>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42"/>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Session Overview</a:t>
            </a:r>
            <a:endParaRPr b="1">
              <a:solidFill>
                <a:srgbClr val="FFCA29"/>
              </a:solidFill>
            </a:endParaRPr>
          </a:p>
        </p:txBody>
      </p:sp>
      <p:sp>
        <p:nvSpPr>
          <p:cNvPr id="224" name="Google Shape;224;p42"/>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sz="2400"/>
              <a:t>Hour Two: </a:t>
            </a:r>
            <a:endParaRPr sz="2400"/>
          </a:p>
          <a:p>
            <a:pPr indent="-381000" lvl="0" marL="457200" marR="0" rtl="0" algn="l">
              <a:lnSpc>
                <a:spcPct val="90000"/>
              </a:lnSpc>
              <a:spcBef>
                <a:spcPts val="750"/>
              </a:spcBef>
              <a:spcAft>
                <a:spcPts val="0"/>
              </a:spcAft>
              <a:buSzPts val="2400"/>
              <a:buChar char="➔"/>
            </a:pPr>
            <a:r>
              <a:rPr lang="en-US" sz="2400"/>
              <a:t>Author Rights</a:t>
            </a:r>
            <a:endParaRPr sz="2400"/>
          </a:p>
          <a:p>
            <a:pPr indent="-381000" lvl="1" marL="914400" marR="0" rtl="0" algn="l">
              <a:lnSpc>
                <a:spcPct val="90000"/>
              </a:lnSpc>
              <a:spcBef>
                <a:spcPts val="0"/>
              </a:spcBef>
              <a:spcAft>
                <a:spcPts val="0"/>
              </a:spcAft>
              <a:buSzPts val="2400"/>
              <a:buChar char="◆"/>
            </a:pPr>
            <a:r>
              <a:rPr lang="en-US" sz="2400"/>
              <a:t>Example Author Agreements</a:t>
            </a:r>
            <a:endParaRPr sz="2400"/>
          </a:p>
          <a:p>
            <a:pPr indent="-381000" lvl="0" marL="457200" marR="0" rtl="0" algn="l">
              <a:lnSpc>
                <a:spcPct val="90000"/>
              </a:lnSpc>
              <a:spcBef>
                <a:spcPts val="0"/>
              </a:spcBef>
              <a:spcAft>
                <a:spcPts val="0"/>
              </a:spcAft>
              <a:buSzPts val="2400"/>
              <a:buChar char="➔"/>
            </a:pPr>
            <a:r>
              <a:rPr lang="en-US" sz="2400"/>
              <a:t>Navigating Copyrighted Works Post-Publication</a:t>
            </a:r>
            <a:endParaRPr sz="2400"/>
          </a:p>
          <a:p>
            <a:pPr indent="-381000" lvl="0" marL="457200" marR="0" rtl="0" algn="l">
              <a:lnSpc>
                <a:spcPct val="90000"/>
              </a:lnSpc>
              <a:spcBef>
                <a:spcPts val="0"/>
              </a:spcBef>
              <a:spcAft>
                <a:spcPts val="0"/>
              </a:spcAft>
              <a:buSzPts val="2400"/>
              <a:buChar char="➔"/>
            </a:pPr>
            <a:r>
              <a:rPr lang="en-US" sz="2400"/>
              <a:t>Advising Students on Copyright</a:t>
            </a:r>
            <a:endParaRPr sz="2400"/>
          </a:p>
          <a:p>
            <a:pPr indent="-381000" lvl="0" marL="457200" marR="0" rtl="0" algn="l">
              <a:lnSpc>
                <a:spcPct val="90000"/>
              </a:lnSpc>
              <a:spcBef>
                <a:spcPts val="0"/>
              </a:spcBef>
              <a:spcAft>
                <a:spcPts val="0"/>
              </a:spcAft>
              <a:buSzPts val="2400"/>
              <a:buChar char="➔"/>
            </a:pPr>
            <a:r>
              <a:rPr lang="en-US" sz="2400"/>
              <a:t>Q&amp;A</a:t>
            </a:r>
            <a:endParaRPr sz="2400"/>
          </a:p>
          <a:p>
            <a:pPr indent="0" lvl="0" marL="0" rtl="0" algn="l">
              <a:spcBef>
                <a:spcPts val="750"/>
              </a:spcBef>
              <a:spcAft>
                <a:spcPts val="0"/>
              </a:spcAft>
              <a:buNone/>
            </a:pPr>
            <a:r>
              <a:t/>
            </a:r>
            <a:endParaRPr/>
          </a:p>
        </p:txBody>
      </p:sp>
      <p:pic>
        <p:nvPicPr>
          <p:cNvPr id="225" name="Google Shape;225;p42"/>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5" name="Shape 685"/>
        <p:cNvGrpSpPr/>
        <p:nvPr/>
      </p:nvGrpSpPr>
      <p:grpSpPr>
        <a:xfrm>
          <a:off x="0" y="0"/>
          <a:ext cx="0" cy="0"/>
          <a:chOff x="0" y="0"/>
          <a:chExt cx="0" cy="0"/>
        </a:xfrm>
      </p:grpSpPr>
      <p:sp>
        <p:nvSpPr>
          <p:cNvPr id="686" name="Google Shape;686;p96"/>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Remember! Your Work Belongs to You…until you give it away.</a:t>
            </a:r>
            <a:endParaRPr b="1">
              <a:solidFill>
                <a:srgbClr val="FFCA29"/>
              </a:solidFill>
            </a:endParaRPr>
          </a:p>
        </p:txBody>
      </p:sp>
      <p:sp>
        <p:nvSpPr>
          <p:cNvPr id="687" name="Google Shape;687;p96"/>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342900" lvl="0" marL="457200" marR="0" rtl="0" algn="l">
              <a:lnSpc>
                <a:spcPct val="90000"/>
              </a:lnSpc>
              <a:spcBef>
                <a:spcPts val="750"/>
              </a:spcBef>
              <a:spcAft>
                <a:spcPts val="0"/>
              </a:spcAft>
              <a:buSzPts val="1800"/>
              <a:buChar char="➔"/>
            </a:pPr>
            <a:r>
              <a:rPr lang="en-US"/>
              <a:t>As soon as your work is in a tangible form (a Word document, a website, a recording), the copyright is yours.  You own the right to:</a:t>
            </a:r>
            <a:endParaRPr/>
          </a:p>
          <a:p>
            <a:pPr indent="-342900" lvl="1" marL="914400" marR="0" rtl="0" algn="l">
              <a:lnSpc>
                <a:spcPct val="90000"/>
              </a:lnSpc>
              <a:spcBef>
                <a:spcPts val="0"/>
              </a:spcBef>
              <a:spcAft>
                <a:spcPts val="0"/>
              </a:spcAft>
              <a:buSzPts val="1800"/>
              <a:buChar char="◆"/>
            </a:pPr>
            <a:r>
              <a:rPr lang="en-US"/>
              <a:t>reproduce your work</a:t>
            </a:r>
            <a:endParaRPr/>
          </a:p>
          <a:p>
            <a:pPr indent="-342900" lvl="1" marL="914400" marR="0" rtl="0" algn="l">
              <a:lnSpc>
                <a:spcPct val="90000"/>
              </a:lnSpc>
              <a:spcBef>
                <a:spcPts val="0"/>
              </a:spcBef>
              <a:spcAft>
                <a:spcPts val="0"/>
              </a:spcAft>
              <a:buSzPts val="1800"/>
              <a:buChar char="◆"/>
            </a:pPr>
            <a:r>
              <a:rPr lang="en-US"/>
              <a:t>distribute your work</a:t>
            </a:r>
            <a:endParaRPr/>
          </a:p>
          <a:p>
            <a:pPr indent="-342900" lvl="1" marL="914400" marR="0" rtl="0" algn="l">
              <a:lnSpc>
                <a:spcPct val="90000"/>
              </a:lnSpc>
              <a:spcBef>
                <a:spcPts val="0"/>
              </a:spcBef>
              <a:spcAft>
                <a:spcPts val="0"/>
              </a:spcAft>
              <a:buSzPts val="1800"/>
              <a:buChar char="◆"/>
            </a:pPr>
            <a:r>
              <a:rPr lang="en-US"/>
              <a:t>prepare derivative works</a:t>
            </a:r>
            <a:endParaRPr/>
          </a:p>
          <a:p>
            <a:pPr indent="-342900" lvl="1" marL="914400" marR="0" rtl="0" algn="l">
              <a:lnSpc>
                <a:spcPct val="90000"/>
              </a:lnSpc>
              <a:spcBef>
                <a:spcPts val="0"/>
              </a:spcBef>
              <a:spcAft>
                <a:spcPts val="0"/>
              </a:spcAft>
              <a:buSzPts val="1800"/>
              <a:buChar char="◆"/>
            </a:pPr>
            <a:r>
              <a:rPr lang="en-US"/>
              <a:t>publicly display or perform your work</a:t>
            </a:r>
            <a:endParaRPr/>
          </a:p>
          <a:p>
            <a:pPr indent="-342900" lvl="1" marL="914400" marR="0" rtl="0" algn="l">
              <a:lnSpc>
                <a:spcPct val="90000"/>
              </a:lnSpc>
              <a:spcBef>
                <a:spcPts val="0"/>
              </a:spcBef>
              <a:spcAft>
                <a:spcPts val="0"/>
              </a:spcAft>
              <a:buSzPts val="1800"/>
              <a:buChar char="◆"/>
            </a:pPr>
            <a:r>
              <a:rPr lang="en-US"/>
              <a:t>authorize others to do any of the above</a:t>
            </a:r>
            <a:endParaRPr/>
          </a:p>
          <a:p>
            <a:pPr indent="-342900" lvl="0" marL="457200" marR="0" rtl="0" algn="l">
              <a:lnSpc>
                <a:spcPct val="90000"/>
              </a:lnSpc>
              <a:spcBef>
                <a:spcPts val="0"/>
              </a:spcBef>
              <a:spcAft>
                <a:spcPts val="0"/>
              </a:spcAft>
              <a:buSzPts val="1800"/>
              <a:buChar char="➔"/>
            </a:pPr>
            <a:r>
              <a:rPr lang="en-US"/>
              <a:t>You can give away or sell any or all of your rights.  Giving up your rights may limit access to and impact of your work.</a:t>
            </a:r>
            <a:endParaRPr>
              <a:solidFill>
                <a:srgbClr val="FFCA29"/>
              </a:solidFill>
            </a:endParaRPr>
          </a:p>
          <a:p>
            <a:pPr indent="0" lvl="0" marL="914400" rtl="0" algn="l">
              <a:spcBef>
                <a:spcPts val="750"/>
              </a:spcBef>
              <a:spcAft>
                <a:spcPts val="0"/>
              </a:spcAft>
              <a:buNone/>
            </a:pPr>
            <a:r>
              <a:t/>
            </a:r>
            <a:endParaRPr/>
          </a:p>
          <a:p>
            <a:pPr indent="0" lvl="0" marL="0" rtl="0" algn="ctr">
              <a:spcBef>
                <a:spcPts val="750"/>
              </a:spcBef>
              <a:spcAft>
                <a:spcPts val="0"/>
              </a:spcAft>
              <a:buNone/>
            </a:pPr>
            <a:r>
              <a:rPr lang="en-US"/>
              <a:t> </a:t>
            </a:r>
            <a:endParaRPr/>
          </a:p>
          <a:p>
            <a:pPr indent="0" lvl="0" marL="0" rtl="0" algn="l">
              <a:spcBef>
                <a:spcPts val="750"/>
              </a:spcBef>
              <a:spcAft>
                <a:spcPts val="0"/>
              </a:spcAft>
              <a:buNone/>
            </a:pPr>
            <a:r>
              <a:rPr lang="en-US"/>
              <a:t> </a:t>
            </a:r>
            <a:endParaRPr/>
          </a:p>
          <a:p>
            <a:pPr indent="0" lvl="0" marL="457200" rtl="0" algn="l">
              <a:spcBef>
                <a:spcPts val="750"/>
              </a:spcBef>
              <a:spcAft>
                <a:spcPts val="0"/>
              </a:spcAft>
              <a:buNone/>
            </a:pPr>
            <a:r>
              <a:t/>
            </a:r>
            <a:endParaRPr/>
          </a:p>
        </p:txBody>
      </p:sp>
      <p:pic>
        <p:nvPicPr>
          <p:cNvPr id="688" name="Google Shape;688;p96"/>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3" name="Shape 693"/>
        <p:cNvGrpSpPr/>
        <p:nvPr/>
      </p:nvGrpSpPr>
      <p:grpSpPr>
        <a:xfrm>
          <a:off x="0" y="0"/>
          <a:ext cx="0" cy="0"/>
          <a:chOff x="0" y="0"/>
          <a:chExt cx="0" cy="0"/>
        </a:xfrm>
      </p:grpSpPr>
      <p:sp>
        <p:nvSpPr>
          <p:cNvPr id="694" name="Google Shape;694;p97"/>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When Considering Author/Publication Agreements...</a:t>
            </a:r>
            <a:endParaRPr b="1">
              <a:solidFill>
                <a:srgbClr val="FFCA29"/>
              </a:solidFill>
            </a:endParaRPr>
          </a:p>
        </p:txBody>
      </p:sp>
      <p:sp>
        <p:nvSpPr>
          <p:cNvPr id="695" name="Google Shape;695;p97"/>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342900" lvl="0" marL="457200" marR="0" rtl="0" algn="l">
              <a:lnSpc>
                <a:spcPct val="90000"/>
              </a:lnSpc>
              <a:spcBef>
                <a:spcPts val="750"/>
              </a:spcBef>
              <a:spcAft>
                <a:spcPts val="0"/>
              </a:spcAft>
              <a:buClr>
                <a:schemeClr val="lt1"/>
              </a:buClr>
              <a:buSzPts val="1800"/>
              <a:buFont typeface="Arial"/>
              <a:buChar char="➔"/>
            </a:pPr>
            <a:r>
              <a:rPr lang="en-US"/>
              <a:t>Publication agreements are a bundle of rights</a:t>
            </a:r>
            <a:endParaRPr/>
          </a:p>
          <a:p>
            <a:pPr indent="-342900" lvl="0" marL="457200" marR="0" rtl="0" algn="l">
              <a:lnSpc>
                <a:spcPct val="90000"/>
              </a:lnSpc>
              <a:spcBef>
                <a:spcPts val="0"/>
              </a:spcBef>
              <a:spcAft>
                <a:spcPts val="0"/>
              </a:spcAft>
              <a:buClr>
                <a:schemeClr val="lt1"/>
              </a:buClr>
              <a:buSzPts val="1800"/>
              <a:buFont typeface="Arial"/>
              <a:buChar char="➔"/>
            </a:pPr>
            <a:r>
              <a:rPr lang="en-US"/>
              <a:t>Read your agreement</a:t>
            </a:r>
            <a:endParaRPr/>
          </a:p>
          <a:p>
            <a:pPr indent="-342900" lvl="0" marL="457200" marR="0" rtl="0" algn="l">
              <a:lnSpc>
                <a:spcPct val="90000"/>
              </a:lnSpc>
              <a:spcBef>
                <a:spcPts val="0"/>
              </a:spcBef>
              <a:spcAft>
                <a:spcPts val="0"/>
              </a:spcAft>
              <a:buSzPts val="1800"/>
              <a:buChar char="➔"/>
            </a:pPr>
            <a:r>
              <a:rPr lang="en-US"/>
              <a:t>Know that you can try to negotiate to retain some rights</a:t>
            </a:r>
            <a:endParaRPr/>
          </a:p>
          <a:p>
            <a:pPr indent="-342900" lvl="1" marL="914400" marR="0" rtl="0" algn="l">
              <a:lnSpc>
                <a:spcPct val="90000"/>
              </a:lnSpc>
              <a:spcBef>
                <a:spcPts val="0"/>
              </a:spcBef>
              <a:spcAft>
                <a:spcPts val="0"/>
              </a:spcAft>
              <a:buSzPts val="1800"/>
              <a:buChar char="◆"/>
            </a:pPr>
            <a:r>
              <a:rPr lang="en-US"/>
              <a:t>Reuse charts and graphs or reproduce the work</a:t>
            </a:r>
            <a:endParaRPr/>
          </a:p>
          <a:p>
            <a:pPr indent="-342900" lvl="1" marL="914400" marR="0" rtl="0" algn="l">
              <a:lnSpc>
                <a:spcPct val="90000"/>
              </a:lnSpc>
              <a:spcBef>
                <a:spcPts val="0"/>
              </a:spcBef>
              <a:spcAft>
                <a:spcPts val="0"/>
              </a:spcAft>
              <a:buSzPts val="1800"/>
              <a:buChar char="◆"/>
            </a:pPr>
            <a:r>
              <a:rPr lang="en-US"/>
              <a:t>Give copies to your colleagues or students</a:t>
            </a:r>
            <a:endParaRPr/>
          </a:p>
          <a:p>
            <a:pPr indent="-342900" lvl="1" marL="914400" marR="0" rtl="0" algn="l">
              <a:lnSpc>
                <a:spcPct val="90000"/>
              </a:lnSpc>
              <a:spcBef>
                <a:spcPts val="0"/>
              </a:spcBef>
              <a:spcAft>
                <a:spcPts val="0"/>
              </a:spcAft>
              <a:buSzPts val="1800"/>
              <a:buChar char="◆"/>
            </a:pPr>
            <a:r>
              <a:rPr lang="en-US"/>
              <a:t>Post on a website (Academia.edu or ResearchGate) or repository</a:t>
            </a:r>
            <a:endParaRPr/>
          </a:p>
          <a:p>
            <a:pPr indent="-342900" lvl="0" marL="457200" marR="0" rtl="0" algn="l">
              <a:lnSpc>
                <a:spcPct val="90000"/>
              </a:lnSpc>
              <a:spcBef>
                <a:spcPts val="0"/>
              </a:spcBef>
              <a:spcAft>
                <a:spcPts val="0"/>
              </a:spcAft>
              <a:buSzPts val="1800"/>
              <a:buChar char="➔"/>
            </a:pPr>
            <a:r>
              <a:rPr lang="en-US"/>
              <a:t>SPARC Author Addendum </a:t>
            </a:r>
            <a:r>
              <a:rPr lang="en-US" u="sng">
                <a:solidFill>
                  <a:srgbClr val="FFCA29"/>
                </a:solidFill>
                <a:hlinkClick r:id="rId3"/>
              </a:rPr>
              <a:t>https://sparcopen.org/our-work/author-rights/#addendum</a:t>
            </a:r>
            <a:r>
              <a:rPr lang="en-US">
                <a:solidFill>
                  <a:srgbClr val="FFCA29"/>
                </a:solidFill>
              </a:rPr>
              <a:t> </a:t>
            </a:r>
            <a:r>
              <a:rPr lang="en-US"/>
              <a:t>  </a:t>
            </a:r>
            <a:endParaRPr/>
          </a:p>
          <a:p>
            <a:pPr indent="-342900" lvl="0" marL="457200" marR="0" rtl="0" algn="l">
              <a:lnSpc>
                <a:spcPct val="90000"/>
              </a:lnSpc>
              <a:spcBef>
                <a:spcPts val="0"/>
              </a:spcBef>
              <a:spcAft>
                <a:spcPts val="0"/>
              </a:spcAft>
              <a:buSzPts val="1800"/>
              <a:buChar char="➔"/>
            </a:pPr>
            <a:r>
              <a:rPr lang="en-US"/>
              <a:t>Check SHERPA/RoMEO for publisher copyright policies </a:t>
            </a:r>
            <a:r>
              <a:rPr lang="en-US" u="sng">
                <a:solidFill>
                  <a:srgbClr val="FFCA29"/>
                </a:solidFill>
                <a:hlinkClick r:id="rId4"/>
              </a:rPr>
              <a:t>http://sherpa.ac.uk/romeo/index.php</a:t>
            </a:r>
            <a:r>
              <a:rPr lang="en-US">
                <a:solidFill>
                  <a:srgbClr val="FFCA29"/>
                </a:solidFill>
              </a:rPr>
              <a:t> </a:t>
            </a:r>
            <a:endParaRPr>
              <a:solidFill>
                <a:srgbClr val="FFCA29"/>
              </a:solidFill>
            </a:endParaRPr>
          </a:p>
          <a:p>
            <a:pPr indent="0" lvl="0" marL="914400" rtl="0" algn="l">
              <a:spcBef>
                <a:spcPts val="750"/>
              </a:spcBef>
              <a:spcAft>
                <a:spcPts val="0"/>
              </a:spcAft>
              <a:buNone/>
            </a:pPr>
            <a:r>
              <a:t/>
            </a:r>
            <a:endParaRPr/>
          </a:p>
          <a:p>
            <a:pPr indent="0" lvl="0" marL="0" rtl="0" algn="ctr">
              <a:spcBef>
                <a:spcPts val="750"/>
              </a:spcBef>
              <a:spcAft>
                <a:spcPts val="0"/>
              </a:spcAft>
              <a:buNone/>
            </a:pPr>
            <a:r>
              <a:rPr lang="en-US"/>
              <a:t> </a:t>
            </a:r>
            <a:endParaRPr/>
          </a:p>
          <a:p>
            <a:pPr indent="0" lvl="0" marL="0" rtl="0" algn="l">
              <a:spcBef>
                <a:spcPts val="750"/>
              </a:spcBef>
              <a:spcAft>
                <a:spcPts val="0"/>
              </a:spcAft>
              <a:buNone/>
            </a:pPr>
            <a:r>
              <a:rPr lang="en-US"/>
              <a:t> </a:t>
            </a:r>
            <a:endParaRPr/>
          </a:p>
          <a:p>
            <a:pPr indent="0" lvl="0" marL="457200" rtl="0" algn="l">
              <a:spcBef>
                <a:spcPts val="750"/>
              </a:spcBef>
              <a:spcAft>
                <a:spcPts val="0"/>
              </a:spcAft>
              <a:buNone/>
            </a:pPr>
            <a:r>
              <a:t/>
            </a:r>
            <a:endParaRPr/>
          </a:p>
        </p:txBody>
      </p:sp>
      <p:pic>
        <p:nvPicPr>
          <p:cNvPr id="696" name="Google Shape;696;p97"/>
          <p:cNvPicPr preferRelativeResize="0"/>
          <p:nvPr/>
        </p:nvPicPr>
        <p:blipFill rotWithShape="1">
          <a:blip r:embed="rId5">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pic>
        <p:nvPicPr>
          <p:cNvPr id="702" name="Google Shape;702;p98"/>
          <p:cNvPicPr preferRelativeResize="0"/>
          <p:nvPr/>
        </p:nvPicPr>
        <p:blipFill>
          <a:blip r:embed="rId3">
            <a:alphaModFix/>
          </a:blip>
          <a:stretch>
            <a:fillRect/>
          </a:stretch>
        </p:blipFill>
        <p:spPr>
          <a:xfrm>
            <a:off x="0" y="0"/>
            <a:ext cx="9144000" cy="5143501"/>
          </a:xfrm>
          <a:prstGeom prst="rect">
            <a:avLst/>
          </a:prstGeom>
          <a:noFill/>
          <a:ln>
            <a:noFill/>
          </a:ln>
        </p:spPr>
      </p:pic>
      <p:sp>
        <p:nvSpPr>
          <p:cNvPr id="703" name="Google Shape;703;p98"/>
          <p:cNvSpPr txBox="1"/>
          <p:nvPr>
            <p:ph idx="4294967295" type="ctrTitle"/>
          </p:nvPr>
        </p:nvSpPr>
        <p:spPr>
          <a:xfrm>
            <a:off x="2863650" y="736000"/>
            <a:ext cx="3416700" cy="16518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2700"/>
              <a:buFont typeface="Helvetica Neue"/>
              <a:buNone/>
            </a:pPr>
            <a:r>
              <a:rPr b="1" lang="en-US" sz="2700">
                <a:solidFill>
                  <a:srgbClr val="FFCA29"/>
                </a:solidFill>
              </a:rPr>
              <a:t>Copyright</a:t>
            </a:r>
            <a:r>
              <a:rPr b="1" lang="en-US" sz="2700">
                <a:solidFill>
                  <a:srgbClr val="FFCA29"/>
                </a:solidFill>
              </a:rPr>
              <a:t> Considerations for </a:t>
            </a:r>
            <a:endParaRPr b="1" sz="2700">
              <a:solidFill>
                <a:srgbClr val="FFCA29"/>
              </a:solidFill>
            </a:endParaRPr>
          </a:p>
          <a:p>
            <a:pPr indent="0" lvl="0" marL="0" rtl="0" algn="ctr">
              <a:lnSpc>
                <a:spcPct val="90000"/>
              </a:lnSpc>
              <a:spcBef>
                <a:spcPts val="0"/>
              </a:spcBef>
              <a:spcAft>
                <a:spcPts val="0"/>
              </a:spcAft>
              <a:buClr>
                <a:schemeClr val="lt1"/>
              </a:buClr>
              <a:buSzPts val="2700"/>
              <a:buFont typeface="Helvetica Neue"/>
              <a:buNone/>
            </a:pPr>
            <a:r>
              <a:rPr b="1" lang="en-US" sz="2700">
                <a:solidFill>
                  <a:srgbClr val="FFCA29"/>
                </a:solidFill>
              </a:rPr>
              <a:t>Theses &amp; Dissertations</a:t>
            </a:r>
            <a:endParaRPr>
              <a:solidFill>
                <a:srgbClr val="FFCA29"/>
              </a:solidFill>
            </a:endParaRPr>
          </a:p>
        </p:txBody>
      </p:sp>
      <p:pic>
        <p:nvPicPr>
          <p:cNvPr id="704" name="Google Shape;704;p98"/>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9" name="Shape 709"/>
        <p:cNvGrpSpPr/>
        <p:nvPr/>
      </p:nvGrpSpPr>
      <p:grpSpPr>
        <a:xfrm>
          <a:off x="0" y="0"/>
          <a:ext cx="0" cy="0"/>
          <a:chOff x="0" y="0"/>
          <a:chExt cx="0" cy="0"/>
        </a:xfrm>
      </p:grpSpPr>
      <p:pic>
        <p:nvPicPr>
          <p:cNvPr id="710" name="Google Shape;710;p99"/>
          <p:cNvPicPr preferRelativeResize="0"/>
          <p:nvPr/>
        </p:nvPicPr>
        <p:blipFill>
          <a:blip r:embed="rId3">
            <a:alphaModFix/>
          </a:blip>
          <a:stretch>
            <a:fillRect/>
          </a:stretch>
        </p:blipFill>
        <p:spPr>
          <a:xfrm>
            <a:off x="0" y="0"/>
            <a:ext cx="9144000" cy="5143502"/>
          </a:xfrm>
          <a:prstGeom prst="rect">
            <a:avLst/>
          </a:prstGeom>
          <a:noFill/>
          <a:ln>
            <a:noFill/>
          </a:ln>
        </p:spPr>
      </p:pic>
      <p:sp>
        <p:nvSpPr>
          <p:cNvPr id="711" name="Google Shape;711;p99"/>
          <p:cNvSpPr txBox="1"/>
          <p:nvPr/>
        </p:nvSpPr>
        <p:spPr>
          <a:xfrm>
            <a:off x="1111625" y="1470875"/>
            <a:ext cx="2841300" cy="164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solidFill>
                  <a:srgbClr val="FFCA29"/>
                </a:solidFill>
                <a:latin typeface="Helvetica Neue"/>
                <a:ea typeface="Helvetica Neue"/>
                <a:cs typeface="Helvetica Neue"/>
                <a:sym typeface="Helvetica Neue"/>
              </a:rPr>
              <a:t>Important Copyright Matters to Remember! </a:t>
            </a:r>
            <a:endParaRPr b="1" sz="3000">
              <a:solidFill>
                <a:srgbClr val="FFCA29"/>
              </a:solidFill>
              <a:latin typeface="Helvetica Neue"/>
              <a:ea typeface="Helvetica Neue"/>
              <a:cs typeface="Helvetica Neue"/>
              <a:sym typeface="Helvetica Neue"/>
            </a:endParaRPr>
          </a:p>
        </p:txBody>
      </p:sp>
      <p:sp>
        <p:nvSpPr>
          <p:cNvPr id="712" name="Google Shape;712;p99"/>
          <p:cNvSpPr txBox="1"/>
          <p:nvPr/>
        </p:nvSpPr>
        <p:spPr>
          <a:xfrm rot="-274">
            <a:off x="4019775" y="1101307"/>
            <a:ext cx="3764100" cy="3736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Helvetica Neue"/>
              <a:buChar char="➔"/>
            </a:pPr>
            <a:r>
              <a:rPr lang="en-US" sz="1800">
                <a:latin typeface="Helvetica Neue"/>
                <a:ea typeface="Helvetica Neue"/>
                <a:cs typeface="Helvetica Neue"/>
                <a:sym typeface="Helvetica Neue"/>
              </a:rPr>
              <a:t>Students retain the copyright of their thesis and/or dissertation</a:t>
            </a:r>
            <a:endParaRPr sz="1800">
              <a:latin typeface="Helvetica Neue"/>
              <a:ea typeface="Helvetica Neue"/>
              <a:cs typeface="Helvetica Neue"/>
              <a:sym typeface="Helvetica Neue"/>
            </a:endParaRPr>
          </a:p>
          <a:p>
            <a:pPr indent="0" lvl="0" marL="457200" rtl="0" algn="l">
              <a:spcBef>
                <a:spcPts val="0"/>
              </a:spcBef>
              <a:spcAft>
                <a:spcPts val="0"/>
              </a:spcAft>
              <a:buNone/>
            </a:pPr>
            <a:r>
              <a:t/>
            </a:r>
            <a:endParaRPr sz="1800">
              <a:latin typeface="Helvetica Neue"/>
              <a:ea typeface="Helvetica Neue"/>
              <a:cs typeface="Helvetica Neue"/>
              <a:sym typeface="Helvetica Neue"/>
            </a:endParaRPr>
          </a:p>
          <a:p>
            <a:pPr indent="-342900" lvl="0" marL="457200" rtl="0" algn="l">
              <a:spcBef>
                <a:spcPts val="0"/>
              </a:spcBef>
              <a:spcAft>
                <a:spcPts val="0"/>
              </a:spcAft>
              <a:buSzPts val="1800"/>
              <a:buFont typeface="Helvetica Neue"/>
              <a:buChar char="➔"/>
            </a:pPr>
            <a:r>
              <a:rPr lang="en-US" sz="1800">
                <a:latin typeface="Helvetica Neue"/>
                <a:ea typeface="Helvetica Neue"/>
                <a:cs typeface="Helvetica Neue"/>
                <a:sym typeface="Helvetica Neue"/>
              </a:rPr>
              <a:t>Theses &amp; dissertations are distributed via STARS, UCF’s Institutional Repository, through a non-exclusive license</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ctr">
              <a:spcBef>
                <a:spcPts val="0"/>
              </a:spcBef>
              <a:spcAft>
                <a:spcPts val="0"/>
              </a:spcAft>
              <a:buNone/>
            </a:pPr>
            <a:r>
              <a:rPr b="1" lang="en-US" sz="1200" u="sng">
                <a:latin typeface="Helvetica Neue"/>
                <a:ea typeface="Helvetica Neue"/>
                <a:cs typeface="Helvetica Neue"/>
                <a:sym typeface="Helvetica Neue"/>
                <a:hlinkClick r:id="rId4"/>
              </a:rPr>
              <a:t>https://stars.library.ucf.edu/thesesdissertations/</a:t>
            </a:r>
            <a:r>
              <a:rPr b="1" lang="en-US" sz="1200">
                <a:solidFill>
                  <a:schemeClr val="accent4"/>
                </a:solidFill>
                <a:latin typeface="Helvetica Neue"/>
                <a:ea typeface="Helvetica Neue"/>
                <a:cs typeface="Helvetica Neue"/>
                <a:sym typeface="Helvetica Neue"/>
              </a:rPr>
              <a:t> </a:t>
            </a:r>
            <a:endParaRPr b="1" sz="1200">
              <a:solidFill>
                <a:schemeClr val="accent4"/>
              </a:solidFill>
              <a:latin typeface="Helvetica Neue"/>
              <a:ea typeface="Helvetica Neue"/>
              <a:cs typeface="Helvetica Neue"/>
              <a:sym typeface="Helvetica Neue"/>
            </a:endParaRPr>
          </a:p>
        </p:txBody>
      </p:sp>
      <p:pic>
        <p:nvPicPr>
          <p:cNvPr id="713" name="Google Shape;713;p99"/>
          <p:cNvPicPr preferRelativeResize="0"/>
          <p:nvPr/>
        </p:nvPicPr>
        <p:blipFill rotWithShape="1">
          <a:blip r:embed="rId5">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8" name="Shape 718"/>
        <p:cNvGrpSpPr/>
        <p:nvPr/>
      </p:nvGrpSpPr>
      <p:grpSpPr>
        <a:xfrm>
          <a:off x="0" y="0"/>
          <a:ext cx="0" cy="0"/>
          <a:chOff x="0" y="0"/>
          <a:chExt cx="0" cy="0"/>
        </a:xfrm>
      </p:grpSpPr>
      <p:sp>
        <p:nvSpPr>
          <p:cNvPr id="719" name="Google Shape;719;p100"/>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chemeClr val="accent4"/>
                </a:solidFill>
              </a:rPr>
              <a:t>When Advising Students...</a:t>
            </a:r>
            <a:endParaRPr b="1">
              <a:solidFill>
                <a:schemeClr val="accent4"/>
              </a:solidFill>
            </a:endParaRPr>
          </a:p>
        </p:txBody>
      </p:sp>
      <p:sp>
        <p:nvSpPr>
          <p:cNvPr id="720" name="Google Shape;720;p100"/>
          <p:cNvSpPr txBox="1"/>
          <p:nvPr>
            <p:ph idx="1" type="body"/>
          </p:nvPr>
        </p:nvSpPr>
        <p:spPr>
          <a:xfrm>
            <a:off x="628650" y="1112100"/>
            <a:ext cx="7886700" cy="3520500"/>
          </a:xfrm>
          <a:prstGeom prst="rect">
            <a:avLst/>
          </a:prstGeom>
        </p:spPr>
        <p:txBody>
          <a:bodyPr anchorCtr="0" anchor="t" bIns="45700" lIns="91425" spcFirstLastPara="1" rIns="91425" wrap="square" tIns="45700">
            <a:noAutofit/>
          </a:bodyPr>
          <a:lstStyle/>
          <a:p>
            <a:pPr indent="-342900" lvl="0" marL="457200" rtl="0" algn="l">
              <a:spcBef>
                <a:spcPts val="750"/>
              </a:spcBef>
              <a:spcAft>
                <a:spcPts val="0"/>
              </a:spcAft>
              <a:buSzPts val="1800"/>
              <a:buChar char="•"/>
            </a:pPr>
            <a:r>
              <a:rPr lang="en-US"/>
              <a:t>Discuss intellectual property ownership with students (and any other IP related issues, like patents, trademarks, etc.)</a:t>
            </a:r>
            <a:endParaRPr/>
          </a:p>
          <a:p>
            <a:pPr indent="-342900" lvl="0" marL="457200" rtl="0" algn="l">
              <a:spcBef>
                <a:spcPts val="0"/>
              </a:spcBef>
              <a:spcAft>
                <a:spcPts val="0"/>
              </a:spcAft>
              <a:buSzPts val="1800"/>
              <a:buChar char="•"/>
            </a:pPr>
            <a:r>
              <a:rPr lang="en-US"/>
              <a:t>Discuss copyright and using copyrighted materials in their thesis</a:t>
            </a:r>
            <a:endParaRPr/>
          </a:p>
          <a:p>
            <a:pPr indent="-342900" lvl="1" marL="914400" rtl="0" algn="l">
              <a:spcBef>
                <a:spcPts val="0"/>
              </a:spcBef>
              <a:spcAft>
                <a:spcPts val="0"/>
              </a:spcAft>
              <a:buSzPts val="1800"/>
              <a:buChar char="•"/>
            </a:pPr>
            <a:r>
              <a:rPr lang="en-US">
                <a:solidFill>
                  <a:schemeClr val="accent4"/>
                </a:solidFill>
              </a:rPr>
              <a:t>UCF’s Use of Copyrighted Materials Policy</a:t>
            </a:r>
            <a:r>
              <a:rPr lang="en-US"/>
              <a:t> generally recommends obtaining explicit, written permission to reproduce the following: maps, drawings, tables, figures, photographs, sound files, videos, materials posted on web sites (whether text, graphics, images or video), large excerpts of text and other textual materials (such as survey instruments).  </a:t>
            </a:r>
            <a:endParaRPr/>
          </a:p>
          <a:p>
            <a:pPr indent="-342900" lvl="0" marL="457200" rtl="0" algn="l">
              <a:spcBef>
                <a:spcPts val="0"/>
              </a:spcBef>
              <a:spcAft>
                <a:spcPts val="0"/>
              </a:spcAft>
              <a:buSzPts val="1800"/>
              <a:buChar char="•"/>
            </a:pPr>
            <a:r>
              <a:rPr lang="en-US"/>
              <a:t>Encourage students to address and reconcile copyright concerns earlier in the process to avoid last minute challenges</a:t>
            </a:r>
            <a:endParaRPr/>
          </a:p>
        </p:txBody>
      </p:sp>
      <p:pic>
        <p:nvPicPr>
          <p:cNvPr id="721" name="Google Shape;721;p100"/>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6" name="Shape 726"/>
        <p:cNvGrpSpPr/>
        <p:nvPr/>
      </p:nvGrpSpPr>
      <p:grpSpPr>
        <a:xfrm>
          <a:off x="0" y="0"/>
          <a:ext cx="0" cy="0"/>
          <a:chOff x="0" y="0"/>
          <a:chExt cx="0" cy="0"/>
        </a:xfrm>
      </p:grpSpPr>
      <p:pic>
        <p:nvPicPr>
          <p:cNvPr id="727" name="Google Shape;727;p101"/>
          <p:cNvPicPr preferRelativeResize="0"/>
          <p:nvPr/>
        </p:nvPicPr>
        <p:blipFill>
          <a:blip r:embed="rId3">
            <a:alphaModFix/>
          </a:blip>
          <a:stretch>
            <a:fillRect/>
          </a:stretch>
        </p:blipFill>
        <p:spPr>
          <a:xfrm>
            <a:off x="0" y="0"/>
            <a:ext cx="9144000" cy="5143501"/>
          </a:xfrm>
          <a:prstGeom prst="rect">
            <a:avLst/>
          </a:prstGeom>
          <a:noFill/>
          <a:ln>
            <a:noFill/>
          </a:ln>
        </p:spPr>
      </p:pic>
      <p:sp>
        <p:nvSpPr>
          <p:cNvPr id="728" name="Google Shape;728;p101"/>
          <p:cNvSpPr txBox="1"/>
          <p:nvPr>
            <p:ph idx="4294967295" type="title"/>
          </p:nvPr>
        </p:nvSpPr>
        <p:spPr>
          <a:xfrm rot="235922">
            <a:off x="2848643" y="2119585"/>
            <a:ext cx="3373040" cy="1259068"/>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a:solidFill>
                  <a:srgbClr val="000000"/>
                </a:solidFill>
              </a:rPr>
              <a:t>Final Considerations</a:t>
            </a:r>
            <a:endParaRPr b="1">
              <a:solidFill>
                <a:srgbClr val="000000"/>
              </a:solidFill>
            </a:endParaRPr>
          </a:p>
        </p:txBody>
      </p:sp>
      <p:pic>
        <p:nvPicPr>
          <p:cNvPr id="729" name="Google Shape;729;p101"/>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4" name="Shape 734"/>
        <p:cNvGrpSpPr/>
        <p:nvPr/>
      </p:nvGrpSpPr>
      <p:grpSpPr>
        <a:xfrm>
          <a:off x="0" y="0"/>
          <a:ext cx="0" cy="0"/>
          <a:chOff x="0" y="0"/>
          <a:chExt cx="0" cy="0"/>
        </a:xfrm>
      </p:grpSpPr>
      <p:sp>
        <p:nvSpPr>
          <p:cNvPr id="735" name="Google Shape;735;p102"/>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solidFill>
                  <a:schemeClr val="accent4"/>
                </a:solidFill>
              </a:rPr>
              <a:t>Best Practices for Navigating Copyright...</a:t>
            </a:r>
            <a:endParaRPr/>
          </a:p>
        </p:txBody>
      </p:sp>
      <p:sp>
        <p:nvSpPr>
          <p:cNvPr id="736" name="Google Shape;736;p102"/>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342900" lvl="0" marL="457200" rtl="0" algn="l">
              <a:spcBef>
                <a:spcPts val="750"/>
              </a:spcBef>
              <a:spcAft>
                <a:spcPts val="0"/>
              </a:spcAft>
              <a:buSzPts val="1800"/>
              <a:buChar char="•"/>
            </a:pPr>
            <a:r>
              <a:rPr lang="en-US"/>
              <a:t>When in doubt, ask for permissions</a:t>
            </a:r>
            <a:endParaRPr/>
          </a:p>
          <a:p>
            <a:pPr indent="-342900" lvl="1" marL="914400" rtl="0" algn="l">
              <a:spcBef>
                <a:spcPts val="0"/>
              </a:spcBef>
              <a:spcAft>
                <a:spcPts val="0"/>
              </a:spcAft>
              <a:buSzPts val="1800"/>
              <a:buChar char="•"/>
            </a:pPr>
            <a:r>
              <a:rPr lang="en-US"/>
              <a:t>Keep records of all permissions obtained (e.g. attach as an appendix to thesis or dissertation)</a:t>
            </a:r>
            <a:endParaRPr/>
          </a:p>
          <a:p>
            <a:pPr indent="-342900" lvl="0" marL="457200" rtl="0" algn="l">
              <a:spcBef>
                <a:spcPts val="0"/>
              </a:spcBef>
              <a:spcAft>
                <a:spcPts val="0"/>
              </a:spcAft>
              <a:buSzPts val="1800"/>
              <a:buChar char="•"/>
            </a:pPr>
            <a:r>
              <a:rPr lang="en-US"/>
              <a:t>Utilize fair use, when appropriate</a:t>
            </a:r>
            <a:endParaRPr/>
          </a:p>
          <a:p>
            <a:pPr indent="-342900" lvl="0" marL="457200" rtl="0" algn="l">
              <a:spcBef>
                <a:spcPts val="0"/>
              </a:spcBef>
              <a:spcAft>
                <a:spcPts val="0"/>
              </a:spcAft>
              <a:buSzPts val="1800"/>
              <a:buChar char="•"/>
            </a:pPr>
            <a:r>
              <a:rPr lang="en-US"/>
              <a:t>Recognize that fair use may not apply to all situations</a:t>
            </a:r>
            <a:endParaRPr/>
          </a:p>
          <a:p>
            <a:pPr indent="-342900" lvl="0" marL="457200" rtl="0" algn="l">
              <a:spcBef>
                <a:spcPts val="0"/>
              </a:spcBef>
              <a:spcAft>
                <a:spcPts val="0"/>
              </a:spcAft>
              <a:buSzPts val="1800"/>
              <a:buChar char="•"/>
            </a:pPr>
            <a:r>
              <a:rPr lang="en-US"/>
              <a:t>Always cite works cited as a matter of ethical practice</a:t>
            </a:r>
            <a:endParaRPr/>
          </a:p>
          <a:p>
            <a:pPr indent="-342900" lvl="0" marL="457200" rtl="0" algn="l">
              <a:spcBef>
                <a:spcPts val="0"/>
              </a:spcBef>
              <a:spcAft>
                <a:spcPts val="0"/>
              </a:spcAft>
              <a:buSzPts val="1800"/>
              <a:buChar char="•"/>
            </a:pPr>
            <a:r>
              <a:rPr lang="en-US"/>
              <a:t>Model good behavior as a faculty member</a:t>
            </a:r>
            <a:endParaRPr/>
          </a:p>
          <a:p>
            <a:pPr indent="-342900" lvl="0" marL="457200" rtl="0" algn="l">
              <a:spcBef>
                <a:spcPts val="0"/>
              </a:spcBef>
              <a:spcAft>
                <a:spcPts val="0"/>
              </a:spcAft>
              <a:buSzPts val="1800"/>
              <a:buChar char="•"/>
            </a:pPr>
            <a:r>
              <a:rPr lang="en-US"/>
              <a:t>Understand university policies regarding copyright</a:t>
            </a:r>
            <a:endParaRPr/>
          </a:p>
          <a:p>
            <a:pPr indent="-342900" lvl="0" marL="457200" rtl="0" algn="l">
              <a:spcBef>
                <a:spcPts val="0"/>
              </a:spcBef>
              <a:spcAft>
                <a:spcPts val="0"/>
              </a:spcAft>
              <a:buSzPts val="1800"/>
              <a:buChar char="•"/>
            </a:pPr>
            <a:r>
              <a:rPr lang="en-US"/>
              <a:t>When questions arise, contact UCF Libraries for assistance</a:t>
            </a:r>
            <a:endParaRPr/>
          </a:p>
        </p:txBody>
      </p:sp>
      <p:pic>
        <p:nvPicPr>
          <p:cNvPr id="737" name="Google Shape;737;p102"/>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2" name="Shape 742"/>
        <p:cNvGrpSpPr/>
        <p:nvPr/>
      </p:nvGrpSpPr>
      <p:grpSpPr>
        <a:xfrm>
          <a:off x="0" y="0"/>
          <a:ext cx="0" cy="0"/>
          <a:chOff x="0" y="0"/>
          <a:chExt cx="0" cy="0"/>
        </a:xfrm>
      </p:grpSpPr>
      <p:sp>
        <p:nvSpPr>
          <p:cNvPr id="743" name="Google Shape;743;p103"/>
          <p:cNvSpPr txBox="1"/>
          <p:nvPr>
            <p:ph type="title"/>
          </p:nvPr>
        </p:nvSpPr>
        <p:spPr>
          <a:xfrm>
            <a:off x="628650" y="0"/>
            <a:ext cx="7886700" cy="712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Public Domain Image References</a:t>
            </a:r>
            <a:endParaRPr b="1">
              <a:solidFill>
                <a:srgbClr val="FFCA29"/>
              </a:solidFill>
            </a:endParaRPr>
          </a:p>
        </p:txBody>
      </p:sp>
      <p:sp>
        <p:nvSpPr>
          <p:cNvPr id="744" name="Google Shape;744;p103"/>
          <p:cNvSpPr txBox="1"/>
          <p:nvPr>
            <p:ph idx="1" type="body"/>
          </p:nvPr>
        </p:nvSpPr>
        <p:spPr>
          <a:xfrm>
            <a:off x="628650" y="464075"/>
            <a:ext cx="7886700" cy="4633500"/>
          </a:xfrm>
          <a:prstGeom prst="rect">
            <a:avLst/>
          </a:prstGeom>
        </p:spPr>
        <p:txBody>
          <a:bodyPr anchorCtr="0" anchor="t" bIns="45700" lIns="91425" spcFirstLastPara="1" rIns="91425" wrap="square" tIns="45700">
            <a:noAutofit/>
          </a:bodyPr>
          <a:lstStyle/>
          <a:p>
            <a:pPr indent="-288925" lvl="0" marL="457200" rtl="0" algn="l">
              <a:spcBef>
                <a:spcPts val="750"/>
              </a:spcBef>
              <a:spcAft>
                <a:spcPts val="0"/>
              </a:spcAft>
              <a:buClr>
                <a:srgbClr val="FFFFFF"/>
              </a:buClr>
              <a:buSzPts val="950"/>
              <a:buFont typeface="Arial"/>
              <a:buChar char="➔"/>
            </a:pPr>
            <a:r>
              <a:rPr lang="en-US" sz="950">
                <a:solidFill>
                  <a:srgbClr val="FFFFFF"/>
                </a:solidFill>
                <a:latin typeface="Arial"/>
                <a:ea typeface="Arial"/>
                <a:cs typeface="Arial"/>
                <a:sym typeface="Arial"/>
              </a:rPr>
              <a:t>Robert Vose / Cowles Communications, Inc. (Photographer). Photograph of Raymond Burr and other cast members on the set of the CBS-TV series Perry Mason, from the front cover of Look magazine [digital image]. Retrieved from </a:t>
            </a:r>
            <a:r>
              <a:rPr lang="en-US" sz="950" u="sng">
                <a:solidFill>
                  <a:schemeClr val="accent4"/>
                </a:solidFill>
                <a:latin typeface="Arial"/>
                <a:ea typeface="Arial"/>
                <a:cs typeface="Arial"/>
                <a:sym typeface="Arial"/>
                <a:hlinkClick r:id="rId3"/>
              </a:rPr>
              <a:t>https://commons.wikimedia.org/wiki/File:Perry-Mason-Look-1961.jpg</a:t>
            </a:r>
            <a:r>
              <a:rPr lang="en-US" sz="950">
                <a:solidFill>
                  <a:schemeClr val="accent4"/>
                </a:solidFill>
                <a:latin typeface="Arial"/>
                <a:ea typeface="Arial"/>
                <a:cs typeface="Arial"/>
                <a:sym typeface="Arial"/>
              </a:rPr>
              <a:t> </a:t>
            </a:r>
            <a:endParaRPr sz="950">
              <a:solidFill>
                <a:schemeClr val="accent4"/>
              </a:solidFill>
              <a:latin typeface="Arial"/>
              <a:ea typeface="Arial"/>
              <a:cs typeface="Arial"/>
              <a:sym typeface="Arial"/>
            </a:endParaRPr>
          </a:p>
          <a:p>
            <a:pPr indent="-288925" lvl="0" marL="457200" rtl="0" algn="l">
              <a:spcBef>
                <a:spcPts val="0"/>
              </a:spcBef>
              <a:spcAft>
                <a:spcPts val="0"/>
              </a:spcAft>
              <a:buClr>
                <a:srgbClr val="FFFFFF"/>
              </a:buClr>
              <a:buSzPts val="950"/>
              <a:buFont typeface="Arial"/>
              <a:buChar char="➔"/>
            </a:pPr>
            <a:r>
              <a:rPr lang="en-US" sz="950">
                <a:solidFill>
                  <a:srgbClr val="FFFFFF"/>
                </a:solidFill>
                <a:latin typeface="Arial"/>
                <a:ea typeface="Arial"/>
                <a:cs typeface="Arial"/>
                <a:sym typeface="Arial"/>
              </a:rPr>
              <a:t>193584 (Photographer). (2014, March 22). No title [digital image]. Retrieved from </a:t>
            </a:r>
            <a:r>
              <a:rPr lang="en-US" sz="950" u="sng">
                <a:solidFill>
                  <a:schemeClr val="accent4"/>
                </a:solidFill>
                <a:latin typeface="Arial"/>
                <a:ea typeface="Arial"/>
                <a:cs typeface="Arial"/>
                <a:sym typeface="Arial"/>
                <a:hlinkClick r:id="rId4"/>
              </a:rPr>
              <a:t>https://pixabay.com/photos/law-books-library-rows-of-books-291676/</a:t>
            </a:r>
            <a:endParaRPr sz="950">
              <a:solidFill>
                <a:schemeClr val="accent4"/>
              </a:solidFill>
              <a:latin typeface="Arial"/>
              <a:ea typeface="Arial"/>
              <a:cs typeface="Arial"/>
              <a:sym typeface="Arial"/>
            </a:endParaRPr>
          </a:p>
          <a:p>
            <a:pPr indent="-288925" lvl="0" marL="457200" rtl="0" algn="l">
              <a:spcBef>
                <a:spcPts val="0"/>
              </a:spcBef>
              <a:spcAft>
                <a:spcPts val="0"/>
              </a:spcAft>
              <a:buClr>
                <a:srgbClr val="FFFFFF"/>
              </a:buClr>
              <a:buSzPts val="950"/>
              <a:buFont typeface="Arial"/>
              <a:buChar char="➔"/>
            </a:pPr>
            <a:r>
              <a:rPr lang="en-US" sz="950">
                <a:solidFill>
                  <a:srgbClr val="FFFFFF"/>
                </a:solidFill>
                <a:latin typeface="Arial"/>
                <a:ea typeface="Arial"/>
                <a:cs typeface="Arial"/>
                <a:sym typeface="Arial"/>
              </a:rPr>
              <a:t>rawpixel (Photographer). (2018, February 28). No title [digital image]. Retrieved from </a:t>
            </a:r>
            <a:r>
              <a:rPr lang="en-US" sz="950" u="sng">
                <a:solidFill>
                  <a:srgbClr val="FFCA29"/>
                </a:solidFill>
                <a:latin typeface="Arial"/>
                <a:ea typeface="Arial"/>
                <a:cs typeface="Arial"/>
                <a:sym typeface="Arial"/>
                <a:hlinkClick r:id="rId5"/>
              </a:rPr>
              <a:t>https://pixabay.com/photos/art-artist-cafe-calligraphic-3187088/</a:t>
            </a:r>
            <a:r>
              <a:rPr lang="en-US" sz="950">
                <a:solidFill>
                  <a:srgbClr val="FFCA29"/>
                </a:solidFill>
                <a:latin typeface="Arial"/>
                <a:ea typeface="Arial"/>
                <a:cs typeface="Arial"/>
                <a:sym typeface="Arial"/>
              </a:rPr>
              <a:t> </a:t>
            </a:r>
            <a:endParaRPr sz="950">
              <a:solidFill>
                <a:srgbClr val="FFCA29"/>
              </a:solidFill>
              <a:latin typeface="Arial"/>
              <a:ea typeface="Arial"/>
              <a:cs typeface="Arial"/>
              <a:sym typeface="Arial"/>
            </a:endParaRPr>
          </a:p>
          <a:p>
            <a:pPr indent="-288925" lvl="0" marL="457200" rtl="0" algn="l">
              <a:spcBef>
                <a:spcPts val="0"/>
              </a:spcBef>
              <a:spcAft>
                <a:spcPts val="0"/>
              </a:spcAft>
              <a:buClr>
                <a:srgbClr val="FFFFFF"/>
              </a:buClr>
              <a:buSzPts val="950"/>
              <a:buFont typeface="Arial"/>
              <a:buChar char="➔"/>
            </a:pPr>
            <a:r>
              <a:rPr lang="en-US" sz="950">
                <a:solidFill>
                  <a:srgbClr val="FFFFFF"/>
                </a:solidFill>
                <a:latin typeface="Arial"/>
                <a:ea typeface="Arial"/>
                <a:cs typeface="Arial"/>
                <a:sym typeface="Arial"/>
              </a:rPr>
              <a:t>rawpixel (Photographer). (2017, May 12). No title [digital image]. Retrieved from </a:t>
            </a:r>
            <a:r>
              <a:rPr lang="en-US" sz="950" u="sng">
                <a:solidFill>
                  <a:srgbClr val="FFCA29"/>
                </a:solidFill>
                <a:latin typeface="Arial"/>
                <a:ea typeface="Arial"/>
                <a:cs typeface="Arial"/>
                <a:sym typeface="Arial"/>
                <a:hlinkClick r:id="rId6"/>
              </a:rPr>
              <a:t>https://pixabay.com/photos/typewriter-alphabet-vintage-2306479/</a:t>
            </a:r>
            <a:endParaRPr sz="950">
              <a:solidFill>
                <a:srgbClr val="FFCA29"/>
              </a:solidFill>
              <a:latin typeface="Arial"/>
              <a:ea typeface="Arial"/>
              <a:cs typeface="Arial"/>
              <a:sym typeface="Arial"/>
            </a:endParaRPr>
          </a:p>
          <a:p>
            <a:pPr indent="-288925" lvl="0" marL="457200" rtl="0" algn="l">
              <a:spcBef>
                <a:spcPts val="0"/>
              </a:spcBef>
              <a:spcAft>
                <a:spcPts val="0"/>
              </a:spcAft>
              <a:buClr>
                <a:srgbClr val="FFFFFF"/>
              </a:buClr>
              <a:buSzPts val="950"/>
              <a:buFont typeface="Arial"/>
              <a:buChar char="➔"/>
            </a:pPr>
            <a:r>
              <a:rPr lang="en-US" sz="950">
                <a:solidFill>
                  <a:srgbClr val="FFFFFF"/>
                </a:solidFill>
                <a:latin typeface="Arial"/>
                <a:ea typeface="Arial"/>
                <a:cs typeface="Arial"/>
                <a:sym typeface="Arial"/>
              </a:rPr>
              <a:t>WilliamCho (Photographer). (2017, February 13). No Title [digital image]. Retrieved from  </a:t>
            </a:r>
            <a:r>
              <a:rPr lang="en-US" sz="950" u="sng">
                <a:solidFill>
                  <a:srgbClr val="FFCA29"/>
                </a:solidFill>
                <a:latin typeface="Arial"/>
                <a:ea typeface="Arial"/>
                <a:cs typeface="Arial"/>
                <a:sym typeface="Arial"/>
                <a:hlinkClick r:id="rId7"/>
              </a:rPr>
              <a:t>https://pixabay.com/photos/justice-statue-lady-justice-2060093/</a:t>
            </a:r>
            <a:r>
              <a:rPr lang="en-US" sz="950">
                <a:solidFill>
                  <a:srgbClr val="FFCA29"/>
                </a:solidFill>
                <a:latin typeface="Arial"/>
                <a:ea typeface="Arial"/>
                <a:cs typeface="Arial"/>
                <a:sym typeface="Arial"/>
              </a:rPr>
              <a:t> </a:t>
            </a:r>
            <a:endParaRPr sz="950">
              <a:solidFill>
                <a:srgbClr val="FFCA29"/>
              </a:solidFill>
              <a:latin typeface="Arial"/>
              <a:ea typeface="Arial"/>
              <a:cs typeface="Arial"/>
              <a:sym typeface="Arial"/>
            </a:endParaRPr>
          </a:p>
          <a:p>
            <a:pPr indent="-288925" lvl="0" marL="457200" rtl="0" algn="l">
              <a:spcBef>
                <a:spcPts val="0"/>
              </a:spcBef>
              <a:spcAft>
                <a:spcPts val="0"/>
              </a:spcAft>
              <a:buClr>
                <a:srgbClr val="FFFFFF"/>
              </a:buClr>
              <a:buSzPts val="950"/>
              <a:buFont typeface="Arial"/>
              <a:buChar char="➔"/>
            </a:pPr>
            <a:r>
              <a:rPr lang="en-US" sz="950">
                <a:solidFill>
                  <a:srgbClr val="FFFFFF"/>
                </a:solidFill>
                <a:latin typeface="Arial"/>
                <a:ea typeface="Arial"/>
                <a:cs typeface="Arial"/>
                <a:sym typeface="Arial"/>
              </a:rPr>
              <a:t>Wokandapix (Photographer). (2017, January 10). No title [digital image]. Retrieved from </a:t>
            </a:r>
            <a:r>
              <a:rPr lang="en-US" sz="950" u="sng">
                <a:solidFill>
                  <a:srgbClr val="FFCA29"/>
                </a:solidFill>
                <a:latin typeface="Arial"/>
                <a:ea typeface="Arial"/>
                <a:cs typeface="Arial"/>
                <a:sym typeface="Arial"/>
                <a:hlinkClick r:id="rId8"/>
              </a:rPr>
              <a:t>https://pixabay.com/photos/teach-education-school-class-1968076/</a:t>
            </a:r>
            <a:r>
              <a:rPr lang="en-US" sz="950">
                <a:solidFill>
                  <a:srgbClr val="FFCA29"/>
                </a:solidFill>
                <a:latin typeface="Arial"/>
                <a:ea typeface="Arial"/>
                <a:cs typeface="Arial"/>
                <a:sym typeface="Arial"/>
              </a:rPr>
              <a:t> </a:t>
            </a:r>
            <a:endParaRPr sz="950">
              <a:solidFill>
                <a:srgbClr val="FFCA29"/>
              </a:solidFill>
              <a:latin typeface="Arial"/>
              <a:ea typeface="Arial"/>
              <a:cs typeface="Arial"/>
              <a:sym typeface="Arial"/>
            </a:endParaRPr>
          </a:p>
          <a:p>
            <a:pPr indent="-288925" lvl="0" marL="457200" rtl="0" algn="l">
              <a:spcBef>
                <a:spcPts val="0"/>
              </a:spcBef>
              <a:spcAft>
                <a:spcPts val="0"/>
              </a:spcAft>
              <a:buClr>
                <a:srgbClr val="FFFFFF"/>
              </a:buClr>
              <a:buSzPts val="950"/>
              <a:buFont typeface="Arial"/>
              <a:buChar char="➔"/>
            </a:pPr>
            <a:r>
              <a:rPr lang="en-US" sz="950">
                <a:solidFill>
                  <a:srgbClr val="FFFFFF"/>
                </a:solidFill>
                <a:latin typeface="Arial"/>
                <a:ea typeface="Arial"/>
                <a:cs typeface="Arial"/>
                <a:sym typeface="Arial"/>
              </a:rPr>
              <a:t>TeroVesalainen (Photographer). (2017, March 7). No title [digital image]. Retrieved from </a:t>
            </a:r>
            <a:r>
              <a:rPr lang="en-US" sz="950" u="sng">
                <a:solidFill>
                  <a:srgbClr val="FFCA29"/>
                </a:solidFill>
                <a:latin typeface="Arial"/>
                <a:ea typeface="Arial"/>
                <a:cs typeface="Arial"/>
                <a:sym typeface="Arial"/>
                <a:hlinkClick r:id="rId9"/>
              </a:rPr>
              <a:t>https://pixabay.com/photos/mindmap-brainstorm-idea-innovation-2123973/</a:t>
            </a:r>
            <a:r>
              <a:rPr lang="en-US" sz="950">
                <a:solidFill>
                  <a:srgbClr val="FFCA29"/>
                </a:solidFill>
                <a:latin typeface="Arial"/>
                <a:ea typeface="Arial"/>
                <a:cs typeface="Arial"/>
                <a:sym typeface="Arial"/>
              </a:rPr>
              <a:t>  </a:t>
            </a:r>
            <a:endParaRPr sz="950">
              <a:solidFill>
                <a:srgbClr val="FFCA29"/>
              </a:solidFill>
              <a:latin typeface="Arial"/>
              <a:ea typeface="Arial"/>
              <a:cs typeface="Arial"/>
              <a:sym typeface="Arial"/>
            </a:endParaRPr>
          </a:p>
          <a:p>
            <a:pPr indent="-288925" lvl="0" marL="457200" rtl="0" algn="l">
              <a:spcBef>
                <a:spcPts val="0"/>
              </a:spcBef>
              <a:spcAft>
                <a:spcPts val="0"/>
              </a:spcAft>
              <a:buClr>
                <a:srgbClr val="FFFFFF"/>
              </a:buClr>
              <a:buSzPts val="950"/>
              <a:buFont typeface="Arial"/>
              <a:buChar char="➔"/>
            </a:pPr>
            <a:r>
              <a:rPr lang="en-US" sz="950">
                <a:solidFill>
                  <a:srgbClr val="FFFFFF"/>
                </a:solidFill>
                <a:latin typeface="Arial"/>
                <a:ea typeface="Arial"/>
                <a:cs typeface="Arial"/>
                <a:sym typeface="Arial"/>
              </a:rPr>
              <a:t>PDPics (Photographer). (2014, July 15). No title [digital image]. Retrieved from </a:t>
            </a:r>
            <a:r>
              <a:rPr lang="en-US" sz="950" u="sng">
                <a:solidFill>
                  <a:srgbClr val="FFCA29"/>
                </a:solidFill>
                <a:latin typeface="Arial"/>
                <a:ea typeface="Arial"/>
                <a:cs typeface="Arial"/>
                <a:sym typeface="Arial"/>
                <a:hlinkClick r:id="rId10"/>
              </a:rPr>
              <a:t>https://pixabay.com/photos/copyright-magnifier-magnifying-glass-389901/</a:t>
            </a:r>
            <a:r>
              <a:rPr lang="en-US" sz="950">
                <a:solidFill>
                  <a:srgbClr val="FFCA29"/>
                </a:solidFill>
                <a:latin typeface="Arial"/>
                <a:ea typeface="Arial"/>
                <a:cs typeface="Arial"/>
                <a:sym typeface="Arial"/>
              </a:rPr>
              <a:t> </a:t>
            </a:r>
            <a:endParaRPr sz="950">
              <a:solidFill>
                <a:srgbClr val="FFCA29"/>
              </a:solidFill>
              <a:latin typeface="Arial"/>
              <a:ea typeface="Arial"/>
              <a:cs typeface="Arial"/>
              <a:sym typeface="Arial"/>
            </a:endParaRPr>
          </a:p>
          <a:p>
            <a:pPr indent="-288925" lvl="0" marL="457200" rtl="0" algn="l">
              <a:spcBef>
                <a:spcPts val="0"/>
              </a:spcBef>
              <a:spcAft>
                <a:spcPts val="0"/>
              </a:spcAft>
              <a:buClr>
                <a:srgbClr val="FFFFFF"/>
              </a:buClr>
              <a:buSzPts val="950"/>
              <a:buFont typeface="Arial"/>
              <a:buChar char="➔"/>
            </a:pPr>
            <a:r>
              <a:rPr lang="en-US" sz="950">
                <a:solidFill>
                  <a:srgbClr val="FFFFFF"/>
                </a:solidFill>
                <a:latin typeface="Arial"/>
                <a:ea typeface="Arial"/>
                <a:cs typeface="Arial"/>
                <a:sym typeface="Arial"/>
              </a:rPr>
              <a:t>Free-Photos (Photographer). (2015, April 27). No title [digital image]. Retrieved from </a:t>
            </a:r>
            <a:r>
              <a:rPr lang="en-US" sz="950" u="sng">
                <a:solidFill>
                  <a:srgbClr val="FFCA29"/>
                </a:solidFill>
                <a:latin typeface="Arial"/>
                <a:ea typeface="Arial"/>
                <a:cs typeface="Arial"/>
                <a:sym typeface="Arial"/>
                <a:hlinkClick r:id="rId11"/>
              </a:rPr>
              <a:t>https://pixabay.com/photos/bus-train-subway-inside-seats-731317/</a:t>
            </a:r>
            <a:r>
              <a:rPr lang="en-US" sz="950">
                <a:solidFill>
                  <a:srgbClr val="FFCA29"/>
                </a:solidFill>
                <a:latin typeface="Arial"/>
                <a:ea typeface="Arial"/>
                <a:cs typeface="Arial"/>
                <a:sym typeface="Arial"/>
              </a:rPr>
              <a:t> </a:t>
            </a:r>
            <a:endParaRPr sz="950">
              <a:solidFill>
                <a:srgbClr val="FFCA29"/>
              </a:solidFill>
              <a:latin typeface="Arial"/>
              <a:ea typeface="Arial"/>
              <a:cs typeface="Arial"/>
              <a:sym typeface="Arial"/>
            </a:endParaRPr>
          </a:p>
          <a:p>
            <a:pPr indent="-288925" lvl="0" marL="457200" rtl="0" algn="l">
              <a:spcBef>
                <a:spcPts val="0"/>
              </a:spcBef>
              <a:spcAft>
                <a:spcPts val="0"/>
              </a:spcAft>
              <a:buClr>
                <a:srgbClr val="FFFFFF"/>
              </a:buClr>
              <a:buSzPts val="950"/>
              <a:buFont typeface="Arial"/>
              <a:buChar char="➔"/>
            </a:pPr>
            <a:r>
              <a:rPr lang="en-US" sz="950">
                <a:solidFill>
                  <a:srgbClr val="FFFFFF"/>
                </a:solidFill>
                <a:latin typeface="Arial"/>
                <a:ea typeface="Arial"/>
                <a:cs typeface="Arial"/>
                <a:sym typeface="Arial"/>
              </a:rPr>
              <a:t>rawpixel (Photographer). (2018, February 14). No title [digital image]. Retrieved from </a:t>
            </a:r>
            <a:r>
              <a:rPr lang="en-US" sz="950" u="sng">
                <a:solidFill>
                  <a:srgbClr val="FFCA29"/>
                </a:solidFill>
                <a:latin typeface="Arial"/>
                <a:ea typeface="Arial"/>
                <a:cs typeface="Arial"/>
                <a:sym typeface="Arial"/>
                <a:hlinkClick r:id="rId12"/>
              </a:rPr>
              <a:t>https://pixabay.com/photos/old-wood-desktop-vintage-alphabets-3150426/</a:t>
            </a:r>
            <a:r>
              <a:rPr lang="en-US" sz="950">
                <a:solidFill>
                  <a:srgbClr val="FFCA29"/>
                </a:solidFill>
                <a:latin typeface="Arial"/>
                <a:ea typeface="Arial"/>
                <a:cs typeface="Arial"/>
                <a:sym typeface="Arial"/>
              </a:rPr>
              <a:t> </a:t>
            </a:r>
            <a:endParaRPr sz="950">
              <a:solidFill>
                <a:srgbClr val="FFCA29"/>
              </a:solidFill>
              <a:latin typeface="Arial"/>
              <a:ea typeface="Arial"/>
              <a:cs typeface="Arial"/>
              <a:sym typeface="Arial"/>
            </a:endParaRPr>
          </a:p>
          <a:p>
            <a:pPr indent="-288925" lvl="0" marL="457200" rtl="0" algn="l">
              <a:spcBef>
                <a:spcPts val="0"/>
              </a:spcBef>
              <a:spcAft>
                <a:spcPts val="0"/>
              </a:spcAft>
              <a:buClr>
                <a:srgbClr val="FFFFFF"/>
              </a:buClr>
              <a:buSzPts val="950"/>
              <a:buFont typeface="Arial"/>
              <a:buChar char="➔"/>
            </a:pPr>
            <a:r>
              <a:rPr lang="en-US" sz="950">
                <a:solidFill>
                  <a:srgbClr val="FFFFFF"/>
                </a:solidFill>
                <a:latin typeface="Arial"/>
                <a:ea typeface="Arial"/>
                <a:cs typeface="Arial"/>
                <a:sym typeface="Arial"/>
              </a:rPr>
              <a:t>Tama66 (Photographer). (2016, July 18). No title [digital image]. Retrieved from </a:t>
            </a:r>
            <a:r>
              <a:rPr lang="en-US" sz="950" u="sng">
                <a:solidFill>
                  <a:srgbClr val="FFCA29"/>
                </a:solidFill>
                <a:latin typeface="Arial"/>
                <a:ea typeface="Arial"/>
                <a:cs typeface="Arial"/>
                <a:sym typeface="Arial"/>
                <a:hlinkClick r:id="rId13"/>
              </a:rPr>
              <a:t>https://pixabay.com/photos/license-plate-indicator-pkw-texas-1524129/</a:t>
            </a:r>
            <a:r>
              <a:rPr lang="en-US" sz="950">
                <a:solidFill>
                  <a:srgbClr val="FFCA29"/>
                </a:solidFill>
                <a:latin typeface="Arial"/>
                <a:ea typeface="Arial"/>
                <a:cs typeface="Arial"/>
                <a:sym typeface="Arial"/>
              </a:rPr>
              <a:t> </a:t>
            </a:r>
            <a:endParaRPr sz="950">
              <a:solidFill>
                <a:srgbClr val="FFCA29"/>
              </a:solidFill>
              <a:latin typeface="Arial"/>
              <a:ea typeface="Arial"/>
              <a:cs typeface="Arial"/>
              <a:sym typeface="Arial"/>
            </a:endParaRPr>
          </a:p>
          <a:p>
            <a:pPr indent="-288925" lvl="0" marL="457200" rtl="0" algn="l">
              <a:spcBef>
                <a:spcPts val="0"/>
              </a:spcBef>
              <a:spcAft>
                <a:spcPts val="0"/>
              </a:spcAft>
              <a:buClr>
                <a:srgbClr val="FFFFFF"/>
              </a:buClr>
              <a:buSzPts val="950"/>
              <a:buFont typeface="Arial"/>
              <a:buChar char="➔"/>
            </a:pPr>
            <a:r>
              <a:rPr lang="en-US" sz="950">
                <a:solidFill>
                  <a:srgbClr val="FFFFFF"/>
                </a:solidFill>
                <a:latin typeface="Arial"/>
                <a:ea typeface="Arial"/>
                <a:cs typeface="Arial"/>
                <a:sym typeface="Arial"/>
              </a:rPr>
              <a:t>Free-Photos (Photographer). (2016, July 8). No title [digital image]. Retrieved from </a:t>
            </a:r>
            <a:r>
              <a:rPr lang="en-US" sz="950" u="sng">
                <a:solidFill>
                  <a:srgbClr val="FFCA29"/>
                </a:solidFill>
                <a:latin typeface="Arial"/>
                <a:ea typeface="Arial"/>
                <a:cs typeface="Arial"/>
                <a:sym typeface="Arial"/>
                <a:hlinkClick r:id="rId14"/>
              </a:rPr>
              <a:t>https://pixabay.com/photos/binoculars-view-focus-optical-1209892/</a:t>
            </a:r>
            <a:r>
              <a:rPr lang="en-US" sz="950">
                <a:solidFill>
                  <a:srgbClr val="FFCA29"/>
                </a:solidFill>
                <a:latin typeface="Arial"/>
                <a:ea typeface="Arial"/>
                <a:cs typeface="Arial"/>
                <a:sym typeface="Arial"/>
              </a:rPr>
              <a:t> </a:t>
            </a:r>
            <a:endParaRPr sz="950">
              <a:solidFill>
                <a:srgbClr val="FFCA29"/>
              </a:solidFill>
              <a:latin typeface="Arial"/>
              <a:ea typeface="Arial"/>
              <a:cs typeface="Arial"/>
              <a:sym typeface="Arial"/>
            </a:endParaRPr>
          </a:p>
          <a:p>
            <a:pPr indent="-288925" lvl="0" marL="457200" rtl="0" algn="l">
              <a:spcBef>
                <a:spcPts val="0"/>
              </a:spcBef>
              <a:spcAft>
                <a:spcPts val="0"/>
              </a:spcAft>
              <a:buClr>
                <a:srgbClr val="FFFFFF"/>
              </a:buClr>
              <a:buSzPts val="950"/>
              <a:buFont typeface="Arial"/>
              <a:buChar char="➔"/>
            </a:pPr>
            <a:r>
              <a:rPr lang="en-US" sz="950">
                <a:solidFill>
                  <a:srgbClr val="FFFFFF"/>
                </a:solidFill>
                <a:latin typeface="Arial"/>
                <a:ea typeface="Arial"/>
                <a:cs typeface="Arial"/>
                <a:sym typeface="Arial"/>
              </a:rPr>
              <a:t>Athree23 (Photographer). (2018, September 15). No title [digital image]. Retrieved from </a:t>
            </a:r>
            <a:r>
              <a:rPr lang="en-US" sz="950" u="sng">
                <a:solidFill>
                  <a:srgbClr val="FFCA29"/>
                </a:solidFill>
                <a:latin typeface="Arial"/>
                <a:ea typeface="Arial"/>
                <a:cs typeface="Arial"/>
                <a:sym typeface="Arial"/>
                <a:hlinkClick r:id="rId15"/>
              </a:rPr>
              <a:t>https://pixabay.com/photos/feedback-checklist-job-gut-3676922/</a:t>
            </a:r>
            <a:r>
              <a:rPr lang="en-US" sz="950">
                <a:solidFill>
                  <a:srgbClr val="FFCA29"/>
                </a:solidFill>
                <a:latin typeface="Arial"/>
                <a:ea typeface="Arial"/>
                <a:cs typeface="Arial"/>
                <a:sym typeface="Arial"/>
              </a:rPr>
              <a:t> </a:t>
            </a:r>
            <a:endParaRPr sz="950">
              <a:solidFill>
                <a:srgbClr val="FFCA29"/>
              </a:solidFill>
              <a:latin typeface="Arial"/>
              <a:ea typeface="Arial"/>
              <a:cs typeface="Arial"/>
              <a:sym typeface="Arial"/>
            </a:endParaRPr>
          </a:p>
          <a:p>
            <a:pPr indent="-288925" lvl="0" marL="457200" rtl="0" algn="l">
              <a:spcBef>
                <a:spcPts val="0"/>
              </a:spcBef>
              <a:spcAft>
                <a:spcPts val="0"/>
              </a:spcAft>
              <a:buClr>
                <a:srgbClr val="FFFFFF"/>
              </a:buClr>
              <a:buSzPts val="950"/>
              <a:buFont typeface="Arial"/>
              <a:buChar char="➔"/>
            </a:pPr>
            <a:r>
              <a:rPr lang="en-US" sz="950">
                <a:solidFill>
                  <a:srgbClr val="FFFFFF"/>
                </a:solidFill>
                <a:latin typeface="Arial"/>
                <a:ea typeface="Arial"/>
                <a:cs typeface="Arial"/>
                <a:sym typeface="Arial"/>
              </a:rPr>
              <a:t>RossMannYYC (Photographer). (2017, July 28). No title [digital image]. Retrieved from </a:t>
            </a:r>
            <a:r>
              <a:rPr lang="en-US" sz="950" u="sng">
                <a:solidFill>
                  <a:srgbClr val="FFCA29"/>
                </a:solidFill>
                <a:latin typeface="Arial"/>
                <a:ea typeface="Arial"/>
                <a:cs typeface="Arial"/>
                <a:sym typeface="Arial"/>
                <a:hlinkClick r:id="rId16"/>
              </a:rPr>
              <a:t>https://pixabay.com/photos/checklist-chalk-board-list-2549229/</a:t>
            </a:r>
            <a:r>
              <a:rPr lang="en-US" sz="950">
                <a:solidFill>
                  <a:srgbClr val="FFCA29"/>
                </a:solidFill>
                <a:latin typeface="Arial"/>
                <a:ea typeface="Arial"/>
                <a:cs typeface="Arial"/>
                <a:sym typeface="Arial"/>
              </a:rPr>
              <a:t> </a:t>
            </a:r>
            <a:endParaRPr sz="950">
              <a:solidFill>
                <a:srgbClr val="FFCA29"/>
              </a:solidFill>
              <a:latin typeface="Arial"/>
              <a:ea typeface="Arial"/>
              <a:cs typeface="Arial"/>
              <a:sym typeface="Arial"/>
            </a:endParaRPr>
          </a:p>
          <a:p>
            <a:pPr indent="-288925" lvl="0" marL="457200" rtl="0" algn="l">
              <a:spcBef>
                <a:spcPts val="0"/>
              </a:spcBef>
              <a:spcAft>
                <a:spcPts val="0"/>
              </a:spcAft>
              <a:buClr>
                <a:srgbClr val="FFFFFF"/>
              </a:buClr>
              <a:buSzPts val="950"/>
              <a:buFont typeface="Arial"/>
              <a:buChar char="➔"/>
            </a:pPr>
            <a:r>
              <a:rPr lang="en-US" sz="950">
                <a:solidFill>
                  <a:srgbClr val="FFFFFF"/>
                </a:solidFill>
                <a:latin typeface="Arial"/>
                <a:ea typeface="Arial"/>
                <a:cs typeface="Arial"/>
                <a:sym typeface="Arial"/>
              </a:rPr>
              <a:t>TeroVesalainen (Photographer). (2017, March 7). No title [digital image]. Retrieved from </a:t>
            </a:r>
            <a:r>
              <a:rPr lang="en-US" sz="950" u="sng">
                <a:solidFill>
                  <a:srgbClr val="FFCA29"/>
                </a:solidFill>
                <a:latin typeface="Arial"/>
                <a:ea typeface="Arial"/>
                <a:cs typeface="Arial"/>
                <a:sym typeface="Arial"/>
                <a:hlinkClick r:id="rId17"/>
              </a:rPr>
              <a:t>https://pixabay.com/photos/question-mark-why-problem-solution-2123967/</a:t>
            </a:r>
            <a:r>
              <a:rPr lang="en-US" sz="950">
                <a:solidFill>
                  <a:srgbClr val="FFCA29"/>
                </a:solidFill>
                <a:latin typeface="Arial"/>
                <a:ea typeface="Arial"/>
                <a:cs typeface="Arial"/>
                <a:sym typeface="Arial"/>
              </a:rPr>
              <a:t> </a:t>
            </a:r>
            <a:endParaRPr sz="950">
              <a:solidFill>
                <a:srgbClr val="FFCA29"/>
              </a:solidFill>
              <a:latin typeface="Arial"/>
              <a:ea typeface="Arial"/>
              <a:cs typeface="Arial"/>
              <a:sym typeface="Arial"/>
            </a:endParaRPr>
          </a:p>
          <a:p>
            <a:pPr indent="-288925" lvl="0" marL="457200" rtl="0" algn="l">
              <a:spcBef>
                <a:spcPts val="0"/>
              </a:spcBef>
              <a:spcAft>
                <a:spcPts val="0"/>
              </a:spcAft>
              <a:buClr>
                <a:srgbClr val="FFFFFF"/>
              </a:buClr>
              <a:buSzPts val="950"/>
              <a:buFont typeface="Arial"/>
              <a:buChar char="➔"/>
            </a:pPr>
            <a:r>
              <a:rPr lang="en-US" sz="950">
                <a:solidFill>
                  <a:srgbClr val="FFFFFF"/>
                </a:solidFill>
                <a:latin typeface="Arial"/>
                <a:ea typeface="Arial"/>
                <a:cs typeface="Arial"/>
                <a:sym typeface="Arial"/>
              </a:rPr>
              <a:t>Uki_71 (Photographer). (2016, January 18). No title [digital image]. Retrieved from </a:t>
            </a:r>
            <a:r>
              <a:rPr lang="en-US" sz="950" u="sng">
                <a:solidFill>
                  <a:srgbClr val="FFCA29"/>
                </a:solidFill>
                <a:latin typeface="Arial"/>
                <a:ea typeface="Arial"/>
                <a:cs typeface="Arial"/>
                <a:sym typeface="Arial"/>
                <a:hlinkClick r:id="rId18"/>
              </a:rPr>
              <a:t>https://pixabay.com/photos/note-pin-list-stickies-paper-memo-1143037/</a:t>
            </a:r>
            <a:r>
              <a:rPr lang="en-US" sz="950">
                <a:solidFill>
                  <a:srgbClr val="FFCA29"/>
                </a:solidFill>
                <a:latin typeface="Arial"/>
                <a:ea typeface="Arial"/>
                <a:cs typeface="Arial"/>
                <a:sym typeface="Arial"/>
              </a:rPr>
              <a:t> </a:t>
            </a:r>
            <a:endParaRPr sz="950">
              <a:solidFill>
                <a:srgbClr val="FFCA29"/>
              </a:solidFill>
              <a:latin typeface="Arial"/>
              <a:ea typeface="Arial"/>
              <a:cs typeface="Arial"/>
              <a:sym typeface="Arial"/>
            </a:endParaRPr>
          </a:p>
        </p:txBody>
      </p:sp>
      <p:pic>
        <p:nvPicPr>
          <p:cNvPr id="745" name="Google Shape;745;p103"/>
          <p:cNvPicPr preferRelativeResize="0"/>
          <p:nvPr/>
        </p:nvPicPr>
        <p:blipFill rotWithShape="1">
          <a:blip r:embed="rId19">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pic>
        <p:nvPicPr>
          <p:cNvPr id="750" name="Google Shape;750;p104"/>
          <p:cNvPicPr preferRelativeResize="0"/>
          <p:nvPr/>
        </p:nvPicPr>
        <p:blipFill rotWithShape="1">
          <a:blip r:embed="rId3">
            <a:alphaModFix/>
          </a:blip>
          <a:srcRect b="0" l="0" r="0" t="0"/>
          <a:stretch/>
        </p:blipFill>
        <p:spPr>
          <a:xfrm>
            <a:off x="0" y="0"/>
            <a:ext cx="9138244" cy="5143500"/>
          </a:xfrm>
          <a:prstGeom prst="rect">
            <a:avLst/>
          </a:prstGeom>
          <a:noFill/>
          <a:ln>
            <a:noFill/>
          </a:ln>
        </p:spPr>
      </p:pic>
      <p:sp>
        <p:nvSpPr>
          <p:cNvPr id="751" name="Google Shape;751;p104"/>
          <p:cNvSpPr txBox="1"/>
          <p:nvPr>
            <p:ph type="ctrTitle"/>
          </p:nvPr>
        </p:nvSpPr>
        <p:spPr>
          <a:xfrm>
            <a:off x="4742643" y="1743202"/>
            <a:ext cx="4182000" cy="509100"/>
          </a:xfrm>
          <a:prstGeom prst="rect">
            <a:avLst/>
          </a:prstGeom>
          <a:noFill/>
          <a:ln>
            <a:noFill/>
          </a:ln>
        </p:spPr>
        <p:txBody>
          <a:bodyPr anchorCtr="0" anchor="b" bIns="45700" lIns="91425" spcFirstLastPara="1" rIns="91425" wrap="square" tIns="45700">
            <a:noAutofit/>
          </a:bodyPr>
          <a:lstStyle/>
          <a:p>
            <a:pPr indent="0" lvl="0" marL="0" rtl="0" algn="r">
              <a:lnSpc>
                <a:spcPct val="90000"/>
              </a:lnSpc>
              <a:spcBef>
                <a:spcPts val="0"/>
              </a:spcBef>
              <a:spcAft>
                <a:spcPts val="0"/>
              </a:spcAft>
              <a:buClr>
                <a:schemeClr val="lt1"/>
              </a:buClr>
              <a:buSzPts val="2700"/>
              <a:buFont typeface="Helvetica Neue"/>
              <a:buNone/>
            </a:pPr>
            <a:r>
              <a:rPr b="1" lang="en-US" sz="2700">
                <a:latin typeface="Helvetica Neue"/>
                <a:ea typeface="Helvetica Neue"/>
                <a:cs typeface="Helvetica Neue"/>
                <a:sym typeface="Helvetica Neue"/>
              </a:rPr>
              <a:t>Contact Information</a:t>
            </a:r>
            <a:endParaRPr/>
          </a:p>
        </p:txBody>
      </p:sp>
      <p:pic>
        <p:nvPicPr>
          <p:cNvPr id="752" name="Google Shape;752;p104"/>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
        <p:nvSpPr>
          <p:cNvPr id="753" name="Google Shape;753;p104"/>
          <p:cNvSpPr txBox="1"/>
          <p:nvPr/>
        </p:nvSpPr>
        <p:spPr>
          <a:xfrm>
            <a:off x="5510975" y="2252300"/>
            <a:ext cx="3325800" cy="782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lang="en-US" sz="1800">
                <a:solidFill>
                  <a:schemeClr val="lt1"/>
                </a:solidFill>
                <a:latin typeface="Helvetica Neue"/>
                <a:ea typeface="Helvetica Neue"/>
                <a:cs typeface="Helvetica Neue"/>
                <a:sym typeface="Helvetica Neue"/>
              </a:rPr>
              <a:t>Sarah A. Norris</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a:solidFill>
                  <a:schemeClr val="lt1"/>
                </a:solidFill>
                <a:latin typeface="Helvetica Neue"/>
                <a:ea typeface="Helvetica Neue"/>
                <a:cs typeface="Helvetica Neue"/>
                <a:sym typeface="Helvetica Neue"/>
              </a:rPr>
              <a:t>Scholarly Communication Librarian</a:t>
            </a:r>
            <a:endParaRPr>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sz="1800">
                <a:solidFill>
                  <a:schemeClr val="lt1"/>
                </a:solidFill>
                <a:latin typeface="Helvetica Neue"/>
                <a:ea typeface="Helvetica Neue"/>
                <a:cs typeface="Helvetica Neue"/>
                <a:sym typeface="Helvetica Neue"/>
              </a:rPr>
              <a:t>UCF Libraries</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sz="1800" u="sng">
                <a:solidFill>
                  <a:srgbClr val="FFCA29"/>
                </a:solidFill>
                <a:latin typeface="Helvetica Neue"/>
                <a:ea typeface="Helvetica Neue"/>
                <a:cs typeface="Helvetica Neue"/>
                <a:sym typeface="Helvetica Neue"/>
                <a:hlinkClick r:id="rId5"/>
              </a:rPr>
              <a:t>sarah.norris@ucf.edu</a:t>
            </a:r>
            <a:r>
              <a:rPr lang="en-US" sz="1800">
                <a:solidFill>
                  <a:srgbClr val="FFCA29"/>
                </a:solidFill>
                <a:latin typeface="Helvetica Neue"/>
                <a:ea typeface="Helvetica Neue"/>
                <a:cs typeface="Helvetica Neue"/>
                <a:sym typeface="Helvetica Neue"/>
              </a:rPr>
              <a:t> </a:t>
            </a:r>
            <a:r>
              <a:rPr lang="en-US"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lt1"/>
              </a:buClr>
              <a:buSzPts val="1800"/>
              <a:buFont typeface="Arial"/>
              <a:buNone/>
            </a:pPr>
            <a:r>
              <a:t/>
            </a:r>
            <a:endParaRPr sz="1800">
              <a:solidFill>
                <a:srgbClr val="FFCA29"/>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p:txBody>
      </p:sp>
      <p:sp>
        <p:nvSpPr>
          <p:cNvPr id="754" name="Google Shape;754;p104"/>
          <p:cNvSpPr txBox="1"/>
          <p:nvPr/>
        </p:nvSpPr>
        <p:spPr>
          <a:xfrm>
            <a:off x="3874100" y="4395150"/>
            <a:ext cx="4529400" cy="784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100">
                <a:solidFill>
                  <a:srgbClr val="FFFFFF"/>
                </a:solidFill>
                <a:latin typeface="Helvetica Neue"/>
                <a:ea typeface="Helvetica Neue"/>
                <a:cs typeface="Helvetica Neue"/>
                <a:sym typeface="Helvetica Neue"/>
              </a:rPr>
              <a:t>UCF Libraries Office of Scholarly Communication </a:t>
            </a:r>
            <a:br>
              <a:rPr lang="en-US" sz="1100">
                <a:solidFill>
                  <a:srgbClr val="FFFFFF"/>
                </a:solidFill>
                <a:latin typeface="Helvetica Neue"/>
                <a:ea typeface="Helvetica Neue"/>
                <a:cs typeface="Helvetica Neue"/>
                <a:sym typeface="Helvetica Neue"/>
              </a:rPr>
            </a:br>
            <a:br>
              <a:rPr lang="en-US" sz="1100">
                <a:solidFill>
                  <a:srgbClr val="FFFFFF"/>
                </a:solidFill>
                <a:latin typeface="Helvetica Neue"/>
                <a:ea typeface="Helvetica Neue"/>
                <a:cs typeface="Helvetica Neue"/>
                <a:sym typeface="Helvetica Neue"/>
              </a:rPr>
            </a:br>
            <a:r>
              <a:rPr lang="en-US" sz="1100" u="sng">
                <a:solidFill>
                  <a:srgbClr val="FFD966"/>
                </a:solidFill>
                <a:latin typeface="Helvetica Neue"/>
                <a:ea typeface="Helvetica Neue"/>
                <a:cs typeface="Helvetica Neue"/>
                <a:sym typeface="Helvetica Neue"/>
                <a:hlinkClick r:id="rId6"/>
              </a:rPr>
              <a:t>http://library.ucf.edu/about/departments/scholarly-communication/</a:t>
            </a:r>
            <a:r>
              <a:rPr lang="en-US" sz="1100">
                <a:solidFill>
                  <a:srgbClr val="FFFFFF"/>
                </a:solidFill>
                <a:latin typeface="Helvetica Neue"/>
                <a:ea typeface="Helvetica Neue"/>
                <a:cs typeface="Helvetica Neue"/>
                <a:sym typeface="Helvetica Neue"/>
              </a:rPr>
              <a:t>  </a:t>
            </a:r>
            <a:br>
              <a:rPr lang="en-US" sz="1100">
                <a:latin typeface="Helvetica Neue"/>
                <a:ea typeface="Helvetica Neue"/>
                <a:cs typeface="Helvetica Neue"/>
                <a:sym typeface="Helvetica Neue"/>
              </a:rPr>
            </a:br>
            <a:endParaRPr sz="1100">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43"/>
          <p:cNvSpPr txBox="1"/>
          <p:nvPr/>
        </p:nvSpPr>
        <p:spPr>
          <a:xfrm>
            <a:off x="329250" y="2009100"/>
            <a:ext cx="8485500" cy="112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600">
                <a:solidFill>
                  <a:srgbClr val="FFCA29"/>
                </a:solidFill>
                <a:latin typeface="Helvetica Neue"/>
                <a:ea typeface="Helvetica Neue"/>
                <a:cs typeface="Helvetica Neue"/>
                <a:sym typeface="Helvetica Neue"/>
              </a:rPr>
              <a:t>Question: </a:t>
            </a:r>
            <a:endParaRPr b="1" sz="3600">
              <a:solidFill>
                <a:srgbClr val="FFCA29"/>
              </a:solidFill>
              <a:latin typeface="Helvetica Neue"/>
              <a:ea typeface="Helvetica Neue"/>
              <a:cs typeface="Helvetica Neue"/>
              <a:sym typeface="Helvetica Neue"/>
            </a:endParaRPr>
          </a:p>
          <a:p>
            <a:pPr indent="0" lvl="0" marL="0" rtl="0" algn="ctr">
              <a:spcBef>
                <a:spcPts val="0"/>
              </a:spcBef>
              <a:spcAft>
                <a:spcPts val="0"/>
              </a:spcAft>
              <a:buNone/>
            </a:pPr>
            <a:r>
              <a:rPr b="1" lang="en-US" sz="2800">
                <a:solidFill>
                  <a:srgbClr val="FFFFFF"/>
                </a:solidFill>
                <a:latin typeface="Helvetica Neue"/>
                <a:ea typeface="Helvetica Neue"/>
                <a:cs typeface="Helvetica Neue"/>
                <a:sym typeface="Helvetica Neue"/>
              </a:rPr>
              <a:t>How do you feel about copyright? </a:t>
            </a:r>
            <a:r>
              <a:rPr lang="en-US" sz="2800">
                <a:solidFill>
                  <a:srgbClr val="FFFFFF"/>
                </a:solidFill>
                <a:latin typeface="Helvetica Neue"/>
                <a:ea typeface="Helvetica Neue"/>
                <a:cs typeface="Helvetica Neue"/>
                <a:sym typeface="Helvetica Neue"/>
              </a:rPr>
              <a:t> </a:t>
            </a:r>
            <a:br>
              <a:rPr lang="en-US" sz="2800">
                <a:latin typeface="Helvetica Neue"/>
                <a:ea typeface="Helvetica Neue"/>
                <a:cs typeface="Helvetica Neue"/>
                <a:sym typeface="Helvetica Neue"/>
              </a:rPr>
            </a:br>
            <a:endParaRPr sz="2800">
              <a:latin typeface="Helvetica Neue"/>
              <a:ea typeface="Helvetica Neue"/>
              <a:cs typeface="Helvetica Neue"/>
              <a:sym typeface="Helvetica Neue"/>
            </a:endParaRPr>
          </a:p>
        </p:txBody>
      </p:sp>
      <p:pic>
        <p:nvPicPr>
          <p:cNvPr id="232" name="Google Shape;232;p43"/>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pic>
        <p:nvPicPr>
          <p:cNvPr id="238" name="Google Shape;238;p44"/>
          <p:cNvPicPr preferRelativeResize="0"/>
          <p:nvPr/>
        </p:nvPicPr>
        <p:blipFill>
          <a:blip r:embed="rId3">
            <a:alphaModFix/>
          </a:blip>
          <a:stretch>
            <a:fillRect/>
          </a:stretch>
        </p:blipFill>
        <p:spPr>
          <a:xfrm>
            <a:off x="0" y="0"/>
            <a:ext cx="9144000" cy="5143501"/>
          </a:xfrm>
          <a:prstGeom prst="rect">
            <a:avLst/>
          </a:prstGeom>
          <a:noFill/>
          <a:ln>
            <a:noFill/>
          </a:ln>
        </p:spPr>
      </p:pic>
      <p:sp>
        <p:nvSpPr>
          <p:cNvPr id="239" name="Google Shape;239;p44"/>
          <p:cNvSpPr txBox="1"/>
          <p:nvPr/>
        </p:nvSpPr>
        <p:spPr>
          <a:xfrm>
            <a:off x="5691550" y="2649500"/>
            <a:ext cx="3301200" cy="158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solidFill>
                  <a:srgbClr val="FFFFFF"/>
                </a:solidFill>
                <a:latin typeface="Helvetica Neue"/>
                <a:ea typeface="Helvetica Neue"/>
                <a:cs typeface="Helvetica Neue"/>
                <a:sym typeface="Helvetica Neue"/>
              </a:rPr>
              <a:t>Why is Copyright &amp; Copyright Law so Important?</a:t>
            </a:r>
            <a:endParaRPr sz="3000">
              <a:solidFill>
                <a:srgbClr val="FFFFFF"/>
              </a:solidFill>
              <a:latin typeface="Helvetica Neue"/>
              <a:ea typeface="Helvetica Neue"/>
              <a:cs typeface="Helvetica Neue"/>
              <a:sym typeface="Helvetica Neue"/>
            </a:endParaRPr>
          </a:p>
        </p:txBody>
      </p:sp>
      <p:pic>
        <p:nvPicPr>
          <p:cNvPr id="240" name="Google Shape;240;p44"/>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pic>
        <p:nvPicPr>
          <p:cNvPr id="246" name="Google Shape;246;p4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47" name="Google Shape;247;p45"/>
          <p:cNvSpPr txBox="1"/>
          <p:nvPr/>
        </p:nvSpPr>
        <p:spPr>
          <a:xfrm rot="385739">
            <a:off x="310695" y="840540"/>
            <a:ext cx="2073741" cy="55336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300">
                <a:solidFill>
                  <a:srgbClr val="FFFFFF"/>
                </a:solidFill>
                <a:latin typeface="Helvetica Neue"/>
                <a:ea typeface="Helvetica Neue"/>
                <a:cs typeface="Helvetica Neue"/>
                <a:sym typeface="Helvetica Neue"/>
              </a:rPr>
              <a:t>Avoid Infringement</a:t>
            </a:r>
            <a:endParaRPr sz="1300">
              <a:solidFill>
                <a:srgbClr val="FFFFFF"/>
              </a:solidFill>
              <a:latin typeface="Helvetica Neue"/>
              <a:ea typeface="Helvetica Neue"/>
              <a:cs typeface="Helvetica Neue"/>
              <a:sym typeface="Helvetica Neue"/>
            </a:endParaRPr>
          </a:p>
        </p:txBody>
      </p:sp>
      <p:sp>
        <p:nvSpPr>
          <p:cNvPr id="248" name="Google Shape;248;p45"/>
          <p:cNvSpPr txBox="1"/>
          <p:nvPr/>
        </p:nvSpPr>
        <p:spPr>
          <a:xfrm rot="995">
            <a:off x="161620" y="2427262"/>
            <a:ext cx="2073600" cy="5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300">
                <a:solidFill>
                  <a:srgbClr val="FFFFFF"/>
                </a:solidFill>
                <a:latin typeface="Helvetica Neue"/>
                <a:ea typeface="Helvetica Neue"/>
                <a:cs typeface="Helvetica Neue"/>
                <a:sym typeface="Helvetica Neue"/>
              </a:rPr>
              <a:t>Uphold Academic Integrity</a:t>
            </a:r>
            <a:endParaRPr sz="1300">
              <a:solidFill>
                <a:srgbClr val="FFFFFF"/>
              </a:solidFill>
              <a:latin typeface="Helvetica Neue"/>
              <a:ea typeface="Helvetica Neue"/>
              <a:cs typeface="Helvetica Neue"/>
              <a:sym typeface="Helvetica Neue"/>
            </a:endParaRPr>
          </a:p>
        </p:txBody>
      </p:sp>
      <p:sp>
        <p:nvSpPr>
          <p:cNvPr id="249" name="Google Shape;249;p45"/>
          <p:cNvSpPr txBox="1"/>
          <p:nvPr/>
        </p:nvSpPr>
        <p:spPr>
          <a:xfrm rot="995">
            <a:off x="734270" y="3803862"/>
            <a:ext cx="2073600" cy="5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300">
                <a:solidFill>
                  <a:srgbClr val="FFFFFF"/>
                </a:solidFill>
                <a:latin typeface="Helvetica Neue"/>
                <a:ea typeface="Helvetica Neue"/>
                <a:cs typeface="Helvetica Neue"/>
                <a:sym typeface="Helvetica Neue"/>
              </a:rPr>
              <a:t>Ensure </a:t>
            </a:r>
            <a:endParaRPr b="1" sz="13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b="1" lang="en-US" sz="1300">
                <a:solidFill>
                  <a:srgbClr val="FFFFFF"/>
                </a:solidFill>
                <a:latin typeface="Helvetica Neue"/>
                <a:ea typeface="Helvetica Neue"/>
                <a:cs typeface="Helvetica Neue"/>
                <a:sym typeface="Helvetica Neue"/>
              </a:rPr>
              <a:t>High Quality</a:t>
            </a:r>
            <a:endParaRPr sz="1300">
              <a:solidFill>
                <a:srgbClr val="FFFFFF"/>
              </a:solidFill>
              <a:latin typeface="Helvetica Neue"/>
              <a:ea typeface="Helvetica Neue"/>
              <a:cs typeface="Helvetica Neue"/>
              <a:sym typeface="Helvetica Neue"/>
            </a:endParaRPr>
          </a:p>
        </p:txBody>
      </p:sp>
      <p:sp>
        <p:nvSpPr>
          <p:cNvPr id="250" name="Google Shape;250;p45"/>
          <p:cNvSpPr txBox="1"/>
          <p:nvPr/>
        </p:nvSpPr>
        <p:spPr>
          <a:xfrm rot="-602409">
            <a:off x="6687947" y="671627"/>
            <a:ext cx="2073555" cy="553593"/>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300">
                <a:solidFill>
                  <a:srgbClr val="FFFFFF"/>
                </a:solidFill>
                <a:latin typeface="Helvetica Neue"/>
                <a:ea typeface="Helvetica Neue"/>
                <a:cs typeface="Helvetica Neue"/>
                <a:sym typeface="Helvetica Neue"/>
              </a:rPr>
              <a:t>Create New Copyrighted Works</a:t>
            </a:r>
            <a:endParaRPr sz="1300">
              <a:solidFill>
                <a:srgbClr val="FFFFFF"/>
              </a:solidFill>
              <a:latin typeface="Helvetica Neue"/>
              <a:ea typeface="Helvetica Neue"/>
              <a:cs typeface="Helvetica Neue"/>
              <a:sym typeface="Helvetica Neue"/>
            </a:endParaRPr>
          </a:p>
        </p:txBody>
      </p:sp>
      <p:sp>
        <p:nvSpPr>
          <p:cNvPr id="251" name="Google Shape;251;p45"/>
          <p:cNvSpPr txBox="1"/>
          <p:nvPr/>
        </p:nvSpPr>
        <p:spPr>
          <a:xfrm rot="995">
            <a:off x="6471620" y="3931787"/>
            <a:ext cx="2073600" cy="5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300">
                <a:solidFill>
                  <a:srgbClr val="FFFFFF"/>
                </a:solidFill>
                <a:latin typeface="Helvetica Neue"/>
                <a:ea typeface="Helvetica Neue"/>
                <a:cs typeface="Helvetica Neue"/>
                <a:sym typeface="Helvetica Neue"/>
              </a:rPr>
              <a:t>Others?</a:t>
            </a:r>
            <a:endParaRPr sz="1300">
              <a:solidFill>
                <a:srgbClr val="FFFFFF"/>
              </a:solidFill>
              <a:latin typeface="Helvetica Neue"/>
              <a:ea typeface="Helvetica Neue"/>
              <a:cs typeface="Helvetica Neue"/>
              <a:sym typeface="Helvetica Neue"/>
            </a:endParaRPr>
          </a:p>
        </p:txBody>
      </p:sp>
      <p:sp>
        <p:nvSpPr>
          <p:cNvPr id="252" name="Google Shape;252;p45"/>
          <p:cNvSpPr txBox="1"/>
          <p:nvPr/>
        </p:nvSpPr>
        <p:spPr>
          <a:xfrm rot="995">
            <a:off x="6964945" y="2331562"/>
            <a:ext cx="2073600" cy="5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300">
                <a:solidFill>
                  <a:srgbClr val="FFFFFF"/>
                </a:solidFill>
                <a:latin typeface="Helvetica Neue"/>
                <a:ea typeface="Helvetica Neue"/>
                <a:cs typeface="Helvetica Neue"/>
                <a:sym typeface="Helvetica Neue"/>
              </a:rPr>
              <a:t>Use Fair Use When Applicable</a:t>
            </a:r>
            <a:endParaRPr sz="1300">
              <a:solidFill>
                <a:srgbClr val="FFFFFF"/>
              </a:solidFill>
              <a:latin typeface="Helvetica Neue"/>
              <a:ea typeface="Helvetica Neue"/>
              <a:cs typeface="Helvetica Neue"/>
              <a:sym typeface="Helvetica Neue"/>
            </a:endParaRPr>
          </a:p>
        </p:txBody>
      </p:sp>
      <p:pic>
        <p:nvPicPr>
          <p:cNvPr id="253" name="Google Shape;253;p45"/>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