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9144000" cy="6858000"/>
  <p:embeddedFontLst>
    <p:embeddedFont>
      <p:font typeface="Helvetica Neue"/>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HelveticaNeue-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HelveticaNeue-italic.fntdata"/><Relationship Id="rId21" Type="http://schemas.openxmlformats.org/officeDocument/2006/relationships/slide" Target="slides/slide16.xml"/><Relationship Id="rId43" Type="http://schemas.openxmlformats.org/officeDocument/2006/relationships/font" Target="fonts/HelveticaNeue-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HelveticaNeue-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09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79484" y="0"/>
            <a:ext cx="3962400" cy="344091"/>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910"/>
            <a:ext cx="3962400" cy="34409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85504fbd8d_4_151: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85504fbd8d_4_151: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85504fbd8d_4_151: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85504fbd8d_4_220: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85504fbd8d_4_220: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85504fbd8d_4_220: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85504fbd8d_4_226: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85504fbd8d_4_226: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85504fbd8d_4_226: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85504fbd8d_4_232: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85504fbd8d_4_232: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85504fbd8d_4_232: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85504fbd8d_4_246: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85504fbd8d_4_246: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85504fbd8d_4_246: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85504fbd8d_4_252: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85504fbd8d_4_252: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85504fbd8d_4_252: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805f2e75ce_1_48: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805f2e75ce_1_48: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805f2e75ce_1_48: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805f2e75ce_1_24: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805f2e75ce_1_24: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805f2e75ce_1_24: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85504fbd8d_4_510: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85504fbd8d_4_510: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85504fbd8d_4_510: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85504fbd8d_4_264: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85504fbd8d_4_264: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85504fbd8d_4_264: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85504fbd8d_4_535: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85504fbd8d_4_535: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85504fbd8d_4_535: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85504fbd8d_4_401: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85504fbd8d_4_401: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85504fbd8d_4_401: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85504fbd8d_4_283: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85504fbd8d_4_283: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85504fbd8d_4_283: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85504fbd8d_4_293: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85504fbd8d_4_293: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85504fbd8d_4_293: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85504fbd8d_4_299: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85504fbd8d_4_299: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85504fbd8d_4_299: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85504fbd8d_4_305: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85504fbd8d_4_305: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85504fbd8d_4_305: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85504fbd8d_4_317: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85504fbd8d_4_317: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85504fbd8d_4_317: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85504fbd8d_4_323: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g85504fbd8d_4_323: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g85504fbd8d_4_323: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85504fbd8d_4_333: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85504fbd8d_4_333: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85504fbd8d_4_333: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85504fbd8d_4_339: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85504fbd8d_4_339: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85504fbd8d_4_339: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85504fbd8d_4_345: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g85504fbd8d_4_345: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g85504fbd8d_4_345: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85504fbd8d_4_562: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g85504fbd8d_4_562: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85504fbd8d_4_562: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5504fbd8d_4_520: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85504fbd8d_4_520: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85504fbd8d_4_520: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85504fbd8d_4_359: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85504fbd8d_4_359: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g85504fbd8d_4_359: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85504fbd8d_4_367: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85504fbd8d_4_367: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g85504fbd8d_4_367: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805f2e75ce_1_33: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805f2e75ce_1_33: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805f2e75ce_1_33: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85504fbd8d_4_379: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g85504fbd8d_4_379: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85504fbd8d_4_379: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85504fbd8d_4_573: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85504fbd8d_4_573: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g85504fbd8d_4_573: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85504fbd8d_4_412: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85504fbd8d_4_412: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g85504fbd8d_4_412:notes"/>
          <p:cNvSpPr txBox="1"/>
          <p:nvPr>
            <p:ph idx="12" type="sldNum"/>
          </p:nvPr>
        </p:nvSpPr>
        <p:spPr>
          <a:xfrm>
            <a:off x="5179484" y="6513910"/>
            <a:ext cx="3962400" cy="344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83b6f359aa_0_18: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g83b6f359aa_0_18:notes"/>
          <p:cNvSpPr/>
          <p:nvPr>
            <p:ph idx="2" type="sldImg"/>
          </p:nvPr>
        </p:nvSpPr>
        <p:spPr>
          <a:xfrm>
            <a:off x="1414463" y="857250"/>
            <a:ext cx="23145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85504fbd8d_4_172: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85504fbd8d_4_172: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85504fbd8d_4_172: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85504fbd8d_4_180: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85504fbd8d_4_180: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85504fbd8d_4_180: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85504fbd8d_4_186: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85504fbd8d_4_186: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85504fbd8d_4_186: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85504fbd8d_4_196: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85504fbd8d_4_196: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85504fbd8d_4_196: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85504fbd8d_4_204: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85504fbd8d_4_204: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85504fbd8d_4_204: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85504fbd8d_4_210: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85504fbd8d_4_210: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85504fbd8d_4_210: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2" name="Shape 12"/>
        <p:cNvGrpSpPr/>
        <p:nvPr/>
      </p:nvGrpSpPr>
      <p:grpSpPr>
        <a:xfrm>
          <a:off x="0" y="0"/>
          <a:ext cx="0" cy="0"/>
          <a:chOff x="0" y="0"/>
          <a:chExt cx="0" cy="0"/>
        </a:xfrm>
      </p:grpSpPr>
      <p:sp>
        <p:nvSpPr>
          <p:cNvPr id="13" name="Google Shape;13;p2"/>
          <p:cNvSpPr txBox="1"/>
          <p:nvPr>
            <p:ph type="ctrTitle"/>
          </p:nvPr>
        </p:nvSpPr>
        <p:spPr>
          <a:xfrm>
            <a:off x="685800" y="841772"/>
            <a:ext cx="77724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4500"/>
              <a:buFont typeface="Helvetica Neue"/>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4" name="Shape 64"/>
        <p:cNvGrpSpPr/>
        <p:nvPr/>
      </p:nvGrpSpPr>
      <p:grpSpPr>
        <a:xfrm>
          <a:off x="0" y="0"/>
          <a:ext cx="0" cy="0"/>
          <a:chOff x="0" y="0"/>
          <a:chExt cx="0" cy="0"/>
        </a:xfrm>
      </p:grpSpPr>
      <p:sp>
        <p:nvSpPr>
          <p:cNvPr id="65" name="Google Shape;65;p11"/>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2400"/>
              <a:buFont typeface="Helvetica Neu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1"/>
          <p:cNvSpPr/>
          <p:nvPr>
            <p:ph idx="2" type="pic"/>
          </p:nvPr>
        </p:nvSpPr>
        <p:spPr>
          <a:xfrm>
            <a:off x="3887391" y="740570"/>
            <a:ext cx="4629150" cy="36552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lt1"/>
              </a:buClr>
              <a:buSzPts val="2400"/>
              <a:buFont typeface="Arial"/>
              <a:buNone/>
              <a:defRPr b="0" i="0" sz="2400" u="none" cap="none" strike="noStrike">
                <a:solidFill>
                  <a:schemeClr val="lt1"/>
                </a:solidFill>
                <a:latin typeface="Helvetica Neue"/>
                <a:ea typeface="Helvetica Neue"/>
                <a:cs typeface="Helvetica Neue"/>
                <a:sym typeface="Helvetica Neue"/>
              </a:defRPr>
            </a:lvl1pPr>
            <a:lvl2pPr lvl="1" marR="0" rtl="0" algn="l">
              <a:lnSpc>
                <a:spcPct val="90000"/>
              </a:lnSpc>
              <a:spcBef>
                <a:spcPts val="375"/>
              </a:spcBef>
              <a:spcAft>
                <a:spcPts val="0"/>
              </a:spcAft>
              <a:buClr>
                <a:schemeClr val="lt1"/>
              </a:buClr>
              <a:buSzPts val="2100"/>
              <a:buFont typeface="Arial"/>
              <a:buNone/>
              <a:defRPr b="0" i="0" sz="2100" u="none" cap="none" strike="noStrike">
                <a:solidFill>
                  <a:schemeClr val="lt1"/>
                </a:solidFill>
                <a:latin typeface="Helvetica Neue"/>
                <a:ea typeface="Helvetica Neue"/>
                <a:cs typeface="Helvetica Neue"/>
                <a:sym typeface="Helvetica Neue"/>
              </a:defRPr>
            </a:lvl2pPr>
            <a:lvl3pPr lvl="2" marR="0" rtl="0" algn="l">
              <a:lnSpc>
                <a:spcPct val="90000"/>
              </a:lnSpc>
              <a:spcBef>
                <a:spcPts val="375"/>
              </a:spcBef>
              <a:spcAft>
                <a:spcPts val="0"/>
              </a:spcAft>
              <a:buClr>
                <a:schemeClr val="lt1"/>
              </a:buClr>
              <a:buSzPts val="1800"/>
              <a:buFont typeface="Arial"/>
              <a:buNone/>
              <a:defRPr b="0" i="0" sz="1800" u="none" cap="none" strike="noStrike">
                <a:solidFill>
                  <a:schemeClr val="lt1"/>
                </a:solidFill>
                <a:latin typeface="Helvetica Neue"/>
                <a:ea typeface="Helvetica Neue"/>
                <a:cs typeface="Helvetica Neue"/>
                <a:sym typeface="Helvetica Neue"/>
              </a:defRPr>
            </a:lvl3pPr>
            <a:lvl4pPr lvl="3"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Helvetica Neue"/>
                <a:ea typeface="Helvetica Neue"/>
                <a:cs typeface="Helvetica Neue"/>
                <a:sym typeface="Helvetica Neue"/>
              </a:defRPr>
            </a:lvl4pPr>
            <a:lvl5pPr lvl="4"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Helvetica Neue"/>
                <a:ea typeface="Helvetica Neue"/>
                <a:cs typeface="Helvetica Neue"/>
                <a:sym typeface="Helvetica Neue"/>
              </a:defRPr>
            </a:lvl5pPr>
            <a:lvl6pPr lvl="5"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6pPr>
            <a:lvl7pPr lvl="6"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7pPr>
            <a:lvl8pPr lvl="7"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8pPr>
            <a:lvl9pPr lvl="8"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9pPr>
          </a:lstStyle>
          <a:p/>
        </p:txBody>
      </p:sp>
      <p:sp>
        <p:nvSpPr>
          <p:cNvPr id="67" name="Google Shape;67;p11"/>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1200"/>
              <a:buNone/>
              <a:defRPr sz="1200"/>
            </a:lvl1pPr>
            <a:lvl2pPr indent="-228600" lvl="1" marL="914400" algn="l">
              <a:lnSpc>
                <a:spcPct val="90000"/>
              </a:lnSpc>
              <a:spcBef>
                <a:spcPts val="375"/>
              </a:spcBef>
              <a:spcAft>
                <a:spcPts val="0"/>
              </a:spcAft>
              <a:buClr>
                <a:schemeClr val="lt1"/>
              </a:buClr>
              <a:buSzPts val="1050"/>
              <a:buNone/>
              <a:defRPr sz="1050"/>
            </a:lvl2pPr>
            <a:lvl3pPr indent="-228600" lvl="2" marL="1371600" algn="l">
              <a:lnSpc>
                <a:spcPct val="90000"/>
              </a:lnSpc>
              <a:spcBef>
                <a:spcPts val="375"/>
              </a:spcBef>
              <a:spcAft>
                <a:spcPts val="0"/>
              </a:spcAft>
              <a:buClr>
                <a:schemeClr val="lt1"/>
              </a:buClr>
              <a:buSzPts val="900"/>
              <a:buNone/>
              <a:defRPr sz="900"/>
            </a:lvl3pPr>
            <a:lvl4pPr indent="-228600" lvl="3" marL="1828800" algn="l">
              <a:lnSpc>
                <a:spcPct val="90000"/>
              </a:lnSpc>
              <a:spcBef>
                <a:spcPts val="375"/>
              </a:spcBef>
              <a:spcAft>
                <a:spcPts val="0"/>
              </a:spcAft>
              <a:buClr>
                <a:schemeClr val="lt1"/>
              </a:buClr>
              <a:buSzPts val="750"/>
              <a:buNone/>
              <a:defRPr sz="750"/>
            </a:lvl4pPr>
            <a:lvl5pPr indent="-228600" lvl="4" marL="2286000" algn="l">
              <a:lnSpc>
                <a:spcPct val="90000"/>
              </a:lnSpc>
              <a:spcBef>
                <a:spcPts val="375"/>
              </a:spcBef>
              <a:spcAft>
                <a:spcPts val="0"/>
              </a:spcAft>
              <a:buClr>
                <a:schemeClr val="lt1"/>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68" name="Google Shape;68;p11"/>
          <p:cNvSpPr txBox="1"/>
          <p:nvPr>
            <p:ph idx="10" type="dt"/>
          </p:nvPr>
        </p:nvSpPr>
        <p:spPr>
          <a:xfrm>
            <a:off x="628650" y="4925989"/>
            <a:ext cx="1914368" cy="20469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9" name="Google Shape;69;p11"/>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0" name="Google Shape;70;p11"/>
          <p:cNvSpPr txBox="1"/>
          <p:nvPr>
            <p:ph idx="12" type="sldNum"/>
          </p:nvPr>
        </p:nvSpPr>
        <p:spPr>
          <a:xfrm>
            <a:off x="0" y="5012500"/>
            <a:ext cx="628650" cy="21090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1" name="Shape 71"/>
        <p:cNvGrpSpPr/>
        <p:nvPr/>
      </p:nvGrpSpPr>
      <p:grpSpPr>
        <a:xfrm>
          <a:off x="0" y="0"/>
          <a:ext cx="0" cy="0"/>
          <a:chOff x="0" y="0"/>
          <a:chExt cx="0" cy="0"/>
        </a:xfrm>
      </p:grpSpPr>
      <p:sp>
        <p:nvSpPr>
          <p:cNvPr id="72" name="Google Shape;72;p12"/>
          <p:cNvSpPr txBox="1"/>
          <p:nvPr>
            <p:ph type="title"/>
          </p:nvPr>
        </p:nvSpPr>
        <p:spPr>
          <a:xfrm rot="5400000">
            <a:off x="5350074" y="1467446"/>
            <a:ext cx="4358879"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2"/>
          <p:cNvSpPr txBox="1"/>
          <p:nvPr>
            <p:ph idx="1" type="body"/>
          </p:nvPr>
        </p:nvSpPr>
        <p:spPr>
          <a:xfrm rot="5400000">
            <a:off x="1349574" y="-447079"/>
            <a:ext cx="4358879"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74" name="Google Shape;74;p12"/>
          <p:cNvSpPr txBox="1"/>
          <p:nvPr>
            <p:ph idx="10" type="dt"/>
          </p:nvPr>
        </p:nvSpPr>
        <p:spPr>
          <a:xfrm>
            <a:off x="628650" y="4925989"/>
            <a:ext cx="1914368" cy="20469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5" name="Google Shape;75;p12"/>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6" name="Google Shape;76;p12"/>
          <p:cNvSpPr txBox="1"/>
          <p:nvPr>
            <p:ph idx="12" type="sldNum"/>
          </p:nvPr>
        </p:nvSpPr>
        <p:spPr>
          <a:xfrm>
            <a:off x="0" y="5012500"/>
            <a:ext cx="628650" cy="21090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80" name="Shape 80"/>
        <p:cNvGrpSpPr/>
        <p:nvPr/>
      </p:nvGrpSpPr>
      <p:grpSpPr>
        <a:xfrm>
          <a:off x="0" y="0"/>
          <a:ext cx="0" cy="0"/>
          <a:chOff x="0" y="0"/>
          <a:chExt cx="0" cy="0"/>
        </a:xfrm>
      </p:grpSpPr>
      <p:sp>
        <p:nvSpPr>
          <p:cNvPr id="81" name="Google Shape;81;p14"/>
          <p:cNvSpPr txBox="1"/>
          <p:nvPr>
            <p:ph type="ctrTitle"/>
          </p:nvPr>
        </p:nvSpPr>
        <p:spPr>
          <a:xfrm>
            <a:off x="685800" y="841772"/>
            <a:ext cx="7772400" cy="1790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lt1"/>
              </a:buClr>
              <a:buSzPts val="4500"/>
              <a:buFont typeface="Helvetica Neue"/>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2" name="Google Shape;82;p14"/>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750"/>
              </a:spcBef>
              <a:spcAft>
                <a:spcPts val="0"/>
              </a:spcAft>
              <a:buClr>
                <a:schemeClr val="lt1"/>
              </a:buClr>
              <a:buSzPts val="1800"/>
              <a:buNone/>
              <a:defRPr sz="1800"/>
            </a:lvl1pPr>
            <a:lvl2pPr lvl="1" rtl="0" algn="ctr">
              <a:lnSpc>
                <a:spcPct val="90000"/>
              </a:lnSpc>
              <a:spcBef>
                <a:spcPts val="375"/>
              </a:spcBef>
              <a:spcAft>
                <a:spcPts val="0"/>
              </a:spcAft>
              <a:buClr>
                <a:schemeClr val="lt1"/>
              </a:buClr>
              <a:buSzPts val="1500"/>
              <a:buNone/>
              <a:defRPr sz="1500"/>
            </a:lvl2pPr>
            <a:lvl3pPr lvl="2" rtl="0" algn="ctr">
              <a:lnSpc>
                <a:spcPct val="90000"/>
              </a:lnSpc>
              <a:spcBef>
                <a:spcPts val="375"/>
              </a:spcBef>
              <a:spcAft>
                <a:spcPts val="0"/>
              </a:spcAft>
              <a:buClr>
                <a:schemeClr val="lt1"/>
              </a:buClr>
              <a:buSzPts val="1350"/>
              <a:buNone/>
              <a:defRPr sz="1350"/>
            </a:lvl3pPr>
            <a:lvl4pPr lvl="3" rtl="0" algn="ctr">
              <a:lnSpc>
                <a:spcPct val="90000"/>
              </a:lnSpc>
              <a:spcBef>
                <a:spcPts val="375"/>
              </a:spcBef>
              <a:spcAft>
                <a:spcPts val="0"/>
              </a:spcAft>
              <a:buClr>
                <a:schemeClr val="lt1"/>
              </a:buClr>
              <a:buSzPts val="1200"/>
              <a:buNone/>
              <a:defRPr sz="1200"/>
            </a:lvl4pPr>
            <a:lvl5pPr lvl="4" rtl="0" algn="ctr">
              <a:lnSpc>
                <a:spcPct val="90000"/>
              </a:lnSpc>
              <a:spcBef>
                <a:spcPts val="375"/>
              </a:spcBef>
              <a:spcAft>
                <a:spcPts val="0"/>
              </a:spcAft>
              <a:buClr>
                <a:schemeClr val="lt1"/>
              </a:buClr>
              <a:buSzPts val="1200"/>
              <a:buNone/>
              <a:defRPr sz="1200"/>
            </a:lvl5pPr>
            <a:lvl6pPr lvl="5" rtl="0" algn="ctr">
              <a:lnSpc>
                <a:spcPct val="90000"/>
              </a:lnSpc>
              <a:spcBef>
                <a:spcPts val="375"/>
              </a:spcBef>
              <a:spcAft>
                <a:spcPts val="0"/>
              </a:spcAft>
              <a:buClr>
                <a:schemeClr val="lt1"/>
              </a:buClr>
              <a:buSzPts val="1200"/>
              <a:buNone/>
              <a:defRPr sz="1200"/>
            </a:lvl6pPr>
            <a:lvl7pPr lvl="6" rtl="0" algn="ctr">
              <a:lnSpc>
                <a:spcPct val="90000"/>
              </a:lnSpc>
              <a:spcBef>
                <a:spcPts val="375"/>
              </a:spcBef>
              <a:spcAft>
                <a:spcPts val="0"/>
              </a:spcAft>
              <a:buClr>
                <a:schemeClr val="lt1"/>
              </a:buClr>
              <a:buSzPts val="1200"/>
              <a:buNone/>
              <a:defRPr sz="1200"/>
            </a:lvl7pPr>
            <a:lvl8pPr lvl="7" rtl="0" algn="ctr">
              <a:lnSpc>
                <a:spcPct val="90000"/>
              </a:lnSpc>
              <a:spcBef>
                <a:spcPts val="375"/>
              </a:spcBef>
              <a:spcAft>
                <a:spcPts val="0"/>
              </a:spcAft>
              <a:buClr>
                <a:schemeClr val="lt1"/>
              </a:buClr>
              <a:buSzPts val="1200"/>
              <a:buNone/>
              <a:defRPr sz="1200"/>
            </a:lvl8pPr>
            <a:lvl9pPr lvl="8" rtl="0" algn="ctr">
              <a:lnSpc>
                <a:spcPct val="90000"/>
              </a:lnSpc>
              <a:spcBef>
                <a:spcPts val="375"/>
              </a:spcBef>
              <a:spcAft>
                <a:spcPts val="0"/>
              </a:spcAft>
              <a:buClr>
                <a:schemeClr val="lt1"/>
              </a:buClr>
              <a:buSzPts val="1200"/>
              <a:buNone/>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3" name="Shape 83"/>
        <p:cNvGrpSpPr/>
        <p:nvPr/>
      </p:nvGrpSpPr>
      <p:grpSpPr>
        <a:xfrm>
          <a:off x="0" y="0"/>
          <a:ext cx="0" cy="0"/>
          <a:chOff x="0" y="0"/>
          <a:chExt cx="0" cy="0"/>
        </a:xfrm>
      </p:grpSpPr>
      <p:sp>
        <p:nvSpPr>
          <p:cNvPr id="84" name="Google Shape;84;p15"/>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5" name="Google Shape;85;p1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86" name="Google Shape;86;p15"/>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7" name="Google Shape;87;p15"/>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5"/>
          <p:cNvSpPr txBox="1"/>
          <p:nvPr>
            <p:ph idx="12" type="sldNum"/>
          </p:nvPr>
        </p:nvSpPr>
        <p:spPr>
          <a:xfrm>
            <a:off x="76912" y="4925990"/>
            <a:ext cx="5517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1"/>
                </a:solidFill>
                <a:latin typeface="Calibri"/>
                <a:ea typeface="Calibri"/>
                <a:cs typeface="Calibri"/>
                <a:sym typeface="Calibri"/>
              </a:defRPr>
            </a:lvl2pPr>
            <a:lvl3pPr indent="0" lvl="2" marL="0" marR="0" rtl="0" algn="l">
              <a:spcBef>
                <a:spcPts val="0"/>
              </a:spcBef>
              <a:buNone/>
              <a:defRPr b="0" i="0" sz="1800" u="none" cap="none" strike="noStrike">
                <a:solidFill>
                  <a:schemeClr val="lt1"/>
                </a:solidFill>
                <a:latin typeface="Calibri"/>
                <a:ea typeface="Calibri"/>
                <a:cs typeface="Calibri"/>
                <a:sym typeface="Calibri"/>
              </a:defRPr>
            </a:lvl3pPr>
            <a:lvl4pPr indent="0" lvl="3" marL="0" marR="0" rtl="0" algn="l">
              <a:spcBef>
                <a:spcPts val="0"/>
              </a:spcBef>
              <a:buNone/>
              <a:defRPr b="0" i="0" sz="1800" u="none" cap="none" strike="noStrike">
                <a:solidFill>
                  <a:schemeClr val="lt1"/>
                </a:solidFill>
                <a:latin typeface="Calibri"/>
                <a:ea typeface="Calibri"/>
                <a:cs typeface="Calibri"/>
                <a:sym typeface="Calibri"/>
              </a:defRPr>
            </a:lvl4pPr>
            <a:lvl5pPr indent="0" lvl="4" marL="0" marR="0" rtl="0" algn="l">
              <a:spcBef>
                <a:spcPts val="0"/>
              </a:spcBef>
              <a:buNone/>
              <a:defRPr b="0" i="0" sz="1800" u="none" cap="none" strike="noStrike">
                <a:solidFill>
                  <a:schemeClr val="lt1"/>
                </a:solidFill>
                <a:latin typeface="Calibri"/>
                <a:ea typeface="Calibri"/>
                <a:cs typeface="Calibri"/>
                <a:sym typeface="Calibri"/>
              </a:defRPr>
            </a:lvl5pPr>
            <a:lvl6pPr indent="0" lvl="5" marL="0" marR="0" rtl="0" algn="l">
              <a:spcBef>
                <a:spcPts val="0"/>
              </a:spcBef>
              <a:buNone/>
              <a:defRPr b="0" i="0" sz="1800" u="none" cap="none" strike="noStrike">
                <a:solidFill>
                  <a:schemeClr val="lt1"/>
                </a:solidFill>
                <a:latin typeface="Calibri"/>
                <a:ea typeface="Calibri"/>
                <a:cs typeface="Calibri"/>
                <a:sym typeface="Calibri"/>
              </a:defRPr>
            </a:lvl6pPr>
            <a:lvl7pPr indent="0" lvl="6" marL="0" marR="0" rtl="0" algn="l">
              <a:spcBef>
                <a:spcPts val="0"/>
              </a:spcBef>
              <a:buNone/>
              <a:defRPr b="0" i="0" sz="1800" u="none" cap="none" strike="noStrike">
                <a:solidFill>
                  <a:schemeClr val="lt1"/>
                </a:solidFill>
                <a:latin typeface="Calibri"/>
                <a:ea typeface="Calibri"/>
                <a:cs typeface="Calibri"/>
                <a:sym typeface="Calibri"/>
              </a:defRPr>
            </a:lvl7pPr>
            <a:lvl8pPr indent="0" lvl="7" marL="0" marR="0" rtl="0" algn="l">
              <a:spcBef>
                <a:spcPts val="0"/>
              </a:spcBef>
              <a:buNone/>
              <a:defRPr b="0" i="0" sz="1800" u="none" cap="none" strike="noStrike">
                <a:solidFill>
                  <a:schemeClr val="lt1"/>
                </a:solidFill>
                <a:latin typeface="Calibri"/>
                <a:ea typeface="Calibri"/>
                <a:cs typeface="Calibri"/>
                <a:sym typeface="Calibri"/>
              </a:defRPr>
            </a:lvl8pPr>
            <a:lvl9pPr indent="0" lvl="8" marL="0" marR="0" rtl="0" algn="l">
              <a:spcBef>
                <a:spcPts val="0"/>
              </a:spcBef>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89" name="Shape 89"/>
        <p:cNvGrpSpPr/>
        <p:nvPr/>
      </p:nvGrpSpPr>
      <p:grpSpPr>
        <a:xfrm>
          <a:off x="0" y="0"/>
          <a:ext cx="0" cy="0"/>
          <a:chOff x="0" y="0"/>
          <a:chExt cx="0" cy="0"/>
        </a:xfrm>
      </p:grpSpPr>
      <p:sp>
        <p:nvSpPr>
          <p:cNvPr id="90" name="Google Shape;90;p16"/>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1"/>
                </a:solidFill>
                <a:latin typeface="Calibri"/>
                <a:ea typeface="Calibri"/>
                <a:cs typeface="Calibri"/>
                <a:sym typeface="Calibri"/>
              </a:defRPr>
            </a:lvl2pPr>
            <a:lvl3pPr indent="0" lvl="2" marL="0" marR="0" rtl="0" algn="l">
              <a:spcBef>
                <a:spcPts val="0"/>
              </a:spcBef>
              <a:buNone/>
              <a:defRPr b="0" i="0" sz="1800" u="none" cap="none" strike="noStrike">
                <a:solidFill>
                  <a:schemeClr val="lt1"/>
                </a:solidFill>
                <a:latin typeface="Calibri"/>
                <a:ea typeface="Calibri"/>
                <a:cs typeface="Calibri"/>
                <a:sym typeface="Calibri"/>
              </a:defRPr>
            </a:lvl3pPr>
            <a:lvl4pPr indent="0" lvl="3" marL="0" marR="0" rtl="0" algn="l">
              <a:spcBef>
                <a:spcPts val="0"/>
              </a:spcBef>
              <a:buNone/>
              <a:defRPr b="0" i="0" sz="1800" u="none" cap="none" strike="noStrike">
                <a:solidFill>
                  <a:schemeClr val="lt1"/>
                </a:solidFill>
                <a:latin typeface="Calibri"/>
                <a:ea typeface="Calibri"/>
                <a:cs typeface="Calibri"/>
                <a:sym typeface="Calibri"/>
              </a:defRPr>
            </a:lvl4pPr>
            <a:lvl5pPr indent="0" lvl="4" marL="0" marR="0" rtl="0" algn="l">
              <a:spcBef>
                <a:spcPts val="0"/>
              </a:spcBef>
              <a:buNone/>
              <a:defRPr b="0" i="0" sz="1800" u="none" cap="none" strike="noStrike">
                <a:solidFill>
                  <a:schemeClr val="lt1"/>
                </a:solidFill>
                <a:latin typeface="Calibri"/>
                <a:ea typeface="Calibri"/>
                <a:cs typeface="Calibri"/>
                <a:sym typeface="Calibri"/>
              </a:defRPr>
            </a:lvl5pPr>
            <a:lvl6pPr indent="0" lvl="5" marL="0" marR="0" rtl="0" algn="l">
              <a:spcBef>
                <a:spcPts val="0"/>
              </a:spcBef>
              <a:buNone/>
              <a:defRPr b="0" i="0" sz="1800" u="none" cap="none" strike="noStrike">
                <a:solidFill>
                  <a:schemeClr val="lt1"/>
                </a:solidFill>
                <a:latin typeface="Calibri"/>
                <a:ea typeface="Calibri"/>
                <a:cs typeface="Calibri"/>
                <a:sym typeface="Calibri"/>
              </a:defRPr>
            </a:lvl6pPr>
            <a:lvl7pPr indent="0" lvl="6" marL="0" marR="0" rtl="0" algn="l">
              <a:spcBef>
                <a:spcPts val="0"/>
              </a:spcBef>
              <a:buNone/>
              <a:defRPr b="0" i="0" sz="1800" u="none" cap="none" strike="noStrike">
                <a:solidFill>
                  <a:schemeClr val="lt1"/>
                </a:solidFill>
                <a:latin typeface="Calibri"/>
                <a:ea typeface="Calibri"/>
                <a:cs typeface="Calibri"/>
                <a:sym typeface="Calibri"/>
              </a:defRPr>
            </a:lvl7pPr>
            <a:lvl8pPr indent="0" lvl="7" marL="0" marR="0" rtl="0" algn="l">
              <a:spcBef>
                <a:spcPts val="0"/>
              </a:spcBef>
              <a:buNone/>
              <a:defRPr b="0" i="0" sz="1800" u="none" cap="none" strike="noStrike">
                <a:solidFill>
                  <a:schemeClr val="lt1"/>
                </a:solidFill>
                <a:latin typeface="Calibri"/>
                <a:ea typeface="Calibri"/>
                <a:cs typeface="Calibri"/>
                <a:sym typeface="Calibri"/>
              </a:defRPr>
            </a:lvl8pPr>
            <a:lvl9pPr indent="0" lvl="8" marL="0" marR="0" rtl="0" algn="l">
              <a:spcBef>
                <a:spcPts val="0"/>
              </a:spcBef>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91" name="Google Shape;91;p16"/>
          <p:cNvSpPr txBox="1"/>
          <p:nvPr/>
        </p:nvSpPr>
        <p:spPr>
          <a:xfrm>
            <a:off x="406581" y="273845"/>
            <a:ext cx="7096500" cy="1072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Helvetica Neue"/>
              <a:buNone/>
            </a:pPr>
            <a:r>
              <a:t/>
            </a:r>
            <a:endParaRPr b="0" i="0" sz="3300" u="none">
              <a:solidFill>
                <a:schemeClr val="lt1"/>
              </a:solidFill>
              <a:latin typeface="Helvetica Neue"/>
              <a:ea typeface="Helvetica Neue"/>
              <a:cs typeface="Helvetica Neue"/>
              <a:sym typeface="Helvetica Neue"/>
            </a:endParaRPr>
          </a:p>
        </p:txBody>
      </p:sp>
      <p:sp>
        <p:nvSpPr>
          <p:cNvPr id="92" name="Google Shape;92;p16"/>
          <p:cNvSpPr/>
          <p:nvPr>
            <p:ph idx="2" type="chart"/>
          </p:nvPr>
        </p:nvSpPr>
        <p:spPr>
          <a:xfrm>
            <a:off x="406581" y="1454922"/>
            <a:ext cx="8472600" cy="3038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Helvetica Neue"/>
                <a:ea typeface="Helvetica Neue"/>
                <a:cs typeface="Helvetica Neue"/>
                <a:sym typeface="Helvetica Neue"/>
              </a:defRPr>
            </a:lvl1pPr>
            <a:lvl2pPr lvl="1"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Helvetica Neue"/>
                <a:ea typeface="Helvetica Neue"/>
                <a:cs typeface="Helvetica Neue"/>
                <a:sym typeface="Helvetica Neue"/>
              </a:defRPr>
            </a:lvl2pPr>
            <a:lvl3pPr lvl="2"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Helvetica Neue"/>
                <a:ea typeface="Helvetica Neue"/>
                <a:cs typeface="Helvetica Neue"/>
                <a:sym typeface="Helvetica Neue"/>
              </a:defRPr>
            </a:lvl3pPr>
            <a:lvl4pPr lvl="3"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Helvetica Neue"/>
                <a:ea typeface="Helvetica Neue"/>
                <a:cs typeface="Helvetica Neue"/>
                <a:sym typeface="Helvetica Neue"/>
              </a:defRPr>
            </a:lvl4pPr>
            <a:lvl5pPr lvl="4"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Helvetica Neue"/>
                <a:ea typeface="Helvetica Neue"/>
                <a:cs typeface="Helvetica Neue"/>
                <a:sym typeface="Helvetica Neue"/>
              </a:defRPr>
            </a:lvl5pPr>
            <a:lvl6pPr lvl="5"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lvl="6"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lvl="7"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lvl="8"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17"/>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5" name="Google Shape;95;p17"/>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6" name="Google Shape;96;p17"/>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7" name="Shape 97"/>
        <p:cNvGrpSpPr/>
        <p:nvPr/>
      </p:nvGrpSpPr>
      <p:grpSpPr>
        <a:xfrm>
          <a:off x="0" y="0"/>
          <a:ext cx="0" cy="0"/>
          <a:chOff x="0" y="0"/>
          <a:chExt cx="0" cy="0"/>
        </a:xfrm>
      </p:grpSpPr>
      <p:sp>
        <p:nvSpPr>
          <p:cNvPr id="98" name="Google Shape;98;p18"/>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9" name="Google Shape;99;p18"/>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100" name="Google Shape;100;p18"/>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1" name="Google Shape;101;p18"/>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2" name="Google Shape;102;p18"/>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3" name="Shape 103"/>
        <p:cNvGrpSpPr/>
        <p:nvPr/>
      </p:nvGrpSpPr>
      <p:grpSpPr>
        <a:xfrm>
          <a:off x="0" y="0"/>
          <a:ext cx="0" cy="0"/>
          <a:chOff x="0" y="0"/>
          <a:chExt cx="0" cy="0"/>
        </a:xfrm>
      </p:grpSpPr>
      <p:sp>
        <p:nvSpPr>
          <p:cNvPr id="104" name="Google Shape;104;p19"/>
          <p:cNvSpPr txBox="1"/>
          <p:nvPr>
            <p:ph type="title"/>
          </p:nvPr>
        </p:nvSpPr>
        <p:spPr>
          <a:xfrm>
            <a:off x="623888" y="1282305"/>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4500"/>
              <a:buFont typeface="Helvetica Neue"/>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 name="Google Shape;105;p19"/>
          <p:cNvSpPr txBox="1"/>
          <p:nvPr>
            <p:ph idx="1" type="body"/>
          </p:nvPr>
        </p:nvSpPr>
        <p:spPr>
          <a:xfrm>
            <a:off x="623888" y="3442099"/>
            <a:ext cx="7886700" cy="1125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1800"/>
              <a:buNone/>
              <a:defRPr sz="1800">
                <a:solidFill>
                  <a:schemeClr val="lt1"/>
                </a:solidFill>
              </a:defRPr>
            </a:lvl1pPr>
            <a:lvl2pPr indent="-228600" lvl="1" marL="914400" rtl="0" algn="l">
              <a:lnSpc>
                <a:spcPct val="90000"/>
              </a:lnSpc>
              <a:spcBef>
                <a:spcPts val="375"/>
              </a:spcBef>
              <a:spcAft>
                <a:spcPts val="0"/>
              </a:spcAft>
              <a:buClr>
                <a:schemeClr val="lt1"/>
              </a:buClr>
              <a:buSzPts val="1500"/>
              <a:buNone/>
              <a:defRPr sz="1500">
                <a:solidFill>
                  <a:schemeClr val="lt1"/>
                </a:solidFill>
              </a:defRPr>
            </a:lvl2pPr>
            <a:lvl3pPr indent="-228600" lvl="2" marL="1371600" rtl="0" algn="l">
              <a:lnSpc>
                <a:spcPct val="90000"/>
              </a:lnSpc>
              <a:spcBef>
                <a:spcPts val="375"/>
              </a:spcBef>
              <a:spcAft>
                <a:spcPts val="0"/>
              </a:spcAft>
              <a:buClr>
                <a:schemeClr val="lt1"/>
              </a:buClr>
              <a:buSzPts val="1350"/>
              <a:buNone/>
              <a:defRPr sz="1350">
                <a:solidFill>
                  <a:schemeClr val="lt1"/>
                </a:solidFill>
              </a:defRPr>
            </a:lvl3pPr>
            <a:lvl4pPr indent="-228600" lvl="3" marL="1828800" rtl="0" algn="l">
              <a:lnSpc>
                <a:spcPct val="90000"/>
              </a:lnSpc>
              <a:spcBef>
                <a:spcPts val="375"/>
              </a:spcBef>
              <a:spcAft>
                <a:spcPts val="0"/>
              </a:spcAft>
              <a:buClr>
                <a:schemeClr val="lt1"/>
              </a:buClr>
              <a:buSzPts val="1200"/>
              <a:buNone/>
              <a:defRPr sz="1200">
                <a:solidFill>
                  <a:schemeClr val="lt1"/>
                </a:solidFill>
              </a:defRPr>
            </a:lvl4pPr>
            <a:lvl5pPr indent="-228600" lvl="4" marL="2286000" rtl="0" algn="l">
              <a:lnSpc>
                <a:spcPct val="90000"/>
              </a:lnSpc>
              <a:spcBef>
                <a:spcPts val="375"/>
              </a:spcBef>
              <a:spcAft>
                <a:spcPts val="0"/>
              </a:spcAft>
              <a:buClr>
                <a:schemeClr val="lt1"/>
              </a:buClr>
              <a:buSzPts val="1200"/>
              <a:buNone/>
              <a:defRPr sz="1200">
                <a:solidFill>
                  <a:schemeClr val="lt1"/>
                </a:solidFill>
              </a:defRPr>
            </a:lvl5pPr>
            <a:lvl6pPr indent="-228600" lvl="5" marL="2743200" rtl="0" algn="l">
              <a:lnSpc>
                <a:spcPct val="90000"/>
              </a:lnSpc>
              <a:spcBef>
                <a:spcPts val="375"/>
              </a:spcBef>
              <a:spcAft>
                <a:spcPts val="0"/>
              </a:spcAft>
              <a:buClr>
                <a:schemeClr val="lt1"/>
              </a:buClr>
              <a:buSzPts val="1200"/>
              <a:buNone/>
              <a:defRPr sz="1200">
                <a:solidFill>
                  <a:schemeClr val="lt1"/>
                </a:solidFill>
              </a:defRPr>
            </a:lvl6pPr>
            <a:lvl7pPr indent="-228600" lvl="6" marL="3200400" rtl="0" algn="l">
              <a:lnSpc>
                <a:spcPct val="90000"/>
              </a:lnSpc>
              <a:spcBef>
                <a:spcPts val="375"/>
              </a:spcBef>
              <a:spcAft>
                <a:spcPts val="0"/>
              </a:spcAft>
              <a:buClr>
                <a:schemeClr val="lt1"/>
              </a:buClr>
              <a:buSzPts val="1200"/>
              <a:buNone/>
              <a:defRPr sz="1200">
                <a:solidFill>
                  <a:schemeClr val="lt1"/>
                </a:solidFill>
              </a:defRPr>
            </a:lvl7pPr>
            <a:lvl8pPr indent="-228600" lvl="7" marL="3657600" rtl="0" algn="l">
              <a:lnSpc>
                <a:spcPct val="90000"/>
              </a:lnSpc>
              <a:spcBef>
                <a:spcPts val="375"/>
              </a:spcBef>
              <a:spcAft>
                <a:spcPts val="0"/>
              </a:spcAft>
              <a:buClr>
                <a:schemeClr val="lt1"/>
              </a:buClr>
              <a:buSzPts val="1200"/>
              <a:buNone/>
              <a:defRPr sz="1200">
                <a:solidFill>
                  <a:schemeClr val="lt1"/>
                </a:solidFill>
              </a:defRPr>
            </a:lvl8pPr>
            <a:lvl9pPr indent="-228600" lvl="8" marL="4114800" rtl="0" algn="l">
              <a:lnSpc>
                <a:spcPct val="90000"/>
              </a:lnSpc>
              <a:spcBef>
                <a:spcPts val="375"/>
              </a:spcBef>
              <a:spcAft>
                <a:spcPts val="0"/>
              </a:spcAft>
              <a:buClr>
                <a:schemeClr val="lt1"/>
              </a:buClr>
              <a:buSzPts val="1200"/>
              <a:buNone/>
              <a:defRPr sz="1200">
                <a:solidFill>
                  <a:schemeClr val="lt1"/>
                </a:solidFill>
              </a:defRPr>
            </a:lvl9pPr>
          </a:lstStyle>
          <a:p/>
        </p:txBody>
      </p:sp>
      <p:sp>
        <p:nvSpPr>
          <p:cNvPr id="106" name="Google Shape;106;p19"/>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7" name="Google Shape;107;p19"/>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8" name="Google Shape;108;p19"/>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9" name="Shape 109"/>
        <p:cNvGrpSpPr/>
        <p:nvPr/>
      </p:nvGrpSpPr>
      <p:grpSpPr>
        <a:xfrm>
          <a:off x="0" y="0"/>
          <a:ext cx="0" cy="0"/>
          <a:chOff x="0" y="0"/>
          <a:chExt cx="0" cy="0"/>
        </a:xfrm>
      </p:grpSpPr>
      <p:sp>
        <p:nvSpPr>
          <p:cNvPr id="110" name="Google Shape;110;p20"/>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 name="Google Shape;111;p20"/>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112" name="Google Shape;112;p20"/>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113" name="Google Shape;113;p20"/>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4" name="Google Shape;114;p20"/>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5" name="Google Shape;115;p20"/>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6" name="Shape 116"/>
        <p:cNvGrpSpPr/>
        <p:nvPr/>
      </p:nvGrpSpPr>
      <p:grpSpPr>
        <a:xfrm>
          <a:off x="0" y="0"/>
          <a:ext cx="0" cy="0"/>
          <a:chOff x="0" y="0"/>
          <a:chExt cx="0" cy="0"/>
        </a:xfrm>
      </p:grpSpPr>
      <p:sp>
        <p:nvSpPr>
          <p:cNvPr id="117" name="Google Shape;117;p21"/>
          <p:cNvSpPr txBox="1"/>
          <p:nvPr>
            <p:ph type="title"/>
          </p:nvPr>
        </p:nvSpPr>
        <p:spPr>
          <a:xfrm>
            <a:off x="629841" y="273845"/>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 name="Google Shape;118;p21"/>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1800"/>
              <a:buNone/>
              <a:defRPr b="1" sz="1800"/>
            </a:lvl1pPr>
            <a:lvl2pPr indent="-228600" lvl="1" marL="914400" rtl="0" algn="l">
              <a:lnSpc>
                <a:spcPct val="90000"/>
              </a:lnSpc>
              <a:spcBef>
                <a:spcPts val="375"/>
              </a:spcBef>
              <a:spcAft>
                <a:spcPts val="0"/>
              </a:spcAft>
              <a:buClr>
                <a:schemeClr val="lt1"/>
              </a:buClr>
              <a:buSzPts val="1500"/>
              <a:buNone/>
              <a:defRPr b="1" sz="1500"/>
            </a:lvl2pPr>
            <a:lvl3pPr indent="-228600" lvl="2" marL="1371600" rtl="0" algn="l">
              <a:lnSpc>
                <a:spcPct val="90000"/>
              </a:lnSpc>
              <a:spcBef>
                <a:spcPts val="375"/>
              </a:spcBef>
              <a:spcAft>
                <a:spcPts val="0"/>
              </a:spcAft>
              <a:buClr>
                <a:schemeClr val="lt1"/>
              </a:buClr>
              <a:buSzPts val="1350"/>
              <a:buNone/>
              <a:defRPr b="1" sz="1350"/>
            </a:lvl3pPr>
            <a:lvl4pPr indent="-228600" lvl="3" marL="1828800" rtl="0" algn="l">
              <a:lnSpc>
                <a:spcPct val="90000"/>
              </a:lnSpc>
              <a:spcBef>
                <a:spcPts val="375"/>
              </a:spcBef>
              <a:spcAft>
                <a:spcPts val="0"/>
              </a:spcAft>
              <a:buClr>
                <a:schemeClr val="lt1"/>
              </a:buClr>
              <a:buSzPts val="1200"/>
              <a:buNone/>
              <a:defRPr b="1" sz="1200"/>
            </a:lvl4pPr>
            <a:lvl5pPr indent="-228600" lvl="4" marL="2286000" rtl="0" algn="l">
              <a:lnSpc>
                <a:spcPct val="90000"/>
              </a:lnSpc>
              <a:spcBef>
                <a:spcPts val="375"/>
              </a:spcBef>
              <a:spcAft>
                <a:spcPts val="0"/>
              </a:spcAft>
              <a:buClr>
                <a:schemeClr val="lt1"/>
              </a:buClr>
              <a:buSzPts val="1200"/>
              <a:buNone/>
              <a:defRPr b="1" sz="1200"/>
            </a:lvl5pPr>
            <a:lvl6pPr indent="-228600" lvl="5" marL="2743200" rtl="0" algn="l">
              <a:lnSpc>
                <a:spcPct val="90000"/>
              </a:lnSpc>
              <a:spcBef>
                <a:spcPts val="375"/>
              </a:spcBef>
              <a:spcAft>
                <a:spcPts val="0"/>
              </a:spcAft>
              <a:buClr>
                <a:schemeClr val="lt1"/>
              </a:buClr>
              <a:buSzPts val="1200"/>
              <a:buNone/>
              <a:defRPr b="1" sz="1200"/>
            </a:lvl6pPr>
            <a:lvl7pPr indent="-228600" lvl="6" marL="3200400" rtl="0" algn="l">
              <a:lnSpc>
                <a:spcPct val="90000"/>
              </a:lnSpc>
              <a:spcBef>
                <a:spcPts val="375"/>
              </a:spcBef>
              <a:spcAft>
                <a:spcPts val="0"/>
              </a:spcAft>
              <a:buClr>
                <a:schemeClr val="lt1"/>
              </a:buClr>
              <a:buSzPts val="1200"/>
              <a:buNone/>
              <a:defRPr b="1" sz="1200"/>
            </a:lvl7pPr>
            <a:lvl8pPr indent="-228600" lvl="7" marL="3657600" rtl="0" algn="l">
              <a:lnSpc>
                <a:spcPct val="90000"/>
              </a:lnSpc>
              <a:spcBef>
                <a:spcPts val="375"/>
              </a:spcBef>
              <a:spcAft>
                <a:spcPts val="0"/>
              </a:spcAft>
              <a:buClr>
                <a:schemeClr val="lt1"/>
              </a:buClr>
              <a:buSzPts val="1200"/>
              <a:buNone/>
              <a:defRPr b="1" sz="1200"/>
            </a:lvl8pPr>
            <a:lvl9pPr indent="-228600" lvl="8" marL="4114800" rtl="0" algn="l">
              <a:lnSpc>
                <a:spcPct val="90000"/>
              </a:lnSpc>
              <a:spcBef>
                <a:spcPts val="375"/>
              </a:spcBef>
              <a:spcAft>
                <a:spcPts val="0"/>
              </a:spcAft>
              <a:buClr>
                <a:schemeClr val="lt1"/>
              </a:buClr>
              <a:buSzPts val="1200"/>
              <a:buNone/>
              <a:defRPr b="1" sz="1200"/>
            </a:lvl9pPr>
          </a:lstStyle>
          <a:p/>
        </p:txBody>
      </p:sp>
      <p:sp>
        <p:nvSpPr>
          <p:cNvPr id="119" name="Google Shape;119;p21"/>
          <p:cNvSpPr txBox="1"/>
          <p:nvPr>
            <p:ph idx="2" type="body"/>
          </p:nvPr>
        </p:nvSpPr>
        <p:spPr>
          <a:xfrm>
            <a:off x="629842" y="1878806"/>
            <a:ext cx="38682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120" name="Google Shape;120;p21"/>
          <p:cNvSpPr txBox="1"/>
          <p:nvPr>
            <p:ph idx="3" type="body"/>
          </p:nvPr>
        </p:nvSpPr>
        <p:spPr>
          <a:xfrm>
            <a:off x="4629151" y="1260872"/>
            <a:ext cx="38874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1800"/>
              <a:buNone/>
              <a:defRPr b="1" sz="1800"/>
            </a:lvl1pPr>
            <a:lvl2pPr indent="-228600" lvl="1" marL="914400" rtl="0" algn="l">
              <a:lnSpc>
                <a:spcPct val="90000"/>
              </a:lnSpc>
              <a:spcBef>
                <a:spcPts val="375"/>
              </a:spcBef>
              <a:spcAft>
                <a:spcPts val="0"/>
              </a:spcAft>
              <a:buClr>
                <a:schemeClr val="lt1"/>
              </a:buClr>
              <a:buSzPts val="1500"/>
              <a:buNone/>
              <a:defRPr b="1" sz="1500"/>
            </a:lvl2pPr>
            <a:lvl3pPr indent="-228600" lvl="2" marL="1371600" rtl="0" algn="l">
              <a:lnSpc>
                <a:spcPct val="90000"/>
              </a:lnSpc>
              <a:spcBef>
                <a:spcPts val="375"/>
              </a:spcBef>
              <a:spcAft>
                <a:spcPts val="0"/>
              </a:spcAft>
              <a:buClr>
                <a:schemeClr val="lt1"/>
              </a:buClr>
              <a:buSzPts val="1350"/>
              <a:buNone/>
              <a:defRPr b="1" sz="1350"/>
            </a:lvl3pPr>
            <a:lvl4pPr indent="-228600" lvl="3" marL="1828800" rtl="0" algn="l">
              <a:lnSpc>
                <a:spcPct val="90000"/>
              </a:lnSpc>
              <a:spcBef>
                <a:spcPts val="375"/>
              </a:spcBef>
              <a:spcAft>
                <a:spcPts val="0"/>
              </a:spcAft>
              <a:buClr>
                <a:schemeClr val="lt1"/>
              </a:buClr>
              <a:buSzPts val="1200"/>
              <a:buNone/>
              <a:defRPr b="1" sz="1200"/>
            </a:lvl4pPr>
            <a:lvl5pPr indent="-228600" lvl="4" marL="2286000" rtl="0" algn="l">
              <a:lnSpc>
                <a:spcPct val="90000"/>
              </a:lnSpc>
              <a:spcBef>
                <a:spcPts val="375"/>
              </a:spcBef>
              <a:spcAft>
                <a:spcPts val="0"/>
              </a:spcAft>
              <a:buClr>
                <a:schemeClr val="lt1"/>
              </a:buClr>
              <a:buSzPts val="1200"/>
              <a:buNone/>
              <a:defRPr b="1" sz="1200"/>
            </a:lvl5pPr>
            <a:lvl6pPr indent="-228600" lvl="5" marL="2743200" rtl="0" algn="l">
              <a:lnSpc>
                <a:spcPct val="90000"/>
              </a:lnSpc>
              <a:spcBef>
                <a:spcPts val="375"/>
              </a:spcBef>
              <a:spcAft>
                <a:spcPts val="0"/>
              </a:spcAft>
              <a:buClr>
                <a:schemeClr val="lt1"/>
              </a:buClr>
              <a:buSzPts val="1200"/>
              <a:buNone/>
              <a:defRPr b="1" sz="1200"/>
            </a:lvl6pPr>
            <a:lvl7pPr indent="-228600" lvl="6" marL="3200400" rtl="0" algn="l">
              <a:lnSpc>
                <a:spcPct val="90000"/>
              </a:lnSpc>
              <a:spcBef>
                <a:spcPts val="375"/>
              </a:spcBef>
              <a:spcAft>
                <a:spcPts val="0"/>
              </a:spcAft>
              <a:buClr>
                <a:schemeClr val="lt1"/>
              </a:buClr>
              <a:buSzPts val="1200"/>
              <a:buNone/>
              <a:defRPr b="1" sz="1200"/>
            </a:lvl7pPr>
            <a:lvl8pPr indent="-228600" lvl="7" marL="3657600" rtl="0" algn="l">
              <a:lnSpc>
                <a:spcPct val="90000"/>
              </a:lnSpc>
              <a:spcBef>
                <a:spcPts val="375"/>
              </a:spcBef>
              <a:spcAft>
                <a:spcPts val="0"/>
              </a:spcAft>
              <a:buClr>
                <a:schemeClr val="lt1"/>
              </a:buClr>
              <a:buSzPts val="1200"/>
              <a:buNone/>
              <a:defRPr b="1" sz="1200"/>
            </a:lvl8pPr>
            <a:lvl9pPr indent="-228600" lvl="8" marL="4114800" rtl="0" algn="l">
              <a:lnSpc>
                <a:spcPct val="90000"/>
              </a:lnSpc>
              <a:spcBef>
                <a:spcPts val="375"/>
              </a:spcBef>
              <a:spcAft>
                <a:spcPts val="0"/>
              </a:spcAft>
              <a:buClr>
                <a:schemeClr val="lt1"/>
              </a:buClr>
              <a:buSzPts val="1200"/>
              <a:buNone/>
              <a:defRPr b="1" sz="1200"/>
            </a:lvl9pPr>
          </a:lstStyle>
          <a:p/>
        </p:txBody>
      </p:sp>
      <p:sp>
        <p:nvSpPr>
          <p:cNvPr id="121" name="Google Shape;121;p21"/>
          <p:cNvSpPr txBox="1"/>
          <p:nvPr>
            <p:ph idx="4" type="body"/>
          </p:nvPr>
        </p:nvSpPr>
        <p:spPr>
          <a:xfrm>
            <a:off x="4629151"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122" name="Google Shape;122;p21"/>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3" name="Google Shape;123;p21"/>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4" name="Google Shape;124;p21"/>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8" name="Google Shape;18;p3"/>
          <p:cNvSpPr txBox="1"/>
          <p:nvPr>
            <p:ph idx="10" type="dt"/>
          </p:nvPr>
        </p:nvSpPr>
        <p:spPr>
          <a:xfrm>
            <a:off x="628650" y="4925989"/>
            <a:ext cx="1914368" cy="20469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9" name="Google Shape;19;p3"/>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0" name="Google Shape;20;p3"/>
          <p:cNvSpPr txBox="1"/>
          <p:nvPr>
            <p:ph idx="12" type="sldNum"/>
          </p:nvPr>
        </p:nvSpPr>
        <p:spPr>
          <a:xfrm>
            <a:off x="76912" y="4925990"/>
            <a:ext cx="551738" cy="21090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1"/>
                </a:solidFill>
                <a:latin typeface="Calibri"/>
                <a:ea typeface="Calibri"/>
                <a:cs typeface="Calibri"/>
                <a:sym typeface="Calibri"/>
              </a:defRPr>
            </a:lvl2pPr>
            <a:lvl3pPr indent="0" lvl="2" marL="0" marR="0" rtl="0" algn="l">
              <a:spcBef>
                <a:spcPts val="0"/>
              </a:spcBef>
              <a:buNone/>
              <a:defRPr b="0" i="0" sz="1800" u="none" cap="none" strike="noStrike">
                <a:solidFill>
                  <a:schemeClr val="lt1"/>
                </a:solidFill>
                <a:latin typeface="Calibri"/>
                <a:ea typeface="Calibri"/>
                <a:cs typeface="Calibri"/>
                <a:sym typeface="Calibri"/>
              </a:defRPr>
            </a:lvl3pPr>
            <a:lvl4pPr indent="0" lvl="3" marL="0" marR="0" rtl="0" algn="l">
              <a:spcBef>
                <a:spcPts val="0"/>
              </a:spcBef>
              <a:buNone/>
              <a:defRPr b="0" i="0" sz="1800" u="none" cap="none" strike="noStrike">
                <a:solidFill>
                  <a:schemeClr val="lt1"/>
                </a:solidFill>
                <a:latin typeface="Calibri"/>
                <a:ea typeface="Calibri"/>
                <a:cs typeface="Calibri"/>
                <a:sym typeface="Calibri"/>
              </a:defRPr>
            </a:lvl4pPr>
            <a:lvl5pPr indent="0" lvl="4" marL="0" marR="0" rtl="0" algn="l">
              <a:spcBef>
                <a:spcPts val="0"/>
              </a:spcBef>
              <a:buNone/>
              <a:defRPr b="0" i="0" sz="1800" u="none" cap="none" strike="noStrike">
                <a:solidFill>
                  <a:schemeClr val="lt1"/>
                </a:solidFill>
                <a:latin typeface="Calibri"/>
                <a:ea typeface="Calibri"/>
                <a:cs typeface="Calibri"/>
                <a:sym typeface="Calibri"/>
              </a:defRPr>
            </a:lvl5pPr>
            <a:lvl6pPr indent="0" lvl="5" marL="0" marR="0" rtl="0" algn="l">
              <a:spcBef>
                <a:spcPts val="0"/>
              </a:spcBef>
              <a:buNone/>
              <a:defRPr b="0" i="0" sz="1800" u="none" cap="none" strike="noStrike">
                <a:solidFill>
                  <a:schemeClr val="lt1"/>
                </a:solidFill>
                <a:latin typeface="Calibri"/>
                <a:ea typeface="Calibri"/>
                <a:cs typeface="Calibri"/>
                <a:sym typeface="Calibri"/>
              </a:defRPr>
            </a:lvl6pPr>
            <a:lvl7pPr indent="0" lvl="6" marL="0" marR="0" rtl="0" algn="l">
              <a:spcBef>
                <a:spcPts val="0"/>
              </a:spcBef>
              <a:buNone/>
              <a:defRPr b="0" i="0" sz="1800" u="none" cap="none" strike="noStrike">
                <a:solidFill>
                  <a:schemeClr val="lt1"/>
                </a:solidFill>
                <a:latin typeface="Calibri"/>
                <a:ea typeface="Calibri"/>
                <a:cs typeface="Calibri"/>
                <a:sym typeface="Calibri"/>
              </a:defRPr>
            </a:lvl7pPr>
            <a:lvl8pPr indent="0" lvl="7" marL="0" marR="0" rtl="0" algn="l">
              <a:spcBef>
                <a:spcPts val="0"/>
              </a:spcBef>
              <a:buNone/>
              <a:defRPr b="0" i="0" sz="1800" u="none" cap="none" strike="noStrike">
                <a:solidFill>
                  <a:schemeClr val="lt1"/>
                </a:solidFill>
                <a:latin typeface="Calibri"/>
                <a:ea typeface="Calibri"/>
                <a:cs typeface="Calibri"/>
                <a:sym typeface="Calibri"/>
              </a:defRPr>
            </a:lvl8pPr>
            <a:lvl9pPr indent="0" lvl="8" marL="0" marR="0" rtl="0" algn="l">
              <a:spcBef>
                <a:spcPts val="0"/>
              </a:spcBef>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5" name="Shape 125"/>
        <p:cNvGrpSpPr/>
        <p:nvPr/>
      </p:nvGrpSpPr>
      <p:grpSpPr>
        <a:xfrm>
          <a:off x="0" y="0"/>
          <a:ext cx="0" cy="0"/>
          <a:chOff x="0" y="0"/>
          <a:chExt cx="0" cy="0"/>
        </a:xfrm>
      </p:grpSpPr>
      <p:sp>
        <p:nvSpPr>
          <p:cNvPr id="126" name="Google Shape;126;p22"/>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2400"/>
              <a:buFont typeface="Helvetica Neue"/>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7" name="Google Shape;127;p22"/>
          <p:cNvSpPr txBox="1"/>
          <p:nvPr>
            <p:ph idx="1" type="body"/>
          </p:nvPr>
        </p:nvSpPr>
        <p:spPr>
          <a:xfrm>
            <a:off x="3887391" y="740570"/>
            <a:ext cx="4629300" cy="3655200"/>
          </a:xfrm>
          <a:prstGeom prst="rect">
            <a:avLst/>
          </a:prstGeom>
          <a:noFill/>
          <a:ln>
            <a:noFill/>
          </a:ln>
        </p:spPr>
        <p:txBody>
          <a:bodyPr anchorCtr="0" anchor="t" bIns="45700" lIns="91425" spcFirstLastPara="1" rIns="91425" wrap="square" tIns="45700">
            <a:noAutofit/>
          </a:bodyPr>
          <a:lstStyle>
            <a:lvl1pPr indent="-381000" lvl="0" marL="457200" rtl="0" algn="l">
              <a:lnSpc>
                <a:spcPct val="90000"/>
              </a:lnSpc>
              <a:spcBef>
                <a:spcPts val="750"/>
              </a:spcBef>
              <a:spcAft>
                <a:spcPts val="0"/>
              </a:spcAft>
              <a:buClr>
                <a:schemeClr val="lt1"/>
              </a:buClr>
              <a:buSzPts val="2400"/>
              <a:buChar char="•"/>
              <a:defRPr sz="2400"/>
            </a:lvl1pPr>
            <a:lvl2pPr indent="-361950" lvl="1" marL="914400" rtl="0" algn="l">
              <a:lnSpc>
                <a:spcPct val="90000"/>
              </a:lnSpc>
              <a:spcBef>
                <a:spcPts val="375"/>
              </a:spcBef>
              <a:spcAft>
                <a:spcPts val="0"/>
              </a:spcAft>
              <a:buClr>
                <a:schemeClr val="lt1"/>
              </a:buClr>
              <a:buSzPts val="2100"/>
              <a:buChar char="•"/>
              <a:defRPr sz="2100"/>
            </a:lvl2pPr>
            <a:lvl3pPr indent="-342900" lvl="2" marL="1371600" rtl="0" algn="l">
              <a:lnSpc>
                <a:spcPct val="90000"/>
              </a:lnSpc>
              <a:spcBef>
                <a:spcPts val="375"/>
              </a:spcBef>
              <a:spcAft>
                <a:spcPts val="0"/>
              </a:spcAft>
              <a:buClr>
                <a:schemeClr val="lt1"/>
              </a:buClr>
              <a:buSzPts val="1800"/>
              <a:buChar char="•"/>
              <a:defRPr sz="1800"/>
            </a:lvl3pPr>
            <a:lvl4pPr indent="-323850" lvl="3" marL="1828800" rtl="0" algn="l">
              <a:lnSpc>
                <a:spcPct val="90000"/>
              </a:lnSpc>
              <a:spcBef>
                <a:spcPts val="375"/>
              </a:spcBef>
              <a:spcAft>
                <a:spcPts val="0"/>
              </a:spcAft>
              <a:buClr>
                <a:schemeClr val="lt1"/>
              </a:buClr>
              <a:buSzPts val="1500"/>
              <a:buChar char="•"/>
              <a:defRPr sz="1500"/>
            </a:lvl4pPr>
            <a:lvl5pPr indent="-323850" lvl="4" marL="2286000" rtl="0" algn="l">
              <a:lnSpc>
                <a:spcPct val="90000"/>
              </a:lnSpc>
              <a:spcBef>
                <a:spcPts val="375"/>
              </a:spcBef>
              <a:spcAft>
                <a:spcPts val="0"/>
              </a:spcAft>
              <a:buClr>
                <a:schemeClr val="lt1"/>
              </a:buClr>
              <a:buSzPts val="1500"/>
              <a:buChar char="•"/>
              <a:defRPr sz="1500"/>
            </a:lvl5pPr>
            <a:lvl6pPr indent="-323850" lvl="5" marL="2743200" rtl="0" algn="l">
              <a:lnSpc>
                <a:spcPct val="90000"/>
              </a:lnSpc>
              <a:spcBef>
                <a:spcPts val="375"/>
              </a:spcBef>
              <a:spcAft>
                <a:spcPts val="0"/>
              </a:spcAft>
              <a:buClr>
                <a:schemeClr val="lt1"/>
              </a:buClr>
              <a:buSzPts val="1500"/>
              <a:buChar char="•"/>
              <a:defRPr sz="1500"/>
            </a:lvl6pPr>
            <a:lvl7pPr indent="-323850" lvl="6" marL="3200400" rtl="0" algn="l">
              <a:lnSpc>
                <a:spcPct val="90000"/>
              </a:lnSpc>
              <a:spcBef>
                <a:spcPts val="375"/>
              </a:spcBef>
              <a:spcAft>
                <a:spcPts val="0"/>
              </a:spcAft>
              <a:buClr>
                <a:schemeClr val="lt1"/>
              </a:buClr>
              <a:buSzPts val="1500"/>
              <a:buChar char="•"/>
              <a:defRPr sz="1500"/>
            </a:lvl7pPr>
            <a:lvl8pPr indent="-323850" lvl="7" marL="3657600" rtl="0" algn="l">
              <a:lnSpc>
                <a:spcPct val="90000"/>
              </a:lnSpc>
              <a:spcBef>
                <a:spcPts val="375"/>
              </a:spcBef>
              <a:spcAft>
                <a:spcPts val="0"/>
              </a:spcAft>
              <a:buClr>
                <a:schemeClr val="lt1"/>
              </a:buClr>
              <a:buSzPts val="1500"/>
              <a:buChar char="•"/>
              <a:defRPr sz="1500"/>
            </a:lvl8pPr>
            <a:lvl9pPr indent="-323850" lvl="8" marL="4114800" rtl="0" algn="l">
              <a:lnSpc>
                <a:spcPct val="90000"/>
              </a:lnSpc>
              <a:spcBef>
                <a:spcPts val="375"/>
              </a:spcBef>
              <a:spcAft>
                <a:spcPts val="0"/>
              </a:spcAft>
              <a:buClr>
                <a:schemeClr val="lt1"/>
              </a:buClr>
              <a:buSzPts val="1500"/>
              <a:buChar char="•"/>
              <a:defRPr sz="1500"/>
            </a:lvl9pPr>
          </a:lstStyle>
          <a:p/>
        </p:txBody>
      </p:sp>
      <p:sp>
        <p:nvSpPr>
          <p:cNvPr id="128" name="Google Shape;128;p22"/>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1200"/>
              <a:buNone/>
              <a:defRPr sz="1200"/>
            </a:lvl1pPr>
            <a:lvl2pPr indent="-228600" lvl="1" marL="914400" rtl="0" algn="l">
              <a:lnSpc>
                <a:spcPct val="90000"/>
              </a:lnSpc>
              <a:spcBef>
                <a:spcPts val="375"/>
              </a:spcBef>
              <a:spcAft>
                <a:spcPts val="0"/>
              </a:spcAft>
              <a:buClr>
                <a:schemeClr val="lt1"/>
              </a:buClr>
              <a:buSzPts val="1050"/>
              <a:buNone/>
              <a:defRPr sz="1050"/>
            </a:lvl2pPr>
            <a:lvl3pPr indent="-228600" lvl="2" marL="1371600" rtl="0" algn="l">
              <a:lnSpc>
                <a:spcPct val="90000"/>
              </a:lnSpc>
              <a:spcBef>
                <a:spcPts val="375"/>
              </a:spcBef>
              <a:spcAft>
                <a:spcPts val="0"/>
              </a:spcAft>
              <a:buClr>
                <a:schemeClr val="lt1"/>
              </a:buClr>
              <a:buSzPts val="900"/>
              <a:buNone/>
              <a:defRPr sz="900"/>
            </a:lvl3pPr>
            <a:lvl4pPr indent="-228600" lvl="3" marL="1828800" rtl="0" algn="l">
              <a:lnSpc>
                <a:spcPct val="90000"/>
              </a:lnSpc>
              <a:spcBef>
                <a:spcPts val="375"/>
              </a:spcBef>
              <a:spcAft>
                <a:spcPts val="0"/>
              </a:spcAft>
              <a:buClr>
                <a:schemeClr val="lt1"/>
              </a:buClr>
              <a:buSzPts val="750"/>
              <a:buNone/>
              <a:defRPr sz="750"/>
            </a:lvl4pPr>
            <a:lvl5pPr indent="-228600" lvl="4" marL="2286000" rtl="0" algn="l">
              <a:lnSpc>
                <a:spcPct val="90000"/>
              </a:lnSpc>
              <a:spcBef>
                <a:spcPts val="375"/>
              </a:spcBef>
              <a:spcAft>
                <a:spcPts val="0"/>
              </a:spcAft>
              <a:buClr>
                <a:schemeClr val="lt1"/>
              </a:buClr>
              <a:buSzPts val="750"/>
              <a:buNone/>
              <a:defRPr sz="750"/>
            </a:lvl5pPr>
            <a:lvl6pPr indent="-228600" lvl="5" marL="2743200" rtl="0" algn="l">
              <a:lnSpc>
                <a:spcPct val="90000"/>
              </a:lnSpc>
              <a:spcBef>
                <a:spcPts val="375"/>
              </a:spcBef>
              <a:spcAft>
                <a:spcPts val="0"/>
              </a:spcAft>
              <a:buClr>
                <a:schemeClr val="lt1"/>
              </a:buClr>
              <a:buSzPts val="750"/>
              <a:buNone/>
              <a:defRPr sz="750"/>
            </a:lvl6pPr>
            <a:lvl7pPr indent="-228600" lvl="6" marL="3200400" rtl="0" algn="l">
              <a:lnSpc>
                <a:spcPct val="90000"/>
              </a:lnSpc>
              <a:spcBef>
                <a:spcPts val="375"/>
              </a:spcBef>
              <a:spcAft>
                <a:spcPts val="0"/>
              </a:spcAft>
              <a:buClr>
                <a:schemeClr val="lt1"/>
              </a:buClr>
              <a:buSzPts val="750"/>
              <a:buNone/>
              <a:defRPr sz="750"/>
            </a:lvl7pPr>
            <a:lvl8pPr indent="-228600" lvl="7" marL="3657600" rtl="0" algn="l">
              <a:lnSpc>
                <a:spcPct val="90000"/>
              </a:lnSpc>
              <a:spcBef>
                <a:spcPts val="375"/>
              </a:spcBef>
              <a:spcAft>
                <a:spcPts val="0"/>
              </a:spcAft>
              <a:buClr>
                <a:schemeClr val="lt1"/>
              </a:buClr>
              <a:buSzPts val="750"/>
              <a:buNone/>
              <a:defRPr sz="750"/>
            </a:lvl8pPr>
            <a:lvl9pPr indent="-228600" lvl="8" marL="4114800" rtl="0" algn="l">
              <a:lnSpc>
                <a:spcPct val="90000"/>
              </a:lnSpc>
              <a:spcBef>
                <a:spcPts val="375"/>
              </a:spcBef>
              <a:spcAft>
                <a:spcPts val="0"/>
              </a:spcAft>
              <a:buClr>
                <a:schemeClr val="lt1"/>
              </a:buClr>
              <a:buSzPts val="750"/>
              <a:buNone/>
              <a:defRPr sz="750"/>
            </a:lvl9pPr>
          </a:lstStyle>
          <a:p/>
        </p:txBody>
      </p:sp>
      <p:sp>
        <p:nvSpPr>
          <p:cNvPr id="129" name="Google Shape;129;p22"/>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0" name="Google Shape;130;p22"/>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1" name="Google Shape;131;p22"/>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2" name="Shape 132"/>
        <p:cNvGrpSpPr/>
        <p:nvPr/>
      </p:nvGrpSpPr>
      <p:grpSpPr>
        <a:xfrm>
          <a:off x="0" y="0"/>
          <a:ext cx="0" cy="0"/>
          <a:chOff x="0" y="0"/>
          <a:chExt cx="0" cy="0"/>
        </a:xfrm>
      </p:grpSpPr>
      <p:sp>
        <p:nvSpPr>
          <p:cNvPr id="133" name="Google Shape;133;p23"/>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2400"/>
              <a:buFont typeface="Helvetica Neue"/>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4" name="Google Shape;134;p23"/>
          <p:cNvSpPr/>
          <p:nvPr>
            <p:ph idx="2" type="pic"/>
          </p:nvPr>
        </p:nvSpPr>
        <p:spPr>
          <a:xfrm>
            <a:off x="3887391" y="740570"/>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lt1"/>
              </a:buClr>
              <a:buSzPts val="2400"/>
              <a:buFont typeface="Arial"/>
              <a:buNone/>
              <a:defRPr b="0" i="0" sz="2400" u="none" cap="none" strike="noStrike">
                <a:solidFill>
                  <a:schemeClr val="lt1"/>
                </a:solidFill>
                <a:latin typeface="Helvetica Neue"/>
                <a:ea typeface="Helvetica Neue"/>
                <a:cs typeface="Helvetica Neue"/>
                <a:sym typeface="Helvetica Neue"/>
              </a:defRPr>
            </a:lvl1pPr>
            <a:lvl2pPr lvl="1" marR="0" rtl="0" algn="l">
              <a:lnSpc>
                <a:spcPct val="90000"/>
              </a:lnSpc>
              <a:spcBef>
                <a:spcPts val="375"/>
              </a:spcBef>
              <a:spcAft>
                <a:spcPts val="0"/>
              </a:spcAft>
              <a:buClr>
                <a:schemeClr val="lt1"/>
              </a:buClr>
              <a:buSzPts val="2100"/>
              <a:buFont typeface="Arial"/>
              <a:buNone/>
              <a:defRPr b="0" i="0" sz="2100" u="none" cap="none" strike="noStrike">
                <a:solidFill>
                  <a:schemeClr val="lt1"/>
                </a:solidFill>
                <a:latin typeface="Helvetica Neue"/>
                <a:ea typeface="Helvetica Neue"/>
                <a:cs typeface="Helvetica Neue"/>
                <a:sym typeface="Helvetica Neue"/>
              </a:defRPr>
            </a:lvl2pPr>
            <a:lvl3pPr lvl="2" marR="0" rtl="0" algn="l">
              <a:lnSpc>
                <a:spcPct val="90000"/>
              </a:lnSpc>
              <a:spcBef>
                <a:spcPts val="375"/>
              </a:spcBef>
              <a:spcAft>
                <a:spcPts val="0"/>
              </a:spcAft>
              <a:buClr>
                <a:schemeClr val="lt1"/>
              </a:buClr>
              <a:buSzPts val="1800"/>
              <a:buFont typeface="Arial"/>
              <a:buNone/>
              <a:defRPr b="0" i="0" sz="1800" u="none" cap="none" strike="noStrike">
                <a:solidFill>
                  <a:schemeClr val="lt1"/>
                </a:solidFill>
                <a:latin typeface="Helvetica Neue"/>
                <a:ea typeface="Helvetica Neue"/>
                <a:cs typeface="Helvetica Neue"/>
                <a:sym typeface="Helvetica Neue"/>
              </a:defRPr>
            </a:lvl3pPr>
            <a:lvl4pPr lvl="3"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Helvetica Neue"/>
                <a:ea typeface="Helvetica Neue"/>
                <a:cs typeface="Helvetica Neue"/>
                <a:sym typeface="Helvetica Neue"/>
              </a:defRPr>
            </a:lvl4pPr>
            <a:lvl5pPr lvl="4"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Helvetica Neue"/>
                <a:ea typeface="Helvetica Neue"/>
                <a:cs typeface="Helvetica Neue"/>
                <a:sym typeface="Helvetica Neue"/>
              </a:defRPr>
            </a:lvl5pPr>
            <a:lvl6pPr lvl="5"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6pPr>
            <a:lvl7pPr lvl="6"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7pPr>
            <a:lvl8pPr lvl="7"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8pPr>
            <a:lvl9pPr lvl="8"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9pPr>
          </a:lstStyle>
          <a:p/>
        </p:txBody>
      </p:sp>
      <p:sp>
        <p:nvSpPr>
          <p:cNvPr id="135" name="Google Shape;135;p23"/>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1200"/>
              <a:buNone/>
              <a:defRPr sz="1200"/>
            </a:lvl1pPr>
            <a:lvl2pPr indent="-228600" lvl="1" marL="914400" rtl="0" algn="l">
              <a:lnSpc>
                <a:spcPct val="90000"/>
              </a:lnSpc>
              <a:spcBef>
                <a:spcPts val="375"/>
              </a:spcBef>
              <a:spcAft>
                <a:spcPts val="0"/>
              </a:spcAft>
              <a:buClr>
                <a:schemeClr val="lt1"/>
              </a:buClr>
              <a:buSzPts val="1050"/>
              <a:buNone/>
              <a:defRPr sz="1050"/>
            </a:lvl2pPr>
            <a:lvl3pPr indent="-228600" lvl="2" marL="1371600" rtl="0" algn="l">
              <a:lnSpc>
                <a:spcPct val="90000"/>
              </a:lnSpc>
              <a:spcBef>
                <a:spcPts val="375"/>
              </a:spcBef>
              <a:spcAft>
                <a:spcPts val="0"/>
              </a:spcAft>
              <a:buClr>
                <a:schemeClr val="lt1"/>
              </a:buClr>
              <a:buSzPts val="900"/>
              <a:buNone/>
              <a:defRPr sz="900"/>
            </a:lvl3pPr>
            <a:lvl4pPr indent="-228600" lvl="3" marL="1828800" rtl="0" algn="l">
              <a:lnSpc>
                <a:spcPct val="90000"/>
              </a:lnSpc>
              <a:spcBef>
                <a:spcPts val="375"/>
              </a:spcBef>
              <a:spcAft>
                <a:spcPts val="0"/>
              </a:spcAft>
              <a:buClr>
                <a:schemeClr val="lt1"/>
              </a:buClr>
              <a:buSzPts val="750"/>
              <a:buNone/>
              <a:defRPr sz="750"/>
            </a:lvl4pPr>
            <a:lvl5pPr indent="-228600" lvl="4" marL="2286000" rtl="0" algn="l">
              <a:lnSpc>
                <a:spcPct val="90000"/>
              </a:lnSpc>
              <a:spcBef>
                <a:spcPts val="375"/>
              </a:spcBef>
              <a:spcAft>
                <a:spcPts val="0"/>
              </a:spcAft>
              <a:buClr>
                <a:schemeClr val="lt1"/>
              </a:buClr>
              <a:buSzPts val="750"/>
              <a:buNone/>
              <a:defRPr sz="750"/>
            </a:lvl5pPr>
            <a:lvl6pPr indent="-228600" lvl="5" marL="2743200" rtl="0" algn="l">
              <a:lnSpc>
                <a:spcPct val="90000"/>
              </a:lnSpc>
              <a:spcBef>
                <a:spcPts val="375"/>
              </a:spcBef>
              <a:spcAft>
                <a:spcPts val="0"/>
              </a:spcAft>
              <a:buClr>
                <a:schemeClr val="lt1"/>
              </a:buClr>
              <a:buSzPts val="750"/>
              <a:buNone/>
              <a:defRPr sz="750"/>
            </a:lvl6pPr>
            <a:lvl7pPr indent="-228600" lvl="6" marL="3200400" rtl="0" algn="l">
              <a:lnSpc>
                <a:spcPct val="90000"/>
              </a:lnSpc>
              <a:spcBef>
                <a:spcPts val="375"/>
              </a:spcBef>
              <a:spcAft>
                <a:spcPts val="0"/>
              </a:spcAft>
              <a:buClr>
                <a:schemeClr val="lt1"/>
              </a:buClr>
              <a:buSzPts val="750"/>
              <a:buNone/>
              <a:defRPr sz="750"/>
            </a:lvl7pPr>
            <a:lvl8pPr indent="-228600" lvl="7" marL="3657600" rtl="0" algn="l">
              <a:lnSpc>
                <a:spcPct val="90000"/>
              </a:lnSpc>
              <a:spcBef>
                <a:spcPts val="375"/>
              </a:spcBef>
              <a:spcAft>
                <a:spcPts val="0"/>
              </a:spcAft>
              <a:buClr>
                <a:schemeClr val="lt1"/>
              </a:buClr>
              <a:buSzPts val="750"/>
              <a:buNone/>
              <a:defRPr sz="750"/>
            </a:lvl8pPr>
            <a:lvl9pPr indent="-228600" lvl="8" marL="4114800" rtl="0" algn="l">
              <a:lnSpc>
                <a:spcPct val="90000"/>
              </a:lnSpc>
              <a:spcBef>
                <a:spcPts val="375"/>
              </a:spcBef>
              <a:spcAft>
                <a:spcPts val="0"/>
              </a:spcAft>
              <a:buClr>
                <a:schemeClr val="lt1"/>
              </a:buClr>
              <a:buSzPts val="750"/>
              <a:buNone/>
              <a:defRPr sz="750"/>
            </a:lvl9pPr>
          </a:lstStyle>
          <a:p/>
        </p:txBody>
      </p:sp>
      <p:sp>
        <p:nvSpPr>
          <p:cNvPr id="136" name="Google Shape;136;p23"/>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7" name="Google Shape;137;p23"/>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8" name="Google Shape;138;p23"/>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9" name="Shape 139"/>
        <p:cNvGrpSpPr/>
        <p:nvPr/>
      </p:nvGrpSpPr>
      <p:grpSpPr>
        <a:xfrm>
          <a:off x="0" y="0"/>
          <a:ext cx="0" cy="0"/>
          <a:chOff x="0" y="0"/>
          <a:chExt cx="0" cy="0"/>
        </a:xfrm>
      </p:grpSpPr>
      <p:sp>
        <p:nvSpPr>
          <p:cNvPr id="140" name="Google Shape;140;p24"/>
          <p:cNvSpPr txBox="1"/>
          <p:nvPr>
            <p:ph type="title"/>
          </p:nvPr>
        </p:nvSpPr>
        <p:spPr>
          <a:xfrm rot="5400000">
            <a:off x="5350051"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 name="Google Shape;141;p24"/>
          <p:cNvSpPr txBox="1"/>
          <p:nvPr>
            <p:ph idx="1" type="body"/>
          </p:nvPr>
        </p:nvSpPr>
        <p:spPr>
          <a:xfrm rot="5400000">
            <a:off x="1349476"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142" name="Google Shape;142;p24"/>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3" name="Google Shape;143;p24"/>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4" name="Google Shape;144;p24"/>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1" name="Shape 21"/>
        <p:cNvGrpSpPr/>
        <p:nvPr/>
      </p:nvGrpSpPr>
      <p:grpSpPr>
        <a:xfrm>
          <a:off x="0" y="0"/>
          <a:ext cx="0" cy="0"/>
          <a:chOff x="0" y="0"/>
          <a:chExt cx="0" cy="0"/>
        </a:xfrm>
      </p:grpSpPr>
      <p:sp>
        <p:nvSpPr>
          <p:cNvPr id="22" name="Google Shape;22;p4"/>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4" name="Google Shape;24;p4"/>
          <p:cNvSpPr txBox="1"/>
          <p:nvPr>
            <p:ph idx="10" type="dt"/>
          </p:nvPr>
        </p:nvSpPr>
        <p:spPr>
          <a:xfrm>
            <a:off x="628650" y="4925989"/>
            <a:ext cx="1914368" cy="20469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5" name="Google Shape;25;p4"/>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6" name="Google Shape;26;p4"/>
          <p:cNvSpPr txBox="1"/>
          <p:nvPr>
            <p:ph idx="12" type="sldNum"/>
          </p:nvPr>
        </p:nvSpPr>
        <p:spPr>
          <a:xfrm>
            <a:off x="0" y="5012500"/>
            <a:ext cx="628650" cy="21090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1"/>
                </a:solidFill>
                <a:latin typeface="Calibri"/>
                <a:ea typeface="Calibri"/>
                <a:cs typeface="Calibri"/>
                <a:sym typeface="Calibri"/>
              </a:defRPr>
            </a:lvl2pPr>
            <a:lvl3pPr indent="0" lvl="2" marL="0" marR="0" rtl="0" algn="l">
              <a:spcBef>
                <a:spcPts val="0"/>
              </a:spcBef>
              <a:buNone/>
              <a:defRPr b="0" i="0" sz="1800" u="none" cap="none" strike="noStrike">
                <a:solidFill>
                  <a:schemeClr val="lt1"/>
                </a:solidFill>
                <a:latin typeface="Calibri"/>
                <a:ea typeface="Calibri"/>
                <a:cs typeface="Calibri"/>
                <a:sym typeface="Calibri"/>
              </a:defRPr>
            </a:lvl3pPr>
            <a:lvl4pPr indent="0" lvl="3" marL="0" marR="0" rtl="0" algn="l">
              <a:spcBef>
                <a:spcPts val="0"/>
              </a:spcBef>
              <a:buNone/>
              <a:defRPr b="0" i="0" sz="1800" u="none" cap="none" strike="noStrike">
                <a:solidFill>
                  <a:schemeClr val="lt1"/>
                </a:solidFill>
                <a:latin typeface="Calibri"/>
                <a:ea typeface="Calibri"/>
                <a:cs typeface="Calibri"/>
                <a:sym typeface="Calibri"/>
              </a:defRPr>
            </a:lvl4pPr>
            <a:lvl5pPr indent="0" lvl="4" marL="0" marR="0" rtl="0" algn="l">
              <a:spcBef>
                <a:spcPts val="0"/>
              </a:spcBef>
              <a:buNone/>
              <a:defRPr b="0" i="0" sz="1800" u="none" cap="none" strike="noStrike">
                <a:solidFill>
                  <a:schemeClr val="lt1"/>
                </a:solidFill>
                <a:latin typeface="Calibri"/>
                <a:ea typeface="Calibri"/>
                <a:cs typeface="Calibri"/>
                <a:sym typeface="Calibri"/>
              </a:defRPr>
            </a:lvl5pPr>
            <a:lvl6pPr indent="0" lvl="5" marL="0" marR="0" rtl="0" algn="l">
              <a:spcBef>
                <a:spcPts val="0"/>
              </a:spcBef>
              <a:buNone/>
              <a:defRPr b="0" i="0" sz="1800" u="none" cap="none" strike="noStrike">
                <a:solidFill>
                  <a:schemeClr val="lt1"/>
                </a:solidFill>
                <a:latin typeface="Calibri"/>
                <a:ea typeface="Calibri"/>
                <a:cs typeface="Calibri"/>
                <a:sym typeface="Calibri"/>
              </a:defRPr>
            </a:lvl6pPr>
            <a:lvl7pPr indent="0" lvl="6" marL="0" marR="0" rtl="0" algn="l">
              <a:spcBef>
                <a:spcPts val="0"/>
              </a:spcBef>
              <a:buNone/>
              <a:defRPr b="0" i="0" sz="1800" u="none" cap="none" strike="noStrike">
                <a:solidFill>
                  <a:schemeClr val="lt1"/>
                </a:solidFill>
                <a:latin typeface="Calibri"/>
                <a:ea typeface="Calibri"/>
                <a:cs typeface="Calibri"/>
                <a:sym typeface="Calibri"/>
              </a:defRPr>
            </a:lvl7pPr>
            <a:lvl8pPr indent="0" lvl="7" marL="0" marR="0" rtl="0" algn="l">
              <a:spcBef>
                <a:spcPts val="0"/>
              </a:spcBef>
              <a:buNone/>
              <a:defRPr b="0" i="0" sz="1800" u="none" cap="none" strike="noStrike">
                <a:solidFill>
                  <a:schemeClr val="lt1"/>
                </a:solidFill>
                <a:latin typeface="Calibri"/>
                <a:ea typeface="Calibri"/>
                <a:cs typeface="Calibri"/>
                <a:sym typeface="Calibri"/>
              </a:defRPr>
            </a:lvl8pPr>
            <a:lvl9pPr indent="0" lvl="8" marL="0" marR="0" rtl="0" algn="l">
              <a:spcBef>
                <a:spcPts val="0"/>
              </a:spcBef>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623888" y="1282305"/>
            <a:ext cx="7886700" cy="213955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Helvetica Neue"/>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623888" y="3442099"/>
            <a:ext cx="7886700" cy="11251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1800"/>
              <a:buNone/>
              <a:defRPr sz="1800">
                <a:solidFill>
                  <a:schemeClr val="lt1"/>
                </a:solidFill>
              </a:defRPr>
            </a:lvl1pPr>
            <a:lvl2pPr indent="-228600" lvl="1" marL="914400" algn="l">
              <a:lnSpc>
                <a:spcPct val="90000"/>
              </a:lnSpc>
              <a:spcBef>
                <a:spcPts val="375"/>
              </a:spcBef>
              <a:spcAft>
                <a:spcPts val="0"/>
              </a:spcAft>
              <a:buClr>
                <a:schemeClr val="lt1"/>
              </a:buClr>
              <a:buSzPts val="1500"/>
              <a:buNone/>
              <a:defRPr sz="1500">
                <a:solidFill>
                  <a:schemeClr val="lt1"/>
                </a:solidFill>
              </a:defRPr>
            </a:lvl2pPr>
            <a:lvl3pPr indent="-228600" lvl="2" marL="1371600" algn="l">
              <a:lnSpc>
                <a:spcPct val="90000"/>
              </a:lnSpc>
              <a:spcBef>
                <a:spcPts val="375"/>
              </a:spcBef>
              <a:spcAft>
                <a:spcPts val="0"/>
              </a:spcAft>
              <a:buClr>
                <a:schemeClr val="lt1"/>
              </a:buClr>
              <a:buSzPts val="1350"/>
              <a:buNone/>
              <a:defRPr sz="1350">
                <a:solidFill>
                  <a:schemeClr val="lt1"/>
                </a:solidFill>
              </a:defRPr>
            </a:lvl3pPr>
            <a:lvl4pPr indent="-228600" lvl="3" marL="1828800" algn="l">
              <a:lnSpc>
                <a:spcPct val="90000"/>
              </a:lnSpc>
              <a:spcBef>
                <a:spcPts val="375"/>
              </a:spcBef>
              <a:spcAft>
                <a:spcPts val="0"/>
              </a:spcAft>
              <a:buClr>
                <a:schemeClr val="lt1"/>
              </a:buClr>
              <a:buSzPts val="1200"/>
              <a:buNone/>
              <a:defRPr sz="1200">
                <a:solidFill>
                  <a:schemeClr val="lt1"/>
                </a:solidFill>
              </a:defRPr>
            </a:lvl4pPr>
            <a:lvl5pPr indent="-228600" lvl="4" marL="2286000" algn="l">
              <a:lnSpc>
                <a:spcPct val="90000"/>
              </a:lnSpc>
              <a:spcBef>
                <a:spcPts val="375"/>
              </a:spcBef>
              <a:spcAft>
                <a:spcPts val="0"/>
              </a:spcAft>
              <a:buClr>
                <a:schemeClr val="lt1"/>
              </a:buClr>
              <a:buSzPts val="1200"/>
              <a:buNone/>
              <a:defRPr sz="1200">
                <a:solidFill>
                  <a:schemeClr val="lt1"/>
                </a:solidFill>
              </a:defRPr>
            </a:lvl5pPr>
            <a:lvl6pPr indent="-228600" lvl="5" marL="2743200" algn="l">
              <a:lnSpc>
                <a:spcPct val="90000"/>
              </a:lnSpc>
              <a:spcBef>
                <a:spcPts val="375"/>
              </a:spcBef>
              <a:spcAft>
                <a:spcPts val="0"/>
              </a:spcAft>
              <a:buClr>
                <a:schemeClr val="lt1"/>
              </a:buClr>
              <a:buSzPts val="1200"/>
              <a:buNone/>
              <a:defRPr sz="1200">
                <a:solidFill>
                  <a:schemeClr val="lt1"/>
                </a:solidFill>
              </a:defRPr>
            </a:lvl6pPr>
            <a:lvl7pPr indent="-228600" lvl="6" marL="3200400" algn="l">
              <a:lnSpc>
                <a:spcPct val="90000"/>
              </a:lnSpc>
              <a:spcBef>
                <a:spcPts val="375"/>
              </a:spcBef>
              <a:spcAft>
                <a:spcPts val="0"/>
              </a:spcAft>
              <a:buClr>
                <a:schemeClr val="lt1"/>
              </a:buClr>
              <a:buSzPts val="1200"/>
              <a:buNone/>
              <a:defRPr sz="1200">
                <a:solidFill>
                  <a:schemeClr val="lt1"/>
                </a:solidFill>
              </a:defRPr>
            </a:lvl7pPr>
            <a:lvl8pPr indent="-228600" lvl="7" marL="3657600" algn="l">
              <a:lnSpc>
                <a:spcPct val="90000"/>
              </a:lnSpc>
              <a:spcBef>
                <a:spcPts val="375"/>
              </a:spcBef>
              <a:spcAft>
                <a:spcPts val="0"/>
              </a:spcAft>
              <a:buClr>
                <a:schemeClr val="lt1"/>
              </a:buClr>
              <a:buSzPts val="1200"/>
              <a:buNone/>
              <a:defRPr sz="1200">
                <a:solidFill>
                  <a:schemeClr val="lt1"/>
                </a:solidFill>
              </a:defRPr>
            </a:lvl8pPr>
            <a:lvl9pPr indent="-228600" lvl="8" marL="4114800" algn="l">
              <a:lnSpc>
                <a:spcPct val="90000"/>
              </a:lnSpc>
              <a:spcBef>
                <a:spcPts val="375"/>
              </a:spcBef>
              <a:spcAft>
                <a:spcPts val="0"/>
              </a:spcAft>
              <a:buClr>
                <a:schemeClr val="lt1"/>
              </a:buClr>
              <a:buSzPts val="1200"/>
              <a:buNone/>
              <a:defRPr sz="1200">
                <a:solidFill>
                  <a:schemeClr val="lt1"/>
                </a:solidFill>
              </a:defRPr>
            </a:lvl9pPr>
          </a:lstStyle>
          <a:p/>
        </p:txBody>
      </p:sp>
      <p:sp>
        <p:nvSpPr>
          <p:cNvPr id="30" name="Google Shape;30;p5"/>
          <p:cNvSpPr txBox="1"/>
          <p:nvPr>
            <p:ph idx="10" type="dt"/>
          </p:nvPr>
        </p:nvSpPr>
        <p:spPr>
          <a:xfrm>
            <a:off x="628650" y="4925989"/>
            <a:ext cx="1914368" cy="20469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1" name="Google Shape;31;p5"/>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2" name="Google Shape;32;p5"/>
          <p:cNvSpPr txBox="1"/>
          <p:nvPr>
            <p:ph idx="12" type="sldNum"/>
          </p:nvPr>
        </p:nvSpPr>
        <p:spPr>
          <a:xfrm>
            <a:off x="0" y="5012500"/>
            <a:ext cx="628650" cy="21090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36" name="Google Shape;36;p6"/>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37" name="Google Shape;37;p6"/>
          <p:cNvSpPr txBox="1"/>
          <p:nvPr>
            <p:ph idx="10" type="dt"/>
          </p:nvPr>
        </p:nvSpPr>
        <p:spPr>
          <a:xfrm>
            <a:off x="628650" y="4925989"/>
            <a:ext cx="1914368" cy="20469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8" name="Google Shape;38;p6"/>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9" name="Google Shape;39;p6"/>
          <p:cNvSpPr txBox="1"/>
          <p:nvPr>
            <p:ph idx="12" type="sldNum"/>
          </p:nvPr>
        </p:nvSpPr>
        <p:spPr>
          <a:xfrm>
            <a:off x="0" y="5012500"/>
            <a:ext cx="628650" cy="21090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629841" y="273845"/>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1"/>
              </a:buClr>
              <a:buSzPts val="1800"/>
              <a:buNone/>
              <a:defRPr b="1" sz="1800"/>
            </a:lvl1pPr>
            <a:lvl2pPr indent="-228600" lvl="1" marL="914400" algn="l">
              <a:lnSpc>
                <a:spcPct val="90000"/>
              </a:lnSpc>
              <a:spcBef>
                <a:spcPts val="375"/>
              </a:spcBef>
              <a:spcAft>
                <a:spcPts val="0"/>
              </a:spcAft>
              <a:buClr>
                <a:schemeClr val="lt1"/>
              </a:buClr>
              <a:buSzPts val="1500"/>
              <a:buNone/>
              <a:defRPr b="1" sz="1500"/>
            </a:lvl2pPr>
            <a:lvl3pPr indent="-228600" lvl="2" marL="1371600" algn="l">
              <a:lnSpc>
                <a:spcPct val="90000"/>
              </a:lnSpc>
              <a:spcBef>
                <a:spcPts val="375"/>
              </a:spcBef>
              <a:spcAft>
                <a:spcPts val="0"/>
              </a:spcAft>
              <a:buClr>
                <a:schemeClr val="lt1"/>
              </a:buClr>
              <a:buSzPts val="1350"/>
              <a:buNone/>
              <a:defRPr b="1" sz="1350"/>
            </a:lvl3pPr>
            <a:lvl4pPr indent="-228600" lvl="3" marL="1828800" algn="l">
              <a:lnSpc>
                <a:spcPct val="90000"/>
              </a:lnSpc>
              <a:spcBef>
                <a:spcPts val="375"/>
              </a:spcBef>
              <a:spcAft>
                <a:spcPts val="0"/>
              </a:spcAft>
              <a:buClr>
                <a:schemeClr val="lt1"/>
              </a:buClr>
              <a:buSzPts val="1200"/>
              <a:buNone/>
              <a:defRPr b="1" sz="1200"/>
            </a:lvl4pPr>
            <a:lvl5pPr indent="-228600" lvl="4" marL="2286000" algn="l">
              <a:lnSpc>
                <a:spcPct val="90000"/>
              </a:lnSpc>
              <a:spcBef>
                <a:spcPts val="375"/>
              </a:spcBef>
              <a:spcAft>
                <a:spcPts val="0"/>
              </a:spcAft>
              <a:buClr>
                <a:schemeClr val="lt1"/>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43" name="Google Shape;43;p7"/>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4" name="Google Shape;44;p7"/>
          <p:cNvSpPr txBox="1"/>
          <p:nvPr>
            <p:ph idx="3" type="body"/>
          </p:nvPr>
        </p:nvSpPr>
        <p:spPr>
          <a:xfrm>
            <a:off x="4629151" y="1260872"/>
            <a:ext cx="3887391"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1"/>
              </a:buClr>
              <a:buSzPts val="1800"/>
              <a:buNone/>
              <a:defRPr b="1" sz="1800"/>
            </a:lvl1pPr>
            <a:lvl2pPr indent="-228600" lvl="1" marL="914400" algn="l">
              <a:lnSpc>
                <a:spcPct val="90000"/>
              </a:lnSpc>
              <a:spcBef>
                <a:spcPts val="375"/>
              </a:spcBef>
              <a:spcAft>
                <a:spcPts val="0"/>
              </a:spcAft>
              <a:buClr>
                <a:schemeClr val="lt1"/>
              </a:buClr>
              <a:buSzPts val="1500"/>
              <a:buNone/>
              <a:defRPr b="1" sz="1500"/>
            </a:lvl2pPr>
            <a:lvl3pPr indent="-228600" lvl="2" marL="1371600" algn="l">
              <a:lnSpc>
                <a:spcPct val="90000"/>
              </a:lnSpc>
              <a:spcBef>
                <a:spcPts val="375"/>
              </a:spcBef>
              <a:spcAft>
                <a:spcPts val="0"/>
              </a:spcAft>
              <a:buClr>
                <a:schemeClr val="lt1"/>
              </a:buClr>
              <a:buSzPts val="1350"/>
              <a:buNone/>
              <a:defRPr b="1" sz="1350"/>
            </a:lvl3pPr>
            <a:lvl4pPr indent="-228600" lvl="3" marL="1828800" algn="l">
              <a:lnSpc>
                <a:spcPct val="90000"/>
              </a:lnSpc>
              <a:spcBef>
                <a:spcPts val="375"/>
              </a:spcBef>
              <a:spcAft>
                <a:spcPts val="0"/>
              </a:spcAft>
              <a:buClr>
                <a:schemeClr val="lt1"/>
              </a:buClr>
              <a:buSzPts val="1200"/>
              <a:buNone/>
              <a:defRPr b="1" sz="1200"/>
            </a:lvl4pPr>
            <a:lvl5pPr indent="-228600" lvl="4" marL="2286000" algn="l">
              <a:lnSpc>
                <a:spcPct val="90000"/>
              </a:lnSpc>
              <a:spcBef>
                <a:spcPts val="375"/>
              </a:spcBef>
              <a:spcAft>
                <a:spcPts val="0"/>
              </a:spcAft>
              <a:buClr>
                <a:schemeClr val="lt1"/>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45" name="Google Shape;45;p7"/>
          <p:cNvSpPr txBox="1"/>
          <p:nvPr>
            <p:ph idx="4" type="body"/>
          </p:nvPr>
        </p:nvSpPr>
        <p:spPr>
          <a:xfrm>
            <a:off x="4629151" y="1878806"/>
            <a:ext cx="3887391"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6" name="Google Shape;46;p7"/>
          <p:cNvSpPr txBox="1"/>
          <p:nvPr>
            <p:ph idx="10" type="dt"/>
          </p:nvPr>
        </p:nvSpPr>
        <p:spPr>
          <a:xfrm>
            <a:off x="628650" y="4925989"/>
            <a:ext cx="1914368" cy="20469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7" name="Google Shape;47;p7"/>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8" name="Google Shape;48;p7"/>
          <p:cNvSpPr txBox="1"/>
          <p:nvPr>
            <p:ph idx="12" type="sldNum"/>
          </p:nvPr>
        </p:nvSpPr>
        <p:spPr>
          <a:xfrm>
            <a:off x="0" y="5012500"/>
            <a:ext cx="628650" cy="21090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49" name="Shape 49"/>
        <p:cNvGrpSpPr/>
        <p:nvPr/>
      </p:nvGrpSpPr>
      <p:grpSpPr>
        <a:xfrm>
          <a:off x="0" y="0"/>
          <a:ext cx="0" cy="0"/>
          <a:chOff x="0" y="0"/>
          <a:chExt cx="0" cy="0"/>
        </a:xfrm>
      </p:grpSpPr>
      <p:sp>
        <p:nvSpPr>
          <p:cNvPr id="50" name="Google Shape;50;p8"/>
          <p:cNvSpPr txBox="1"/>
          <p:nvPr>
            <p:ph idx="12" type="sldNum"/>
          </p:nvPr>
        </p:nvSpPr>
        <p:spPr>
          <a:xfrm>
            <a:off x="0" y="5012500"/>
            <a:ext cx="628650" cy="21090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1" name="Google Shape;51;p8"/>
          <p:cNvSpPr txBox="1"/>
          <p:nvPr/>
        </p:nvSpPr>
        <p:spPr>
          <a:xfrm>
            <a:off x="406581" y="273845"/>
            <a:ext cx="7096625" cy="1072118"/>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Helvetica Neue"/>
              <a:buNone/>
            </a:pPr>
            <a:r>
              <a:t/>
            </a:r>
            <a:endParaRPr b="0" i="0" sz="3300">
              <a:solidFill>
                <a:schemeClr val="lt1"/>
              </a:solidFill>
              <a:latin typeface="Helvetica Neue"/>
              <a:ea typeface="Helvetica Neue"/>
              <a:cs typeface="Helvetica Neue"/>
              <a:sym typeface="Helvetica Neue"/>
            </a:endParaRPr>
          </a:p>
        </p:txBody>
      </p:sp>
      <p:sp>
        <p:nvSpPr>
          <p:cNvPr id="52" name="Google Shape;52;p8"/>
          <p:cNvSpPr/>
          <p:nvPr>
            <p:ph idx="2" type="chart"/>
          </p:nvPr>
        </p:nvSpPr>
        <p:spPr>
          <a:xfrm>
            <a:off x="406581" y="1454922"/>
            <a:ext cx="8472500" cy="303803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Helvetica Neue"/>
                <a:ea typeface="Helvetica Neue"/>
                <a:cs typeface="Helvetica Neue"/>
                <a:sym typeface="Helvetica Neue"/>
              </a:defRPr>
            </a:lvl1pPr>
            <a:lvl2pPr lvl="1"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Helvetica Neue"/>
                <a:ea typeface="Helvetica Neue"/>
                <a:cs typeface="Helvetica Neue"/>
                <a:sym typeface="Helvetica Neue"/>
              </a:defRPr>
            </a:lvl2pPr>
            <a:lvl3pPr lvl="2"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Helvetica Neue"/>
                <a:ea typeface="Helvetica Neue"/>
                <a:cs typeface="Helvetica Neue"/>
                <a:sym typeface="Helvetica Neue"/>
              </a:defRPr>
            </a:lvl3pPr>
            <a:lvl4pPr lvl="3"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Helvetica Neue"/>
                <a:ea typeface="Helvetica Neue"/>
                <a:cs typeface="Helvetica Neue"/>
                <a:sym typeface="Helvetica Neue"/>
              </a:defRPr>
            </a:lvl4pPr>
            <a:lvl5pPr lvl="4"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Helvetica Neue"/>
                <a:ea typeface="Helvetica Neue"/>
                <a:cs typeface="Helvetica Neue"/>
                <a:sym typeface="Helvetica Neue"/>
              </a:defRPr>
            </a:lvl5pPr>
            <a:lvl6pPr lvl="5"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lvl="6"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lvl="7"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lvl="8"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9"/>
          <p:cNvSpPr txBox="1"/>
          <p:nvPr>
            <p:ph idx="10" type="dt"/>
          </p:nvPr>
        </p:nvSpPr>
        <p:spPr>
          <a:xfrm>
            <a:off x="628650" y="4925989"/>
            <a:ext cx="1914368" cy="20469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5" name="Google Shape;55;p9"/>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6" name="Google Shape;56;p9"/>
          <p:cNvSpPr txBox="1"/>
          <p:nvPr>
            <p:ph idx="12" type="sldNum"/>
          </p:nvPr>
        </p:nvSpPr>
        <p:spPr>
          <a:xfrm>
            <a:off x="0" y="5012500"/>
            <a:ext cx="628650" cy="21090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7" name="Shape 57"/>
        <p:cNvGrpSpPr/>
        <p:nvPr/>
      </p:nvGrpSpPr>
      <p:grpSpPr>
        <a:xfrm>
          <a:off x="0" y="0"/>
          <a:ext cx="0" cy="0"/>
          <a:chOff x="0" y="0"/>
          <a:chExt cx="0" cy="0"/>
        </a:xfrm>
      </p:grpSpPr>
      <p:sp>
        <p:nvSpPr>
          <p:cNvPr id="58" name="Google Shape;58;p10"/>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2400"/>
              <a:buFont typeface="Helvetica Neu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0"/>
          <p:cNvSpPr txBox="1"/>
          <p:nvPr>
            <p:ph idx="1" type="body"/>
          </p:nvPr>
        </p:nvSpPr>
        <p:spPr>
          <a:xfrm>
            <a:off x="3887391" y="740570"/>
            <a:ext cx="4629150" cy="365521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lt1"/>
              </a:buClr>
              <a:buSzPts val="2400"/>
              <a:buChar char="•"/>
              <a:defRPr sz="2400"/>
            </a:lvl1pPr>
            <a:lvl2pPr indent="-361950" lvl="1" marL="914400" algn="l">
              <a:lnSpc>
                <a:spcPct val="90000"/>
              </a:lnSpc>
              <a:spcBef>
                <a:spcPts val="375"/>
              </a:spcBef>
              <a:spcAft>
                <a:spcPts val="0"/>
              </a:spcAft>
              <a:buClr>
                <a:schemeClr val="lt1"/>
              </a:buClr>
              <a:buSzPts val="2100"/>
              <a:buChar char="•"/>
              <a:defRPr sz="2100"/>
            </a:lvl2pPr>
            <a:lvl3pPr indent="-342900" lvl="2" marL="1371600" algn="l">
              <a:lnSpc>
                <a:spcPct val="90000"/>
              </a:lnSpc>
              <a:spcBef>
                <a:spcPts val="375"/>
              </a:spcBef>
              <a:spcAft>
                <a:spcPts val="0"/>
              </a:spcAft>
              <a:buClr>
                <a:schemeClr val="lt1"/>
              </a:buClr>
              <a:buSzPts val="1800"/>
              <a:buChar char="•"/>
              <a:defRPr sz="1800"/>
            </a:lvl3pPr>
            <a:lvl4pPr indent="-323850" lvl="3" marL="1828800" algn="l">
              <a:lnSpc>
                <a:spcPct val="90000"/>
              </a:lnSpc>
              <a:spcBef>
                <a:spcPts val="375"/>
              </a:spcBef>
              <a:spcAft>
                <a:spcPts val="0"/>
              </a:spcAft>
              <a:buClr>
                <a:schemeClr val="lt1"/>
              </a:buClr>
              <a:buSzPts val="1500"/>
              <a:buChar char="•"/>
              <a:defRPr sz="1500"/>
            </a:lvl4pPr>
            <a:lvl5pPr indent="-323850" lvl="4" marL="2286000" algn="l">
              <a:lnSpc>
                <a:spcPct val="90000"/>
              </a:lnSpc>
              <a:spcBef>
                <a:spcPts val="375"/>
              </a:spcBef>
              <a:spcAft>
                <a:spcPts val="0"/>
              </a:spcAft>
              <a:buClr>
                <a:schemeClr val="lt1"/>
              </a:buClr>
              <a:buSzPts val="1500"/>
              <a:buChar char="•"/>
              <a:defRPr sz="1500"/>
            </a:lvl5pPr>
            <a:lvl6pPr indent="-323850" lvl="5" marL="2743200" algn="l">
              <a:lnSpc>
                <a:spcPct val="90000"/>
              </a:lnSpc>
              <a:spcBef>
                <a:spcPts val="375"/>
              </a:spcBef>
              <a:spcAft>
                <a:spcPts val="0"/>
              </a:spcAft>
              <a:buClr>
                <a:schemeClr val="lt1"/>
              </a:buClr>
              <a:buSzPts val="1500"/>
              <a:buChar char="•"/>
              <a:defRPr sz="1500"/>
            </a:lvl6pPr>
            <a:lvl7pPr indent="-323850" lvl="6" marL="3200400" algn="l">
              <a:lnSpc>
                <a:spcPct val="90000"/>
              </a:lnSpc>
              <a:spcBef>
                <a:spcPts val="375"/>
              </a:spcBef>
              <a:spcAft>
                <a:spcPts val="0"/>
              </a:spcAft>
              <a:buClr>
                <a:schemeClr val="lt1"/>
              </a:buClr>
              <a:buSzPts val="1500"/>
              <a:buChar char="•"/>
              <a:defRPr sz="1500"/>
            </a:lvl7pPr>
            <a:lvl8pPr indent="-323850" lvl="7" marL="3657600" algn="l">
              <a:lnSpc>
                <a:spcPct val="90000"/>
              </a:lnSpc>
              <a:spcBef>
                <a:spcPts val="375"/>
              </a:spcBef>
              <a:spcAft>
                <a:spcPts val="0"/>
              </a:spcAft>
              <a:buClr>
                <a:schemeClr val="lt1"/>
              </a:buClr>
              <a:buSzPts val="1500"/>
              <a:buChar char="•"/>
              <a:defRPr sz="1500"/>
            </a:lvl8pPr>
            <a:lvl9pPr indent="-323850" lvl="8" marL="4114800" algn="l">
              <a:lnSpc>
                <a:spcPct val="90000"/>
              </a:lnSpc>
              <a:spcBef>
                <a:spcPts val="375"/>
              </a:spcBef>
              <a:spcAft>
                <a:spcPts val="0"/>
              </a:spcAft>
              <a:buClr>
                <a:schemeClr val="lt1"/>
              </a:buClr>
              <a:buSzPts val="1500"/>
              <a:buChar char="•"/>
              <a:defRPr sz="1500"/>
            </a:lvl9pPr>
          </a:lstStyle>
          <a:p/>
        </p:txBody>
      </p:sp>
      <p:sp>
        <p:nvSpPr>
          <p:cNvPr id="60" name="Google Shape;60;p10"/>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1200"/>
              <a:buNone/>
              <a:defRPr sz="1200"/>
            </a:lvl1pPr>
            <a:lvl2pPr indent="-228600" lvl="1" marL="914400" algn="l">
              <a:lnSpc>
                <a:spcPct val="90000"/>
              </a:lnSpc>
              <a:spcBef>
                <a:spcPts val="375"/>
              </a:spcBef>
              <a:spcAft>
                <a:spcPts val="0"/>
              </a:spcAft>
              <a:buClr>
                <a:schemeClr val="lt1"/>
              </a:buClr>
              <a:buSzPts val="1050"/>
              <a:buNone/>
              <a:defRPr sz="1050"/>
            </a:lvl2pPr>
            <a:lvl3pPr indent="-228600" lvl="2" marL="1371600" algn="l">
              <a:lnSpc>
                <a:spcPct val="90000"/>
              </a:lnSpc>
              <a:spcBef>
                <a:spcPts val="375"/>
              </a:spcBef>
              <a:spcAft>
                <a:spcPts val="0"/>
              </a:spcAft>
              <a:buClr>
                <a:schemeClr val="lt1"/>
              </a:buClr>
              <a:buSzPts val="900"/>
              <a:buNone/>
              <a:defRPr sz="900"/>
            </a:lvl3pPr>
            <a:lvl4pPr indent="-228600" lvl="3" marL="1828800" algn="l">
              <a:lnSpc>
                <a:spcPct val="90000"/>
              </a:lnSpc>
              <a:spcBef>
                <a:spcPts val="375"/>
              </a:spcBef>
              <a:spcAft>
                <a:spcPts val="0"/>
              </a:spcAft>
              <a:buClr>
                <a:schemeClr val="lt1"/>
              </a:buClr>
              <a:buSzPts val="750"/>
              <a:buNone/>
              <a:defRPr sz="750"/>
            </a:lvl4pPr>
            <a:lvl5pPr indent="-228600" lvl="4" marL="2286000" algn="l">
              <a:lnSpc>
                <a:spcPct val="90000"/>
              </a:lnSpc>
              <a:spcBef>
                <a:spcPts val="375"/>
              </a:spcBef>
              <a:spcAft>
                <a:spcPts val="0"/>
              </a:spcAft>
              <a:buClr>
                <a:schemeClr val="lt1"/>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61" name="Google Shape;61;p10"/>
          <p:cNvSpPr txBox="1"/>
          <p:nvPr>
            <p:ph idx="10" type="dt"/>
          </p:nvPr>
        </p:nvSpPr>
        <p:spPr>
          <a:xfrm>
            <a:off x="628650" y="4925989"/>
            <a:ext cx="1914368" cy="20469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2" name="Google Shape;62;p10"/>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3" name="Google Shape;63;p10"/>
          <p:cNvSpPr txBox="1"/>
          <p:nvPr>
            <p:ph idx="12" type="sldNum"/>
          </p:nvPr>
        </p:nvSpPr>
        <p:spPr>
          <a:xfrm>
            <a:off x="0" y="5012500"/>
            <a:ext cx="628650" cy="21090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Helvetica Neue"/>
              <a:buNone/>
              <a:defRPr b="0" i="0" sz="3300" u="none" cap="none" strike="noStrike">
                <a:solidFill>
                  <a:schemeClr val="lt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Helvetica Neue"/>
                <a:ea typeface="Helvetica Neue"/>
                <a:cs typeface="Helvetica Neue"/>
                <a:sym typeface="Helvetica Neue"/>
              </a:defRPr>
            </a:lvl1pPr>
            <a:lvl2pPr indent="-342900" lvl="1" marL="9144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Helvetica Neue"/>
                <a:ea typeface="Helvetica Neue"/>
                <a:cs typeface="Helvetica Neue"/>
                <a:sym typeface="Helvetica Neue"/>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Helvetica Neue"/>
                <a:ea typeface="Helvetica Neue"/>
                <a:cs typeface="Helvetica Neue"/>
                <a:sym typeface="Helvetica Neue"/>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Helvetica Neue"/>
                <a:ea typeface="Helvetica Neue"/>
                <a:cs typeface="Helvetica Neue"/>
                <a:sym typeface="Helvetica Neue"/>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Helvetica Neue"/>
                <a:ea typeface="Helvetica Neue"/>
                <a:cs typeface="Helvetica Neue"/>
                <a:sym typeface="Helvetica Neue"/>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alpha val="0"/>
          </a:schemeClr>
        </a:solidFill>
      </p:bgPr>
    </p:bg>
    <p:spTree>
      <p:nvGrpSpPr>
        <p:cNvPr id="77" name="Shape 77"/>
        <p:cNvGrpSpPr/>
        <p:nvPr/>
      </p:nvGrpSpPr>
      <p:grpSpPr>
        <a:xfrm>
          <a:off x="0" y="0"/>
          <a:ext cx="0" cy="0"/>
          <a:chOff x="0" y="0"/>
          <a:chExt cx="0" cy="0"/>
        </a:xfrm>
      </p:grpSpPr>
      <p:sp>
        <p:nvSpPr>
          <p:cNvPr id="78" name="Google Shape;78;p13"/>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Helvetica Neue"/>
              <a:buNone/>
              <a:defRPr b="0" i="0" sz="3300" u="none" cap="none" strike="noStrike">
                <a:solidFill>
                  <a:schemeClr val="lt1"/>
                </a:solidFill>
                <a:latin typeface="Helvetica Neue"/>
                <a:ea typeface="Helvetica Neue"/>
                <a:cs typeface="Helvetica Neue"/>
                <a:sym typeface="Helvetica Neu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9" name="Google Shape;79;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Helvetica Neue"/>
                <a:ea typeface="Helvetica Neue"/>
                <a:cs typeface="Helvetica Neue"/>
                <a:sym typeface="Helvetica Neue"/>
              </a:defRPr>
            </a:lvl1pPr>
            <a:lvl2pPr indent="-342900" lvl="1" marL="9144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Helvetica Neue"/>
                <a:ea typeface="Helvetica Neue"/>
                <a:cs typeface="Helvetica Neue"/>
                <a:sym typeface="Helvetica Neue"/>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Helvetica Neue"/>
                <a:ea typeface="Helvetica Neue"/>
                <a:cs typeface="Helvetica Neue"/>
                <a:sym typeface="Helvetica Neue"/>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Helvetica Neue"/>
                <a:ea typeface="Helvetica Neue"/>
                <a:cs typeface="Helvetica Neue"/>
                <a:sym typeface="Helvetica Neue"/>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Helvetica Neue"/>
                <a:ea typeface="Helvetica Neue"/>
                <a:cs typeface="Helvetica Neue"/>
                <a:sym typeface="Helvetica Neue"/>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hyperlink" Target="https://ucf.catalog.fcla.edu/permalink.jsp?29CF036584153" TargetMode="External"/><Relationship Id="rId5" Type="http://schemas.openxmlformats.org/officeDocument/2006/relationships/hyperlink" Target="https://ucf.catalog.fcla.edu/permalink.jsp?29CFPDA007371416" TargetMode="External"/><Relationship Id="rId6" Type="http://schemas.openxmlformats.org/officeDocument/2006/relationships/hyperlink" Target="https://ucf.catalog.fcla.edu/permalink.jsp?29CFPDA007371416" TargetMode="External"/><Relationship Id="rId7" Type="http://schemas.openxmlformats.org/officeDocument/2006/relationships/hyperlink" Target="https://ucf.catalog.fcla.edu/permalink.jsp?29CFPDA00737141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hyperlink" Target="https://ucf.catalog.fcla.edu/permalink.jsp?29CF03321059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jp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hyperlink" Target="https://ucf.zoom.us/j/96316588748" TargetMode="External"/><Relationship Id="rId6" Type="http://schemas.openxmlformats.org/officeDocument/2006/relationships/hyperlink" Target="https://ucf.zoom.us/j/9818282771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hyperlink" Target="https://pixabay.com/photos/ipad-apple-tablet-computer-mobile-1291524/" TargetMode="External"/><Relationship Id="rId4" Type="http://schemas.openxmlformats.org/officeDocument/2006/relationships/hyperlink" Target="https://pixabay.com/photos/search-help-faq-magnifying-glass-1756278/" TargetMode="External"/><Relationship Id="rId5" Type="http://schemas.openxmlformats.org/officeDocument/2006/relationships/hyperlink" Target="https://pixabay.com/photos/copyright-magnifier-magnifying-glass-389901/" TargetMode="External"/><Relationship Id="rId6" Type="http://schemas.openxmlformats.org/officeDocument/2006/relationships/hyperlink" Target="https://pixabay.com/photos/calendar-entry-ring-binder-write-2052492/" TargetMode="External"/><Relationship Id="rId7"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hyperlink" Target="mailto:sara.duff@ucf.edu" TargetMode="External"/><Relationship Id="rId6" Type="http://schemas.openxmlformats.org/officeDocument/2006/relationships/hyperlink" Target="mailto:richg@ucf.edu" TargetMode="External"/><Relationship Id="rId7" Type="http://schemas.openxmlformats.org/officeDocument/2006/relationships/hyperlink" Target="mailto:sarah.norris@ucf.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5"/>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151" name="Google Shape;151;p25"/>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152" name="Google Shape;152;p25"/>
          <p:cNvSpPr txBox="1"/>
          <p:nvPr>
            <p:ph idx="4294967295" type="ctrTitle"/>
          </p:nvPr>
        </p:nvSpPr>
        <p:spPr>
          <a:xfrm>
            <a:off x="193625" y="559425"/>
            <a:ext cx="8799000" cy="2001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2700"/>
              <a:buFont typeface="Helvetica Neue"/>
              <a:buNone/>
            </a:pPr>
            <a:r>
              <a:rPr b="1" lang="en-US" sz="5100">
                <a:solidFill>
                  <a:srgbClr val="000000"/>
                </a:solidFill>
              </a:rPr>
              <a:t>Library Support</a:t>
            </a:r>
            <a:endParaRPr b="1" sz="5100">
              <a:solidFill>
                <a:srgbClr val="000000"/>
              </a:solidFill>
            </a:endParaRPr>
          </a:p>
          <a:p>
            <a:pPr indent="0" lvl="0" marL="0" rtl="0" algn="ctr">
              <a:lnSpc>
                <a:spcPct val="90000"/>
              </a:lnSpc>
              <a:spcBef>
                <a:spcPts val="0"/>
              </a:spcBef>
              <a:spcAft>
                <a:spcPts val="0"/>
              </a:spcAft>
              <a:buClr>
                <a:schemeClr val="lt1"/>
              </a:buClr>
              <a:buSzPts val="2700"/>
              <a:buFont typeface="Helvetica Neue"/>
              <a:buNone/>
            </a:pPr>
            <a:r>
              <a:rPr b="1" lang="en-US" sz="4000">
                <a:solidFill>
                  <a:schemeClr val="accent4"/>
                </a:solidFill>
              </a:rPr>
              <a:t>for Course Materials</a:t>
            </a:r>
            <a:endParaRPr b="1" sz="4000">
              <a:solidFill>
                <a:schemeClr val="accent4"/>
              </a:solidFill>
              <a:latin typeface="Helvetica Neue"/>
              <a:ea typeface="Helvetica Neue"/>
              <a:cs typeface="Helvetica Neue"/>
              <a:sym typeface="Helvetica Neue"/>
            </a:endParaRPr>
          </a:p>
        </p:txBody>
      </p:sp>
      <p:sp>
        <p:nvSpPr>
          <p:cNvPr id="153" name="Google Shape;153;p25"/>
          <p:cNvSpPr txBox="1"/>
          <p:nvPr/>
        </p:nvSpPr>
        <p:spPr>
          <a:xfrm>
            <a:off x="1613725" y="3082094"/>
            <a:ext cx="5728800" cy="1274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latin typeface="Helvetica Neue"/>
                <a:ea typeface="Helvetica Neue"/>
                <a:cs typeface="Helvetica Neue"/>
                <a:sym typeface="Helvetica Neue"/>
              </a:rPr>
              <a:t>Sara Duff, Acquisitions Librarian</a:t>
            </a:r>
            <a:endParaRPr b="0" i="0" sz="1800" u="none" cap="none" strike="noStrike">
              <a:latin typeface="Helvetica Neue"/>
              <a:ea typeface="Helvetica Neue"/>
              <a:cs typeface="Helvetica Neue"/>
              <a:sym typeface="Helvetica Neue"/>
            </a:endParaRPr>
          </a:p>
          <a:p>
            <a:pPr indent="0" lvl="0" marL="0" marR="0" rtl="0" algn="ctr">
              <a:lnSpc>
                <a:spcPct val="90000"/>
              </a:lnSpc>
              <a:spcBef>
                <a:spcPts val="0"/>
              </a:spcBef>
              <a:spcAft>
                <a:spcPts val="0"/>
              </a:spcAft>
              <a:buClr>
                <a:schemeClr val="lt1"/>
              </a:buClr>
              <a:buSzPts val="1800"/>
              <a:buFont typeface="Arial"/>
              <a:buNone/>
            </a:pPr>
            <a:r>
              <a:rPr lang="en-US" sz="1800">
                <a:latin typeface="Helvetica Neue"/>
                <a:ea typeface="Helvetica Neue"/>
                <a:cs typeface="Helvetica Neue"/>
                <a:sym typeface="Helvetica Neue"/>
              </a:rPr>
              <a:t>Rich Gause, Government Information Librarian</a:t>
            </a:r>
            <a:endParaRPr sz="1800">
              <a:latin typeface="Helvetica Neue"/>
              <a:ea typeface="Helvetica Neue"/>
              <a:cs typeface="Helvetica Neue"/>
              <a:sym typeface="Helvetica Neue"/>
            </a:endParaRPr>
          </a:p>
          <a:p>
            <a:pPr indent="0" lvl="0" marL="0" rtl="0" algn="ctr">
              <a:lnSpc>
                <a:spcPct val="90000"/>
              </a:lnSpc>
              <a:spcBef>
                <a:spcPts val="0"/>
              </a:spcBef>
              <a:spcAft>
                <a:spcPts val="0"/>
              </a:spcAft>
              <a:buClr>
                <a:schemeClr val="lt1"/>
              </a:buClr>
              <a:buSzPts val="1800"/>
              <a:buFont typeface="Arial"/>
              <a:buNone/>
            </a:pPr>
            <a:r>
              <a:rPr lang="en-US" sz="1800">
                <a:latin typeface="Helvetica Neue"/>
                <a:ea typeface="Helvetica Neue"/>
                <a:cs typeface="Helvetica Neue"/>
                <a:sym typeface="Helvetica Neue"/>
              </a:rPr>
              <a:t>Sarah A. Norris, Scholarly Communication Librarian</a:t>
            </a:r>
            <a:endParaRPr sz="1800">
              <a:latin typeface="Helvetica Neue"/>
              <a:ea typeface="Helvetica Neue"/>
              <a:cs typeface="Helvetica Neue"/>
              <a:sym typeface="Helvetica Neue"/>
            </a:endParaRPr>
          </a:p>
          <a:p>
            <a:pPr indent="0" lvl="0" marL="0" marR="0" rtl="0" algn="ctr">
              <a:lnSpc>
                <a:spcPct val="90000"/>
              </a:lnSpc>
              <a:spcBef>
                <a:spcPts val="750"/>
              </a:spcBef>
              <a:spcAft>
                <a:spcPts val="0"/>
              </a:spcAft>
              <a:buClr>
                <a:schemeClr val="lt1"/>
              </a:buClr>
              <a:buSzPts val="1800"/>
              <a:buFont typeface="Arial"/>
              <a:buNone/>
            </a:pPr>
            <a:r>
              <a:rPr b="0" i="0" lang="en-US" sz="1800" u="none" cap="none" strike="noStrike">
                <a:latin typeface="Helvetica Neue"/>
                <a:ea typeface="Helvetica Neue"/>
                <a:cs typeface="Helvetica Neue"/>
                <a:sym typeface="Helvetica Neue"/>
              </a:rPr>
              <a:t>University of Central Florida</a:t>
            </a:r>
            <a:endParaRPr sz="1800">
              <a:latin typeface="Helvetica Neue"/>
              <a:ea typeface="Helvetica Neue"/>
              <a:cs typeface="Helvetica Neue"/>
              <a:sym typeface="Helvetica Neue"/>
            </a:endParaRPr>
          </a:p>
          <a:p>
            <a:pPr indent="0" lvl="1" marL="342900" marR="0" rtl="0" algn="ctr">
              <a:lnSpc>
                <a:spcPct val="100000"/>
              </a:lnSpc>
              <a:spcBef>
                <a:spcPts val="0"/>
              </a:spcBef>
              <a:spcAft>
                <a:spcPts val="0"/>
              </a:spcAft>
              <a:buClr>
                <a:schemeClr val="lt1"/>
              </a:buClr>
              <a:buSzPts val="1500"/>
              <a:buFont typeface="Arial"/>
              <a:buNone/>
            </a:pPr>
            <a:r>
              <a:t/>
            </a:r>
            <a:endParaRPr b="0" i="0" sz="1500" u="none" cap="none" strike="noStrike">
              <a:latin typeface="Helvetica Neue"/>
              <a:ea typeface="Helvetica Neue"/>
              <a:cs typeface="Helvetica Neue"/>
              <a:sym typeface="Helvetica Neue"/>
            </a:endParaRPr>
          </a:p>
        </p:txBody>
      </p:sp>
      <p:sp>
        <p:nvSpPr>
          <p:cNvPr id="154" name="Google Shape;154;p25"/>
          <p:cNvSpPr/>
          <p:nvPr/>
        </p:nvSpPr>
        <p:spPr>
          <a:xfrm>
            <a:off x="4112999" y="2762329"/>
            <a:ext cx="125100" cy="118500"/>
          </a:xfrm>
          <a:prstGeom prst="ellipse">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latin typeface="Calibri"/>
              <a:ea typeface="Calibri"/>
              <a:cs typeface="Calibri"/>
              <a:sym typeface="Calibri"/>
            </a:endParaRPr>
          </a:p>
        </p:txBody>
      </p:sp>
      <p:sp>
        <p:nvSpPr>
          <p:cNvPr id="155" name="Google Shape;155;p25"/>
          <p:cNvSpPr/>
          <p:nvPr/>
        </p:nvSpPr>
        <p:spPr>
          <a:xfrm>
            <a:off x="4356683" y="2762329"/>
            <a:ext cx="125100" cy="118500"/>
          </a:xfrm>
          <a:prstGeom prst="ellipse">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6" name="Google Shape;156;p25"/>
          <p:cNvSpPr/>
          <p:nvPr/>
        </p:nvSpPr>
        <p:spPr>
          <a:xfrm>
            <a:off x="4599834" y="2762329"/>
            <a:ext cx="125100" cy="118500"/>
          </a:xfrm>
          <a:prstGeom prst="ellipse">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4"/>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238" name="Google Shape;238;p34"/>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239" name="Google Shape;239;p34"/>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None/>
            </a:pPr>
            <a:r>
              <a:rPr b="1" lang="en-US" sz="4000">
                <a:solidFill>
                  <a:srgbClr val="FFCA29"/>
                </a:solidFill>
                <a:latin typeface="Arial"/>
                <a:ea typeface="Arial"/>
                <a:cs typeface="Arial"/>
                <a:sym typeface="Arial"/>
              </a:rPr>
              <a:t>Other Temporary eBook Access</a:t>
            </a:r>
            <a:endParaRPr b="1" sz="4000">
              <a:solidFill>
                <a:srgbClr val="FFCA29"/>
              </a:solidFill>
            </a:endParaRPr>
          </a:p>
        </p:txBody>
      </p:sp>
      <p:sp>
        <p:nvSpPr>
          <p:cNvPr id="240" name="Google Shape;240;p34"/>
          <p:cNvSpPr txBox="1"/>
          <p:nvPr>
            <p:ph idx="1" type="body"/>
          </p:nvPr>
        </p:nvSpPr>
        <p:spPr>
          <a:xfrm>
            <a:off x="628650" y="1369219"/>
            <a:ext cx="78867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a:solidFill>
                  <a:srgbClr val="000000"/>
                </a:solidFill>
              </a:rPr>
              <a:t>These all involve non-perpetual access:</a:t>
            </a:r>
            <a:endParaRPr>
              <a:solidFill>
                <a:srgbClr val="000000"/>
              </a:solidFill>
            </a:endParaRPr>
          </a:p>
          <a:p>
            <a:pPr indent="0" lvl="0" marL="45720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Evidence-based selections (EBS)</a:t>
            </a:r>
            <a:endParaRPr>
              <a:solidFill>
                <a:srgbClr val="000000"/>
              </a:solidFill>
            </a:endParaRPr>
          </a:p>
          <a:p>
            <a:pPr indent="-342900" lvl="0" marL="457200" rtl="0" algn="l">
              <a:spcBef>
                <a:spcPts val="0"/>
              </a:spcBef>
              <a:spcAft>
                <a:spcPts val="0"/>
              </a:spcAft>
              <a:buClr>
                <a:srgbClr val="000000"/>
              </a:buClr>
              <a:buSzPts val="1800"/>
              <a:buChar char="➔"/>
            </a:pPr>
            <a:r>
              <a:rPr lang="en-US">
                <a:solidFill>
                  <a:srgbClr val="000000"/>
                </a:solidFill>
              </a:rPr>
              <a:t>Demand-driven acquisitions (DDA)</a:t>
            </a:r>
            <a:endParaRPr>
              <a:solidFill>
                <a:srgbClr val="000000"/>
              </a:solidFill>
            </a:endParaRPr>
          </a:p>
          <a:p>
            <a:pPr indent="-342900" lvl="0" marL="457200" rtl="0" algn="l">
              <a:spcBef>
                <a:spcPts val="0"/>
              </a:spcBef>
              <a:spcAft>
                <a:spcPts val="0"/>
              </a:spcAft>
              <a:buClr>
                <a:srgbClr val="000000"/>
              </a:buClr>
              <a:buSzPts val="1800"/>
              <a:buChar char="➔"/>
            </a:pPr>
            <a:r>
              <a:rPr lang="en-US">
                <a:solidFill>
                  <a:srgbClr val="000000"/>
                </a:solidFill>
              </a:rPr>
              <a:t>Consortial purchases &amp; subscriptions</a:t>
            </a:r>
            <a:endParaRPr>
              <a:solidFill>
                <a:srgbClr val="000000"/>
              </a:solidFill>
            </a:endParaRPr>
          </a:p>
          <a:p>
            <a:pPr indent="0" lvl="0" marL="914400" rtl="0" algn="l">
              <a:spcBef>
                <a:spcPts val="750"/>
              </a:spcBef>
              <a:spcAft>
                <a:spcPts val="0"/>
              </a:spcAft>
              <a:buNone/>
            </a:pPr>
            <a:r>
              <a:t/>
            </a:r>
            <a:endParaRPr>
              <a:solidFill>
                <a:srgbClr val="000000"/>
              </a:solidFill>
            </a:endParaRPr>
          </a:p>
          <a:p>
            <a:pPr indent="0" lvl="0" marL="0" rtl="0" algn="l">
              <a:spcBef>
                <a:spcPts val="750"/>
              </a:spcBef>
              <a:spcAft>
                <a:spcPts val="0"/>
              </a:spcAft>
              <a:buNone/>
            </a:pPr>
            <a:r>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5"/>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247" name="Google Shape;247;p35"/>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248" name="Google Shape;248;p35"/>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None/>
            </a:pPr>
            <a:r>
              <a:rPr b="1" lang="en-US" sz="4000">
                <a:solidFill>
                  <a:srgbClr val="FFCA29"/>
                </a:solidFill>
                <a:latin typeface="Arial"/>
                <a:ea typeface="Arial"/>
                <a:cs typeface="Arial"/>
                <a:sym typeface="Arial"/>
              </a:rPr>
              <a:t>Other Temporary eBook Access</a:t>
            </a:r>
            <a:endParaRPr b="1" sz="4000">
              <a:solidFill>
                <a:srgbClr val="FFCA29"/>
              </a:solidFill>
            </a:endParaRPr>
          </a:p>
        </p:txBody>
      </p:sp>
      <p:sp>
        <p:nvSpPr>
          <p:cNvPr id="249" name="Google Shape;249;p35"/>
          <p:cNvSpPr txBox="1"/>
          <p:nvPr>
            <p:ph idx="1" type="body"/>
          </p:nvPr>
        </p:nvSpPr>
        <p:spPr>
          <a:xfrm>
            <a:off x="628650" y="1369219"/>
            <a:ext cx="78867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a:solidFill>
                  <a:srgbClr val="000000"/>
                </a:solidFill>
              </a:rPr>
              <a:t>The only way to know for sure is to check acquisitions resources (like GOBI), or ask.</a:t>
            </a:r>
            <a:endParaRPr>
              <a:solidFill>
                <a:srgbClr val="000000"/>
              </a:solidFill>
            </a:endParaRPr>
          </a:p>
          <a:p>
            <a:pPr indent="0" lvl="0" marL="0" rtl="0" algn="l">
              <a:spcBef>
                <a:spcPts val="750"/>
              </a:spcBef>
              <a:spcAft>
                <a:spcPts val="0"/>
              </a:spcAft>
              <a:buNone/>
            </a:pPr>
            <a:r>
              <a:t/>
            </a:r>
            <a:endParaRPr>
              <a:solidFill>
                <a:srgbClr val="000000"/>
              </a:solidFill>
            </a:endParaRPr>
          </a:p>
          <a:p>
            <a:pPr indent="0" lvl="0" marL="0" rtl="0" algn="l">
              <a:spcBef>
                <a:spcPts val="750"/>
              </a:spcBef>
              <a:spcAft>
                <a:spcPts val="0"/>
              </a:spcAft>
              <a:buNone/>
            </a:pPr>
            <a:r>
              <a:rPr lang="en-US">
                <a:solidFill>
                  <a:srgbClr val="000000"/>
                </a:solidFill>
              </a:rPr>
              <a:t>But there are some tricks:</a:t>
            </a:r>
            <a:endParaRPr>
              <a:solidFill>
                <a:srgbClr val="000000"/>
              </a:solidFill>
            </a:endParaRPr>
          </a:p>
          <a:p>
            <a:pPr indent="0" lvl="0" marL="0" rtl="0" algn="l">
              <a:spcBef>
                <a:spcPts val="750"/>
              </a:spcBef>
              <a:spcAft>
                <a:spcPts val="0"/>
              </a:spcAft>
              <a:buNone/>
            </a:pPr>
            <a:r>
              <a:t/>
            </a:r>
            <a:endParaRPr/>
          </a:p>
          <a:p>
            <a:pPr indent="0" lvl="0" marL="0" rtl="0" algn="l">
              <a:spcBef>
                <a:spcPts val="750"/>
              </a:spcBef>
              <a:spcAft>
                <a:spcPts val="0"/>
              </a:spcAft>
              <a:buNone/>
            </a:pPr>
            <a:r>
              <a:rPr lang="en-US" u="sng">
                <a:solidFill>
                  <a:schemeClr val="hlink"/>
                </a:solidFill>
                <a:hlinkClick r:id="rId4"/>
              </a:rPr>
              <a:t>https://ucf.catalog.fcla.edu/permalink.jsp?29CF036584153</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u="sng">
                <a:solidFill>
                  <a:schemeClr val="hlink"/>
                </a:solidFill>
                <a:hlinkClick r:id="rId5"/>
              </a:rPr>
              <a:t>https://ucf.catalog.fcla.edu/permalink.jsp?29CF</a:t>
            </a:r>
            <a:r>
              <a:rPr lang="en-US" u="sng">
                <a:solidFill>
                  <a:schemeClr val="hlink"/>
                </a:solidFill>
                <a:highlight>
                  <a:schemeClr val="accent4"/>
                </a:highlight>
                <a:hlinkClick r:id="rId6"/>
              </a:rPr>
              <a:t>PDA</a:t>
            </a:r>
            <a:r>
              <a:rPr lang="en-US" u="sng">
                <a:solidFill>
                  <a:schemeClr val="hlink"/>
                </a:solidFill>
                <a:hlinkClick r:id="rId7"/>
              </a:rPr>
              <a:t>007371416</a:t>
            </a:r>
            <a:r>
              <a:rPr lang="en-US"/>
              <a:t> </a:t>
            </a:r>
            <a:endParaRPr/>
          </a:p>
          <a:p>
            <a:pPr indent="0" lvl="0" marL="914400" rtl="0" algn="l">
              <a:spcBef>
                <a:spcPts val="750"/>
              </a:spcBef>
              <a:spcAft>
                <a:spcPts val="0"/>
              </a:spcAft>
              <a:buNone/>
            </a:pPr>
            <a:r>
              <a:t/>
            </a:r>
            <a:endParaRPr/>
          </a:p>
          <a:p>
            <a:pPr indent="0" lvl="0" marL="0" rtl="0" algn="l">
              <a:spcBef>
                <a:spcPts val="750"/>
              </a:spcBef>
              <a:spcAft>
                <a:spcPts val="0"/>
              </a:spcAft>
              <a:buNone/>
            </a:pPr>
            <a:r>
              <a:t/>
            </a:r>
            <a:endParaRPr/>
          </a:p>
        </p:txBody>
      </p:sp>
      <p:cxnSp>
        <p:nvCxnSpPr>
          <p:cNvPr id="250" name="Google Shape;250;p35"/>
          <p:cNvCxnSpPr/>
          <p:nvPr/>
        </p:nvCxnSpPr>
        <p:spPr>
          <a:xfrm flipH="1" rot="10800000">
            <a:off x="5811600" y="4431325"/>
            <a:ext cx="677400" cy="3387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6"/>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257" name="Google Shape;257;p36"/>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258" name="Google Shape;258;p36"/>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None/>
            </a:pPr>
            <a:r>
              <a:rPr b="1" lang="en-US" sz="4000">
                <a:solidFill>
                  <a:schemeClr val="accent4"/>
                </a:solidFill>
                <a:latin typeface="Arial"/>
                <a:ea typeface="Arial"/>
                <a:cs typeface="Arial"/>
                <a:sym typeface="Arial"/>
              </a:rPr>
              <a:t>Other Temporary eBook Access</a:t>
            </a:r>
            <a:endParaRPr b="1" sz="4000">
              <a:solidFill>
                <a:schemeClr val="accent4"/>
              </a:solidFill>
            </a:endParaRPr>
          </a:p>
        </p:txBody>
      </p:sp>
      <p:sp>
        <p:nvSpPr>
          <p:cNvPr id="259" name="Google Shape;259;p36"/>
          <p:cNvSpPr txBox="1"/>
          <p:nvPr>
            <p:ph idx="1" type="body"/>
          </p:nvPr>
        </p:nvSpPr>
        <p:spPr>
          <a:xfrm>
            <a:off x="628650" y="1369219"/>
            <a:ext cx="7886700" cy="3263400"/>
          </a:xfrm>
          <a:prstGeom prst="rect">
            <a:avLst/>
          </a:prstGeom>
        </p:spPr>
        <p:txBody>
          <a:bodyPr anchorCtr="0" anchor="t" bIns="45700" lIns="91425" spcFirstLastPara="1" rIns="91425" wrap="square" tIns="45700">
            <a:noAutofit/>
          </a:bodyPr>
          <a:lstStyle/>
          <a:p>
            <a:pPr indent="0" lvl="0" marL="0" rtl="0" algn="ctr">
              <a:spcBef>
                <a:spcPts val="750"/>
              </a:spcBef>
              <a:spcAft>
                <a:spcPts val="0"/>
              </a:spcAft>
              <a:buNone/>
            </a:pPr>
            <a:r>
              <a:rPr lang="en-US" u="sng">
                <a:solidFill>
                  <a:schemeClr val="hlink"/>
                </a:solidFill>
                <a:hlinkClick r:id="rId4"/>
              </a:rPr>
              <a:t>https://ucf.catalog.fcla.edu/permalink.jsp?29CF033210599</a:t>
            </a:r>
            <a:endParaRPr/>
          </a:p>
          <a:p>
            <a:pPr indent="0" lvl="0" marL="0" rtl="0" algn="l">
              <a:spcBef>
                <a:spcPts val="750"/>
              </a:spcBef>
              <a:spcAft>
                <a:spcPts val="0"/>
              </a:spcAft>
              <a:buNone/>
            </a:pPr>
            <a:r>
              <a:t/>
            </a:r>
            <a:endParaRPr>
              <a:solidFill>
                <a:srgbClr val="000000"/>
              </a:solidFill>
            </a:endParaRPr>
          </a:p>
          <a:p>
            <a:pPr indent="0" lvl="0" marL="0" rtl="0" algn="l">
              <a:spcBef>
                <a:spcPts val="750"/>
              </a:spcBef>
              <a:spcAft>
                <a:spcPts val="0"/>
              </a:spcAft>
              <a:buNone/>
            </a:pPr>
            <a:r>
              <a:rPr lang="en-US">
                <a:solidFill>
                  <a:srgbClr val="000000"/>
                </a:solidFill>
              </a:rPr>
              <a:t>	|y UCF: Click here for ONLINE ACCESS |u https://site.ebrary.com/lib/univcentralfl/Doc?id=10250323 |z ebrary |x ucf main library ebrary </a:t>
            </a:r>
            <a:r>
              <a:rPr lang="en-US">
                <a:solidFill>
                  <a:srgbClr val="000000"/>
                </a:solidFill>
                <a:highlight>
                  <a:schemeClr val="accent4"/>
                </a:highlight>
              </a:rPr>
              <a:t>FL Virtual Campus</a:t>
            </a:r>
            <a:r>
              <a:rPr lang="en-US">
                <a:solidFill>
                  <a:srgbClr val="000000"/>
                </a:solidFill>
              </a:rPr>
              <a:t> |5 FO</a:t>
            </a:r>
            <a:r>
              <a:rPr lang="en-US"/>
              <a:t>FT</a:t>
            </a:r>
            <a:endParaRPr/>
          </a:p>
          <a:p>
            <a:pPr indent="0" lvl="0" marL="914400" rtl="0" algn="l">
              <a:spcBef>
                <a:spcPts val="750"/>
              </a:spcBef>
              <a:spcAft>
                <a:spcPts val="0"/>
              </a:spcAft>
              <a:buNone/>
            </a:pPr>
            <a:r>
              <a:t/>
            </a:r>
            <a:endParaRPr/>
          </a:p>
          <a:p>
            <a:pPr indent="0" lvl="0" marL="0" rtl="0" algn="l">
              <a:spcBef>
                <a:spcPts val="750"/>
              </a:spcBef>
              <a:spcAft>
                <a:spcPts val="0"/>
              </a:spcAft>
              <a:buNone/>
            </a:pPr>
            <a:r>
              <a:t/>
            </a:r>
            <a:endParaRPr/>
          </a:p>
        </p:txBody>
      </p:sp>
      <p:cxnSp>
        <p:nvCxnSpPr>
          <p:cNvPr id="260" name="Google Shape;260;p36"/>
          <p:cNvCxnSpPr/>
          <p:nvPr/>
        </p:nvCxnSpPr>
        <p:spPr>
          <a:xfrm flipH="1" rot="10800000">
            <a:off x="4383850" y="3314750"/>
            <a:ext cx="677400" cy="3387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7"/>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267" name="Google Shape;267;p37"/>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pic>
        <p:nvPicPr>
          <p:cNvPr id="268" name="Google Shape;268;p37"/>
          <p:cNvPicPr preferRelativeResize="0"/>
          <p:nvPr/>
        </p:nvPicPr>
        <p:blipFill rotWithShape="1">
          <a:blip r:embed="rId4">
            <a:alphaModFix/>
          </a:blip>
          <a:srcRect b="0" l="794" r="3428" t="0"/>
          <a:stretch/>
        </p:blipFill>
        <p:spPr>
          <a:xfrm>
            <a:off x="215588" y="165175"/>
            <a:ext cx="8712824" cy="4266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8"/>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275" name="Google Shape;275;p38"/>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pic>
        <p:nvPicPr>
          <p:cNvPr id="276" name="Google Shape;276;p38"/>
          <p:cNvPicPr preferRelativeResize="0"/>
          <p:nvPr/>
        </p:nvPicPr>
        <p:blipFill>
          <a:blip r:embed="rId4">
            <a:alphaModFix/>
          </a:blip>
          <a:stretch>
            <a:fillRect/>
          </a:stretch>
        </p:blipFill>
        <p:spPr>
          <a:xfrm>
            <a:off x="173263" y="304800"/>
            <a:ext cx="8797464" cy="4126524"/>
          </a:xfrm>
          <a:prstGeom prst="rect">
            <a:avLst/>
          </a:prstGeom>
          <a:noFill/>
          <a:ln>
            <a:noFill/>
          </a:ln>
        </p:spPr>
      </p:pic>
      <p:cxnSp>
        <p:nvCxnSpPr>
          <p:cNvPr id="277" name="Google Shape;277;p38"/>
          <p:cNvCxnSpPr/>
          <p:nvPr/>
        </p:nvCxnSpPr>
        <p:spPr>
          <a:xfrm flipH="1">
            <a:off x="8088750" y="3525725"/>
            <a:ext cx="703800" cy="5442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9"/>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284" name="Google Shape;284;p39"/>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285" name="Google Shape;285;p39"/>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None/>
            </a:pPr>
            <a:r>
              <a:rPr b="1" lang="en-US" sz="4000">
                <a:solidFill>
                  <a:srgbClr val="FFCA29"/>
                </a:solidFill>
                <a:latin typeface="Arial"/>
                <a:ea typeface="Arial"/>
                <a:cs typeface="Arial"/>
                <a:sym typeface="Arial"/>
              </a:rPr>
              <a:t>eBook Platforms</a:t>
            </a:r>
            <a:endParaRPr b="1" sz="4000">
              <a:solidFill>
                <a:srgbClr val="FFCA29"/>
              </a:solidFill>
            </a:endParaRPr>
          </a:p>
        </p:txBody>
      </p:sp>
      <p:sp>
        <p:nvSpPr>
          <p:cNvPr id="286" name="Google Shape;286;p39"/>
          <p:cNvSpPr txBox="1"/>
          <p:nvPr>
            <p:ph idx="1" type="body"/>
          </p:nvPr>
        </p:nvSpPr>
        <p:spPr>
          <a:xfrm>
            <a:off x="628650" y="1369219"/>
            <a:ext cx="78867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a:solidFill>
                  <a:srgbClr val="000000"/>
                </a:solidFill>
              </a:rPr>
              <a:t>Which eBook platforms do you prefer? Why?</a:t>
            </a:r>
            <a:endParaRPr>
              <a:solidFill>
                <a:srgbClr val="000000"/>
              </a:solidFill>
            </a:endParaRPr>
          </a:p>
          <a:p>
            <a:pPr indent="0" lvl="0" marL="45720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EBSCOhost</a:t>
            </a:r>
            <a:endParaRPr>
              <a:solidFill>
                <a:srgbClr val="000000"/>
              </a:solidFill>
            </a:endParaRPr>
          </a:p>
          <a:p>
            <a:pPr indent="-342900" lvl="0" marL="457200" rtl="0" algn="l">
              <a:spcBef>
                <a:spcPts val="1000"/>
              </a:spcBef>
              <a:spcAft>
                <a:spcPts val="0"/>
              </a:spcAft>
              <a:buClr>
                <a:srgbClr val="000000"/>
              </a:buClr>
              <a:buSzPts val="1800"/>
              <a:buChar char="➔"/>
            </a:pPr>
            <a:r>
              <a:rPr lang="en-US">
                <a:solidFill>
                  <a:srgbClr val="000000"/>
                </a:solidFill>
              </a:rPr>
              <a:t>ProQuest Ebook Central</a:t>
            </a:r>
            <a:endParaRPr>
              <a:solidFill>
                <a:srgbClr val="000000"/>
              </a:solidFill>
            </a:endParaRPr>
          </a:p>
          <a:p>
            <a:pPr indent="-342900" lvl="0" marL="457200" rtl="0" algn="l">
              <a:spcBef>
                <a:spcPts val="1000"/>
              </a:spcBef>
              <a:spcAft>
                <a:spcPts val="0"/>
              </a:spcAft>
              <a:buClr>
                <a:srgbClr val="000000"/>
              </a:buClr>
              <a:buSzPts val="1800"/>
              <a:buChar char="➔"/>
            </a:pPr>
            <a:r>
              <a:rPr lang="en-US">
                <a:solidFill>
                  <a:srgbClr val="000000"/>
                </a:solidFill>
              </a:rPr>
              <a:t>Taylor &amp; Francis</a:t>
            </a:r>
            <a:endParaRPr>
              <a:solidFill>
                <a:srgbClr val="000000"/>
              </a:solidFill>
            </a:endParaRPr>
          </a:p>
          <a:p>
            <a:pPr indent="-342900" lvl="0" marL="457200" rtl="0" algn="l">
              <a:spcBef>
                <a:spcPts val="1000"/>
              </a:spcBef>
              <a:spcAft>
                <a:spcPts val="0"/>
              </a:spcAft>
              <a:buClr>
                <a:srgbClr val="000000"/>
              </a:buClr>
              <a:buSzPts val="1800"/>
              <a:buChar char="➔"/>
            </a:pPr>
            <a:r>
              <a:rPr lang="en-US">
                <a:solidFill>
                  <a:srgbClr val="000000"/>
                </a:solidFill>
              </a:rPr>
              <a:t>Other</a:t>
            </a:r>
            <a:endParaRPr>
              <a:solidFill>
                <a:srgbClr val="000000"/>
              </a:solidFill>
            </a:endParaRPr>
          </a:p>
          <a:p>
            <a:pPr indent="0" lvl="0" marL="914400" rtl="0" algn="l">
              <a:spcBef>
                <a:spcPts val="1000"/>
              </a:spcBef>
              <a:spcAft>
                <a:spcPts val="0"/>
              </a:spcAft>
              <a:buNone/>
            </a:pPr>
            <a:r>
              <a:t/>
            </a:r>
            <a:endParaRPr>
              <a:solidFill>
                <a:srgbClr val="000000"/>
              </a:solidFill>
            </a:endParaRPr>
          </a:p>
          <a:p>
            <a:pPr indent="0" lvl="0" marL="0" rtl="0" algn="l">
              <a:spcBef>
                <a:spcPts val="750"/>
              </a:spcBef>
              <a:spcAft>
                <a:spcPts val="0"/>
              </a:spcAft>
              <a:buNone/>
            </a:pPr>
            <a:r>
              <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0"/>
          <p:cNvSpPr txBox="1"/>
          <p:nvPr>
            <p:ph type="title"/>
          </p:nvPr>
        </p:nvSpPr>
        <p:spPr>
          <a:xfrm>
            <a:off x="4294475" y="81700"/>
            <a:ext cx="33444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FFCA29"/>
                </a:solidFill>
              </a:rPr>
              <a:t>eBooks: FAQ</a:t>
            </a:r>
            <a:endParaRPr b="1">
              <a:solidFill>
                <a:srgbClr val="FFCA29"/>
              </a:solidFill>
            </a:endParaRPr>
          </a:p>
        </p:txBody>
      </p:sp>
      <p:sp>
        <p:nvSpPr>
          <p:cNvPr id="293" name="Google Shape;293;p40"/>
          <p:cNvSpPr txBox="1"/>
          <p:nvPr>
            <p:ph idx="1" type="body"/>
          </p:nvPr>
        </p:nvSpPr>
        <p:spPr>
          <a:xfrm>
            <a:off x="3308100" y="860300"/>
            <a:ext cx="5770800" cy="3735600"/>
          </a:xfrm>
          <a:prstGeom prst="rect">
            <a:avLst/>
          </a:prstGeom>
        </p:spPr>
        <p:txBody>
          <a:bodyPr anchorCtr="0" anchor="t" bIns="45700" lIns="91425" spcFirstLastPara="1" rIns="91425" wrap="square" tIns="45700">
            <a:noAutofit/>
          </a:bodyPr>
          <a:lstStyle/>
          <a:p>
            <a:pPr indent="-342900" lvl="0" marL="457200" rtl="0" algn="l">
              <a:lnSpc>
                <a:spcPct val="100000"/>
              </a:lnSpc>
              <a:spcBef>
                <a:spcPts val="1200"/>
              </a:spcBef>
              <a:spcAft>
                <a:spcPts val="0"/>
              </a:spcAft>
              <a:buClr>
                <a:srgbClr val="000000"/>
              </a:buClr>
              <a:buSzPts val="1800"/>
              <a:buFont typeface="Arial"/>
              <a:buChar char="➔"/>
            </a:pPr>
            <a:r>
              <a:rPr lang="en-US">
                <a:solidFill>
                  <a:srgbClr val="000000"/>
                </a:solidFill>
                <a:latin typeface="Arial"/>
                <a:ea typeface="Arial"/>
                <a:cs typeface="Arial"/>
                <a:sym typeface="Arial"/>
              </a:rPr>
              <a:t>Why can’t you buy this as an eBook? Amazon has it for $15</a:t>
            </a:r>
            <a:endParaRPr>
              <a:solidFill>
                <a:srgbClr val="000000"/>
              </a:solidFill>
              <a:latin typeface="Arial"/>
              <a:ea typeface="Arial"/>
              <a:cs typeface="Arial"/>
              <a:sym typeface="Arial"/>
            </a:endParaRPr>
          </a:p>
          <a:p>
            <a:pPr indent="-342900" lvl="0" marL="457200" rtl="0" algn="l">
              <a:lnSpc>
                <a:spcPct val="100000"/>
              </a:lnSpc>
              <a:spcBef>
                <a:spcPts val="1000"/>
              </a:spcBef>
              <a:spcAft>
                <a:spcPts val="0"/>
              </a:spcAft>
              <a:buClr>
                <a:srgbClr val="000000"/>
              </a:buClr>
              <a:buSzPts val="1800"/>
              <a:buFont typeface="Arial"/>
              <a:buChar char="➔"/>
            </a:pPr>
            <a:r>
              <a:rPr lang="en-US">
                <a:solidFill>
                  <a:srgbClr val="000000"/>
                </a:solidFill>
                <a:latin typeface="Arial"/>
                <a:ea typeface="Arial"/>
                <a:cs typeface="Arial"/>
                <a:sym typeface="Arial"/>
              </a:rPr>
              <a:t>How do I know if my book is only temporarily accessible?</a:t>
            </a:r>
            <a:endParaRPr>
              <a:solidFill>
                <a:srgbClr val="000000"/>
              </a:solidFill>
              <a:latin typeface="Arial"/>
              <a:ea typeface="Arial"/>
              <a:cs typeface="Arial"/>
              <a:sym typeface="Arial"/>
            </a:endParaRPr>
          </a:p>
          <a:p>
            <a:pPr indent="-342900" lvl="0" marL="457200" rtl="0" algn="l">
              <a:lnSpc>
                <a:spcPct val="100000"/>
              </a:lnSpc>
              <a:spcBef>
                <a:spcPts val="1000"/>
              </a:spcBef>
              <a:spcAft>
                <a:spcPts val="0"/>
              </a:spcAft>
              <a:buClr>
                <a:srgbClr val="000000"/>
              </a:buClr>
              <a:buSzPts val="1800"/>
              <a:buFont typeface="Arial"/>
              <a:buChar char="➔"/>
            </a:pPr>
            <a:r>
              <a:rPr lang="en-US">
                <a:solidFill>
                  <a:srgbClr val="000000"/>
                </a:solidFill>
                <a:latin typeface="Arial"/>
                <a:ea typeface="Arial"/>
                <a:cs typeface="Arial"/>
                <a:sym typeface="Arial"/>
              </a:rPr>
              <a:t>It says “Unlimited” but my students can only check it out for 21 days. What happens then?</a:t>
            </a:r>
            <a:endParaRPr>
              <a:solidFill>
                <a:srgbClr val="000000"/>
              </a:solidFill>
              <a:latin typeface="Arial"/>
              <a:ea typeface="Arial"/>
              <a:cs typeface="Arial"/>
              <a:sym typeface="Arial"/>
            </a:endParaRPr>
          </a:p>
          <a:p>
            <a:pPr indent="-342900" lvl="0" marL="457200" rtl="0" algn="l">
              <a:lnSpc>
                <a:spcPct val="100000"/>
              </a:lnSpc>
              <a:spcBef>
                <a:spcPts val="1200"/>
              </a:spcBef>
              <a:spcAft>
                <a:spcPts val="0"/>
              </a:spcAft>
              <a:buClr>
                <a:srgbClr val="000000"/>
              </a:buClr>
              <a:buSzPts val="1800"/>
              <a:buFont typeface="Arial"/>
              <a:buChar char="➔"/>
            </a:pPr>
            <a:r>
              <a:rPr lang="en-US">
                <a:solidFill>
                  <a:srgbClr val="000000"/>
                </a:solidFill>
                <a:latin typeface="Arial"/>
                <a:ea typeface="Arial"/>
                <a:cs typeface="Arial"/>
                <a:sym typeface="Arial"/>
              </a:rPr>
              <a:t>Can I assign this for required reading?</a:t>
            </a:r>
            <a:endParaRPr>
              <a:solidFill>
                <a:srgbClr val="000000"/>
              </a:solidFill>
              <a:latin typeface="Arial"/>
              <a:ea typeface="Arial"/>
              <a:cs typeface="Arial"/>
              <a:sym typeface="Arial"/>
            </a:endParaRPr>
          </a:p>
          <a:p>
            <a:pPr indent="0" lvl="0" marL="457200" rtl="0" algn="l">
              <a:spcBef>
                <a:spcPts val="1000"/>
              </a:spcBef>
              <a:spcAft>
                <a:spcPts val="0"/>
              </a:spcAft>
              <a:buNone/>
            </a:pPr>
            <a:r>
              <a:t/>
            </a:r>
            <a:endParaRPr sz="2700">
              <a:solidFill>
                <a:srgbClr val="000000"/>
              </a:solidFill>
            </a:endParaRPr>
          </a:p>
        </p:txBody>
      </p:sp>
      <p:pic>
        <p:nvPicPr>
          <p:cNvPr id="294" name="Google Shape;294;p40"/>
          <p:cNvPicPr preferRelativeResize="0"/>
          <p:nvPr/>
        </p:nvPicPr>
        <p:blipFill rotWithShape="1">
          <a:blip r:embed="rId3">
            <a:alphaModFix/>
          </a:blip>
          <a:srcRect b="0" l="17549" r="18540" t="0"/>
          <a:stretch/>
        </p:blipFill>
        <p:spPr>
          <a:xfrm>
            <a:off x="241950" y="1041425"/>
            <a:ext cx="2870275" cy="2992751"/>
          </a:xfrm>
          <a:prstGeom prst="rect">
            <a:avLst/>
          </a:prstGeom>
          <a:noFill/>
          <a:ln>
            <a:noFill/>
          </a:ln>
        </p:spPr>
      </p:pic>
      <p:sp>
        <p:nvSpPr>
          <p:cNvPr id="295" name="Google Shape;295;p40"/>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296" name="Google Shape;296;p40"/>
          <p:cNvPicPr preferRelativeResize="0"/>
          <p:nvPr/>
        </p:nvPicPr>
        <p:blipFill rotWithShape="1">
          <a:blip r:embed="rId4">
            <a:alphaModFix/>
          </a:blip>
          <a:srcRect b="0" l="0" r="0" t="0"/>
          <a:stretch/>
        </p:blipFill>
        <p:spPr>
          <a:xfrm>
            <a:off x="8464982" y="4431323"/>
            <a:ext cx="527774" cy="7121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1"/>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303" name="Google Shape;303;p41"/>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pic>
        <p:nvPicPr>
          <p:cNvPr id="304" name="Google Shape;304;p41"/>
          <p:cNvPicPr preferRelativeResize="0"/>
          <p:nvPr/>
        </p:nvPicPr>
        <p:blipFill>
          <a:blip r:embed="rId4">
            <a:alphaModFix/>
          </a:blip>
          <a:stretch>
            <a:fillRect/>
          </a:stretch>
        </p:blipFill>
        <p:spPr>
          <a:xfrm>
            <a:off x="0" y="0"/>
            <a:ext cx="9144000" cy="5143499"/>
          </a:xfrm>
          <a:prstGeom prst="rect">
            <a:avLst/>
          </a:prstGeom>
          <a:noFill/>
          <a:ln>
            <a:noFill/>
          </a:ln>
        </p:spPr>
      </p:pic>
      <p:sp>
        <p:nvSpPr>
          <p:cNvPr id="305" name="Google Shape;305;p41"/>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306" name="Google Shape;306;p41"/>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307" name="Google Shape;307;p41"/>
          <p:cNvSpPr/>
          <p:nvPr/>
        </p:nvSpPr>
        <p:spPr>
          <a:xfrm>
            <a:off x="830250" y="649800"/>
            <a:ext cx="7483500" cy="1025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sp>
        <p:nvSpPr>
          <p:cNvPr id="308" name="Google Shape;308;p41"/>
          <p:cNvSpPr txBox="1"/>
          <p:nvPr>
            <p:ph type="title"/>
          </p:nvPr>
        </p:nvSpPr>
        <p:spPr>
          <a:xfrm>
            <a:off x="628650" y="673500"/>
            <a:ext cx="7886700" cy="97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rgbClr val="000000"/>
                </a:solidFill>
              </a:rPr>
              <a:t>Copyright Considerations for Ebooks</a:t>
            </a:r>
            <a:endParaRPr b="1" sz="32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2"/>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315" name="Google Shape;315;p42"/>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316" name="Google Shape;316;p42"/>
          <p:cNvSpPr txBox="1"/>
          <p:nvPr>
            <p:ph type="title"/>
          </p:nvPr>
        </p:nvSpPr>
        <p:spPr>
          <a:xfrm>
            <a:off x="628650" y="100675"/>
            <a:ext cx="7886700" cy="86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solidFill>
                  <a:srgbClr val="FFCA29"/>
                </a:solidFill>
              </a:rPr>
              <a:t>Copyright Considerations for Ebooks</a:t>
            </a:r>
            <a:endParaRPr b="1">
              <a:solidFill>
                <a:srgbClr val="FFCA29"/>
              </a:solidFill>
            </a:endParaRPr>
          </a:p>
        </p:txBody>
      </p:sp>
      <p:sp>
        <p:nvSpPr>
          <p:cNvPr id="317" name="Google Shape;317;p42"/>
          <p:cNvSpPr txBox="1"/>
          <p:nvPr>
            <p:ph idx="1" type="body"/>
          </p:nvPr>
        </p:nvSpPr>
        <p:spPr>
          <a:xfrm>
            <a:off x="628650" y="858650"/>
            <a:ext cx="7886700" cy="3813300"/>
          </a:xfrm>
          <a:prstGeom prst="rect">
            <a:avLst/>
          </a:prstGeom>
        </p:spPr>
        <p:txBody>
          <a:bodyPr anchorCtr="0" anchor="t" bIns="45700" lIns="91425" spcFirstLastPara="1" rIns="91425" wrap="square" tIns="45700">
            <a:noAutofit/>
          </a:bodyPr>
          <a:lstStyle/>
          <a:p>
            <a:pPr indent="-381000" lvl="0" marL="457200" rtl="0" algn="l">
              <a:spcBef>
                <a:spcPts val="750"/>
              </a:spcBef>
              <a:spcAft>
                <a:spcPts val="0"/>
              </a:spcAft>
              <a:buClr>
                <a:srgbClr val="000000"/>
              </a:buClr>
              <a:buSzPts val="2400"/>
              <a:buFont typeface="Arial"/>
              <a:buChar char="➔"/>
            </a:pPr>
            <a:r>
              <a:rPr lang="en-US" sz="2400">
                <a:solidFill>
                  <a:srgbClr val="000000"/>
                </a:solidFill>
                <a:latin typeface="Arial"/>
                <a:ea typeface="Arial"/>
                <a:cs typeface="Arial"/>
                <a:sym typeface="Arial"/>
              </a:rPr>
              <a:t>If a license applies, it must be complied with</a:t>
            </a:r>
            <a:endParaRPr sz="2400">
              <a:solidFill>
                <a:srgbClr val="000000"/>
              </a:solidFill>
              <a:latin typeface="Arial"/>
              <a:ea typeface="Arial"/>
              <a:cs typeface="Arial"/>
              <a:sym typeface="Arial"/>
            </a:endParaRPr>
          </a:p>
          <a:p>
            <a:pPr indent="-355600" lvl="1" marL="914400" rtl="0" algn="l">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Most licensing indicates that use is for personal, individual use only for non-commercial, educational, scholarly or research purposes</a:t>
            </a:r>
            <a:endParaRPr sz="2000">
              <a:solidFill>
                <a:srgbClr val="000000"/>
              </a:solidFill>
              <a:latin typeface="Arial"/>
              <a:ea typeface="Arial"/>
              <a:cs typeface="Arial"/>
              <a:sym typeface="Arial"/>
            </a:endParaRPr>
          </a:p>
          <a:p>
            <a:pPr indent="-355600" lvl="1" marL="914400" rtl="0" algn="l">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Not all licenses are the same                                                 </a:t>
            </a:r>
            <a:r>
              <a:rPr i="1" lang="en-US" sz="2000">
                <a:solidFill>
                  <a:srgbClr val="000000"/>
                </a:solidFill>
                <a:latin typeface="Arial"/>
                <a:ea typeface="Arial"/>
                <a:cs typeface="Arial"/>
                <a:sym typeface="Arial"/>
              </a:rPr>
              <a:t>(ask UCF Libraries for assistance)</a:t>
            </a:r>
            <a:endParaRPr i="1" sz="2000">
              <a:solidFill>
                <a:srgbClr val="000000"/>
              </a:solidFill>
              <a:latin typeface="Arial"/>
              <a:ea typeface="Arial"/>
              <a:cs typeface="Arial"/>
              <a:sym typeface="Arial"/>
            </a:endParaRPr>
          </a:p>
          <a:p>
            <a:pPr indent="-355600" lvl="1" marL="914400" rtl="0" algn="l">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Violating licensing may result in loss of access to materials for entire UCF community</a:t>
            </a:r>
            <a:endParaRPr sz="2000">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Licensing may supercede copyright law</a:t>
            </a:r>
            <a:endParaRPr sz="2400">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Link to content</a:t>
            </a:r>
            <a:endParaRPr sz="2400">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Ask for permission from copyright holder </a:t>
            </a:r>
            <a:endParaRPr sz="2400">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Fair use may or may not apply*</a:t>
            </a:r>
            <a:endParaRPr sz="2400">
              <a:solidFill>
                <a:srgbClr val="000000"/>
              </a:solidFill>
              <a:latin typeface="Arial"/>
              <a:ea typeface="Arial"/>
              <a:cs typeface="Arial"/>
              <a:sym typeface="Arial"/>
            </a:endParaRPr>
          </a:p>
          <a:p>
            <a:pPr indent="0" lvl="0" marL="0" rtl="0" algn="l">
              <a:spcBef>
                <a:spcPts val="750"/>
              </a:spcBef>
              <a:spcAft>
                <a:spcPts val="0"/>
              </a:spcAft>
              <a:buNone/>
            </a:pPr>
            <a:r>
              <a:t/>
            </a:r>
            <a:endParaRPr sz="180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3"/>
          <p:cNvSpPr txBox="1"/>
          <p:nvPr>
            <p:ph type="title"/>
          </p:nvPr>
        </p:nvSpPr>
        <p:spPr>
          <a:xfrm>
            <a:off x="3884800" y="259650"/>
            <a:ext cx="48462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FFCA29"/>
                </a:solidFill>
              </a:rPr>
              <a:t>Streaming Video</a:t>
            </a:r>
            <a:r>
              <a:rPr b="1" lang="en-US">
                <a:solidFill>
                  <a:srgbClr val="FFCA29"/>
                </a:solidFill>
              </a:rPr>
              <a:t>: FAQ</a:t>
            </a:r>
            <a:endParaRPr b="1">
              <a:solidFill>
                <a:srgbClr val="FFCA29"/>
              </a:solidFill>
            </a:endParaRPr>
          </a:p>
        </p:txBody>
      </p:sp>
      <p:sp>
        <p:nvSpPr>
          <p:cNvPr id="324" name="Google Shape;324;p43"/>
          <p:cNvSpPr txBox="1"/>
          <p:nvPr>
            <p:ph idx="1" type="body"/>
          </p:nvPr>
        </p:nvSpPr>
        <p:spPr>
          <a:xfrm>
            <a:off x="3540225" y="1253850"/>
            <a:ext cx="5538600" cy="3415200"/>
          </a:xfrm>
          <a:prstGeom prst="rect">
            <a:avLst/>
          </a:prstGeom>
        </p:spPr>
        <p:txBody>
          <a:bodyPr anchorCtr="0" anchor="t" bIns="45700" lIns="91425" spcFirstLastPara="1" rIns="91425" wrap="square" tIns="45700">
            <a:noAutofit/>
          </a:bodyPr>
          <a:lstStyle/>
          <a:p>
            <a:pPr indent="-342900" lvl="0" marL="457200" rtl="0" algn="l">
              <a:lnSpc>
                <a:spcPct val="100000"/>
              </a:lnSpc>
              <a:spcBef>
                <a:spcPts val="1200"/>
              </a:spcBef>
              <a:spcAft>
                <a:spcPts val="0"/>
              </a:spcAft>
              <a:buClr>
                <a:srgbClr val="000000"/>
              </a:buClr>
              <a:buSzPts val="1800"/>
              <a:buFont typeface="Arial"/>
              <a:buChar char="➔"/>
            </a:pPr>
            <a:r>
              <a:rPr lang="en-US">
                <a:solidFill>
                  <a:srgbClr val="000000"/>
                </a:solidFill>
                <a:latin typeface="Arial"/>
                <a:ea typeface="Arial"/>
                <a:cs typeface="Arial"/>
                <a:sym typeface="Arial"/>
              </a:rPr>
              <a:t>We own the DVD, can I just screen it over Zoom?</a:t>
            </a:r>
            <a:endParaRPr>
              <a:solidFill>
                <a:srgbClr val="000000"/>
              </a:solidFill>
              <a:latin typeface="Arial"/>
              <a:ea typeface="Arial"/>
              <a:cs typeface="Arial"/>
              <a:sym typeface="Arial"/>
            </a:endParaRPr>
          </a:p>
          <a:p>
            <a:pPr indent="-342900" lvl="0" marL="457200" rtl="0" algn="l">
              <a:lnSpc>
                <a:spcPct val="100000"/>
              </a:lnSpc>
              <a:spcBef>
                <a:spcPts val="1000"/>
              </a:spcBef>
              <a:spcAft>
                <a:spcPts val="0"/>
              </a:spcAft>
              <a:buClr>
                <a:srgbClr val="000000"/>
              </a:buClr>
              <a:buSzPts val="1800"/>
              <a:buFont typeface="Arial"/>
              <a:buChar char="➔"/>
            </a:pPr>
            <a:r>
              <a:rPr lang="en-US">
                <a:solidFill>
                  <a:srgbClr val="000000"/>
                </a:solidFill>
                <a:latin typeface="Arial"/>
                <a:ea typeface="Arial"/>
                <a:cs typeface="Arial"/>
                <a:sym typeface="Arial"/>
              </a:rPr>
              <a:t>Can I upload a video file to Canvas?</a:t>
            </a:r>
            <a:endParaRPr>
              <a:solidFill>
                <a:srgbClr val="000000"/>
              </a:solidFill>
              <a:latin typeface="Arial"/>
              <a:ea typeface="Arial"/>
              <a:cs typeface="Arial"/>
              <a:sym typeface="Arial"/>
            </a:endParaRPr>
          </a:p>
          <a:p>
            <a:pPr indent="-342900" lvl="0" marL="457200" rtl="0" algn="l">
              <a:lnSpc>
                <a:spcPct val="100000"/>
              </a:lnSpc>
              <a:spcBef>
                <a:spcPts val="1000"/>
              </a:spcBef>
              <a:spcAft>
                <a:spcPts val="0"/>
              </a:spcAft>
              <a:buClr>
                <a:srgbClr val="000000"/>
              </a:buClr>
              <a:buSzPts val="1800"/>
              <a:buFont typeface="Arial"/>
              <a:buChar char="➔"/>
            </a:pPr>
            <a:r>
              <a:rPr lang="en-US">
                <a:solidFill>
                  <a:srgbClr val="000000"/>
                </a:solidFill>
                <a:latin typeface="Arial"/>
                <a:ea typeface="Arial"/>
                <a:cs typeface="Arial"/>
                <a:sym typeface="Arial"/>
              </a:rPr>
              <a:t>I heard about a great new film, can the library buy a streaming copy?</a:t>
            </a:r>
            <a:endParaRPr>
              <a:solidFill>
                <a:srgbClr val="000000"/>
              </a:solidFill>
              <a:latin typeface="Arial"/>
              <a:ea typeface="Arial"/>
              <a:cs typeface="Arial"/>
              <a:sym typeface="Arial"/>
            </a:endParaRPr>
          </a:p>
          <a:p>
            <a:pPr indent="-342900" lvl="0" marL="457200" rtl="0" algn="l">
              <a:lnSpc>
                <a:spcPct val="100000"/>
              </a:lnSpc>
              <a:spcBef>
                <a:spcPts val="1200"/>
              </a:spcBef>
              <a:spcAft>
                <a:spcPts val="1000"/>
              </a:spcAft>
              <a:buClr>
                <a:srgbClr val="000000"/>
              </a:buClr>
              <a:buSzPts val="1800"/>
              <a:buFont typeface="Arial"/>
              <a:buChar char="➔"/>
            </a:pPr>
            <a:r>
              <a:rPr lang="en-US">
                <a:solidFill>
                  <a:srgbClr val="000000"/>
                </a:solidFill>
                <a:latin typeface="Arial"/>
                <a:ea typeface="Arial"/>
                <a:cs typeface="Arial"/>
                <a:sym typeface="Arial"/>
              </a:rPr>
              <a:t>Can I link to YouTube, Vimeo, and Tubi?</a:t>
            </a:r>
            <a:endParaRPr sz="2700">
              <a:solidFill>
                <a:srgbClr val="000000"/>
              </a:solidFill>
            </a:endParaRPr>
          </a:p>
        </p:txBody>
      </p:sp>
      <p:pic>
        <p:nvPicPr>
          <p:cNvPr id="325" name="Google Shape;325;p43"/>
          <p:cNvPicPr preferRelativeResize="0"/>
          <p:nvPr/>
        </p:nvPicPr>
        <p:blipFill rotWithShape="1">
          <a:blip r:embed="rId3">
            <a:alphaModFix/>
          </a:blip>
          <a:srcRect b="0" l="17549" r="18540" t="0"/>
          <a:stretch/>
        </p:blipFill>
        <p:spPr>
          <a:xfrm>
            <a:off x="304800" y="1219200"/>
            <a:ext cx="2923501" cy="3048251"/>
          </a:xfrm>
          <a:prstGeom prst="rect">
            <a:avLst/>
          </a:prstGeom>
          <a:noFill/>
          <a:ln>
            <a:noFill/>
          </a:ln>
        </p:spPr>
      </p:pic>
      <p:sp>
        <p:nvSpPr>
          <p:cNvPr id="326" name="Google Shape;326;p43"/>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327" name="Google Shape;327;p43"/>
          <p:cNvPicPr preferRelativeResize="0"/>
          <p:nvPr/>
        </p:nvPicPr>
        <p:blipFill rotWithShape="1">
          <a:blip r:embed="rId4">
            <a:alphaModFix/>
          </a:blip>
          <a:srcRect b="0" l="0" r="0" t="0"/>
          <a:stretch/>
        </p:blipFill>
        <p:spPr>
          <a:xfrm>
            <a:off x="8464982" y="4431323"/>
            <a:ext cx="527774" cy="7121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6"/>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163" name="Google Shape;163;p26"/>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pic>
        <p:nvPicPr>
          <p:cNvPr id="164" name="Google Shape;164;p26"/>
          <p:cNvPicPr preferRelativeResize="0"/>
          <p:nvPr/>
        </p:nvPicPr>
        <p:blipFill>
          <a:blip r:embed="rId4">
            <a:alphaModFix/>
          </a:blip>
          <a:stretch>
            <a:fillRect/>
          </a:stretch>
        </p:blipFill>
        <p:spPr>
          <a:xfrm>
            <a:off x="0" y="0"/>
            <a:ext cx="9144000" cy="5143501"/>
          </a:xfrm>
          <a:prstGeom prst="rect">
            <a:avLst/>
          </a:prstGeom>
          <a:noFill/>
          <a:ln>
            <a:noFill/>
          </a:ln>
        </p:spPr>
      </p:pic>
      <p:sp>
        <p:nvSpPr>
          <p:cNvPr id="165" name="Google Shape;165;p26"/>
          <p:cNvSpPr txBox="1"/>
          <p:nvPr>
            <p:ph idx="4294967295" type="ctrTitle"/>
          </p:nvPr>
        </p:nvSpPr>
        <p:spPr>
          <a:xfrm>
            <a:off x="685800" y="-3"/>
            <a:ext cx="7772400" cy="1790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500">
                <a:solidFill>
                  <a:srgbClr val="000000"/>
                </a:solidFill>
              </a:rPr>
              <a:t>Using eBooks and Streaming Video</a:t>
            </a:r>
            <a:endParaRPr b="1" sz="4500">
              <a:solidFill>
                <a:srgbClr val="000000"/>
              </a:solidFill>
            </a:endParaRPr>
          </a:p>
        </p:txBody>
      </p:sp>
      <p:sp>
        <p:nvSpPr>
          <p:cNvPr id="166" name="Google Shape;166;p26"/>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167" name="Google Shape;167;p26"/>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4"/>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334" name="Google Shape;334;p44"/>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335" name="Google Shape;335;p44"/>
          <p:cNvSpPr txBox="1"/>
          <p:nvPr>
            <p:ph type="title"/>
          </p:nvPr>
        </p:nvSpPr>
        <p:spPr>
          <a:xfrm>
            <a:off x="628650" y="113195"/>
            <a:ext cx="78867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500">
                <a:solidFill>
                  <a:srgbClr val="FFCA29"/>
                </a:solidFill>
              </a:rPr>
              <a:t>Streaming Video Licensing</a:t>
            </a:r>
            <a:endParaRPr b="1" sz="4500">
              <a:solidFill>
                <a:srgbClr val="FFCA29"/>
              </a:solidFill>
            </a:endParaRPr>
          </a:p>
        </p:txBody>
      </p:sp>
      <p:sp>
        <p:nvSpPr>
          <p:cNvPr id="336" name="Google Shape;336;p44"/>
          <p:cNvSpPr txBox="1"/>
          <p:nvPr>
            <p:ph idx="1" type="body"/>
          </p:nvPr>
        </p:nvSpPr>
        <p:spPr>
          <a:xfrm>
            <a:off x="628650" y="970125"/>
            <a:ext cx="7886700" cy="3281700"/>
          </a:xfrm>
          <a:prstGeom prst="rect">
            <a:avLst/>
          </a:prstGeom>
        </p:spPr>
        <p:txBody>
          <a:bodyPr anchorCtr="0" anchor="t" bIns="45700" lIns="91425" spcFirstLastPara="1" rIns="91425" wrap="square" tIns="45700">
            <a:noAutofit/>
          </a:bodyPr>
          <a:lstStyle/>
          <a:p>
            <a:pPr indent="-342900" lvl="0" marL="457200" rtl="0" algn="l">
              <a:spcBef>
                <a:spcPts val="750"/>
              </a:spcBef>
              <a:spcAft>
                <a:spcPts val="0"/>
              </a:spcAft>
              <a:buClr>
                <a:srgbClr val="000000"/>
              </a:buClr>
              <a:buSzPts val="1800"/>
              <a:buChar char="➔"/>
            </a:pPr>
            <a:r>
              <a:rPr b="1" lang="en-US">
                <a:solidFill>
                  <a:srgbClr val="000000"/>
                </a:solidFill>
              </a:rPr>
              <a:t>Alexander Street</a:t>
            </a:r>
            <a:endParaRPr b="1">
              <a:solidFill>
                <a:srgbClr val="000000"/>
              </a:solidFill>
            </a:endParaRPr>
          </a:p>
          <a:p>
            <a:pPr indent="-342900" lvl="1" marL="914400" rtl="0" algn="l">
              <a:spcBef>
                <a:spcPts val="0"/>
              </a:spcBef>
              <a:spcAft>
                <a:spcPts val="0"/>
              </a:spcAft>
              <a:buClr>
                <a:srgbClr val="000000"/>
              </a:buClr>
              <a:buSzPts val="1800"/>
              <a:buChar char="◆"/>
            </a:pPr>
            <a:r>
              <a:rPr lang="en-US">
                <a:solidFill>
                  <a:srgbClr val="000000"/>
                </a:solidFill>
              </a:rPr>
              <a:t>Many packages were perpetual purchases</a:t>
            </a:r>
            <a:endParaRPr>
              <a:solidFill>
                <a:srgbClr val="000000"/>
              </a:solidFill>
            </a:endParaRPr>
          </a:p>
          <a:p>
            <a:pPr indent="-342900" lvl="1" marL="914400" rtl="0" algn="l">
              <a:spcBef>
                <a:spcPts val="0"/>
              </a:spcBef>
              <a:spcAft>
                <a:spcPts val="0"/>
              </a:spcAft>
              <a:buClr>
                <a:srgbClr val="000000"/>
              </a:buClr>
              <a:buSzPts val="1800"/>
              <a:buChar char="◆"/>
            </a:pPr>
            <a:r>
              <a:rPr lang="en-US">
                <a:solidFill>
                  <a:srgbClr val="000000"/>
                </a:solidFill>
              </a:rPr>
              <a:t>AVON is a subscription that functions like an EBS</a:t>
            </a:r>
            <a:endParaRPr>
              <a:solidFill>
                <a:srgbClr val="000000"/>
              </a:solidFill>
            </a:endParaRPr>
          </a:p>
          <a:p>
            <a:pPr indent="0" lvl="0" marL="91440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b="1" lang="en-US">
                <a:solidFill>
                  <a:srgbClr val="000000"/>
                </a:solidFill>
              </a:rPr>
              <a:t>Films on Demand</a:t>
            </a:r>
            <a:endParaRPr b="1">
              <a:solidFill>
                <a:srgbClr val="000000"/>
              </a:solidFill>
            </a:endParaRPr>
          </a:p>
          <a:p>
            <a:pPr indent="-342900" lvl="1" marL="914400" rtl="0" algn="l">
              <a:spcBef>
                <a:spcPts val="0"/>
              </a:spcBef>
              <a:spcAft>
                <a:spcPts val="0"/>
              </a:spcAft>
              <a:buClr>
                <a:srgbClr val="000000"/>
              </a:buClr>
              <a:buSzPts val="1800"/>
              <a:buChar char="◆"/>
            </a:pPr>
            <a:r>
              <a:rPr lang="en-US">
                <a:solidFill>
                  <a:srgbClr val="000000"/>
                </a:solidFill>
              </a:rPr>
              <a:t>DDA model, option to purchase some perpetually when dropped</a:t>
            </a:r>
            <a:endParaRPr>
              <a:solidFill>
                <a:srgbClr val="000000"/>
              </a:solidFill>
            </a:endParaRPr>
          </a:p>
          <a:p>
            <a:pPr indent="0" lvl="0" marL="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b="1" lang="en-US">
                <a:solidFill>
                  <a:srgbClr val="000000"/>
                </a:solidFill>
              </a:rPr>
              <a:t>Kanopy</a:t>
            </a:r>
            <a:endParaRPr b="1">
              <a:solidFill>
                <a:srgbClr val="000000"/>
              </a:solidFill>
            </a:endParaRPr>
          </a:p>
          <a:p>
            <a:pPr indent="-342900" lvl="1" marL="914400" rtl="0" algn="l">
              <a:spcBef>
                <a:spcPts val="0"/>
              </a:spcBef>
              <a:spcAft>
                <a:spcPts val="0"/>
              </a:spcAft>
              <a:buClr>
                <a:srgbClr val="000000"/>
              </a:buClr>
              <a:buSzPts val="1800"/>
              <a:buChar char="◆"/>
            </a:pPr>
            <a:r>
              <a:rPr lang="en-US">
                <a:solidFill>
                  <a:srgbClr val="000000"/>
                </a:solidFill>
              </a:rPr>
              <a:t>DDA too expensive, now license individually</a:t>
            </a:r>
            <a:endParaRPr>
              <a:solidFill>
                <a:srgbClr val="000000"/>
              </a:solidFill>
            </a:endParaRPr>
          </a:p>
          <a:p>
            <a:pPr indent="-342900" lvl="1" marL="914400" rtl="0" algn="l">
              <a:spcBef>
                <a:spcPts val="0"/>
              </a:spcBef>
              <a:spcAft>
                <a:spcPts val="0"/>
              </a:spcAft>
              <a:buClr>
                <a:srgbClr val="000000"/>
              </a:buClr>
              <a:buSzPts val="1800"/>
              <a:buChar char="◆"/>
            </a:pPr>
            <a:r>
              <a:rPr lang="en-US">
                <a:solidFill>
                  <a:srgbClr val="000000"/>
                </a:solidFill>
              </a:rPr>
              <a:t>Most licenses are 1-year, but a very few are longer</a:t>
            </a:r>
            <a:endParaRPr>
              <a:solidFill>
                <a:srgbClr val="000000"/>
              </a:solidFill>
            </a:endParaRPr>
          </a:p>
          <a:p>
            <a:pPr indent="-342900" lvl="1" marL="914400" rtl="0" algn="l">
              <a:spcBef>
                <a:spcPts val="0"/>
              </a:spcBef>
              <a:spcAft>
                <a:spcPts val="0"/>
              </a:spcAft>
              <a:buClr>
                <a:srgbClr val="000000"/>
              </a:buClr>
              <a:buSzPts val="1800"/>
              <a:buChar char="◆"/>
            </a:pPr>
            <a:r>
              <a:rPr lang="en-US">
                <a:solidFill>
                  <a:srgbClr val="000000"/>
                </a:solidFill>
              </a:rPr>
              <a:t>Kanopy no longer offers nearly-perpetual licenses. Options now are 1 and 3 year.</a:t>
            </a:r>
            <a:endParaRPr>
              <a:solidFill>
                <a:srgbClr val="000000"/>
              </a:solidFill>
            </a:endParaRPr>
          </a:p>
          <a:p>
            <a:pPr indent="0" lvl="0" marL="0" rtl="0" algn="l">
              <a:spcBef>
                <a:spcPts val="750"/>
              </a:spcBef>
              <a:spcAft>
                <a:spcPts val="0"/>
              </a:spcAft>
              <a:buNone/>
            </a:pPr>
            <a:r>
              <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5"/>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343" name="Google Shape;343;p45"/>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344" name="Google Shape;344;p45"/>
          <p:cNvSpPr txBox="1"/>
          <p:nvPr>
            <p:ph type="title"/>
          </p:nvPr>
        </p:nvSpPr>
        <p:spPr>
          <a:xfrm>
            <a:off x="628650" y="140670"/>
            <a:ext cx="78867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500">
                <a:solidFill>
                  <a:srgbClr val="FFCA29"/>
                </a:solidFill>
              </a:rPr>
              <a:t>Streaming Video Licensing</a:t>
            </a:r>
            <a:endParaRPr b="1" sz="4500">
              <a:solidFill>
                <a:srgbClr val="FFCA29"/>
              </a:solidFill>
            </a:endParaRPr>
          </a:p>
        </p:txBody>
      </p:sp>
      <p:sp>
        <p:nvSpPr>
          <p:cNvPr id="345" name="Google Shape;345;p45"/>
          <p:cNvSpPr txBox="1"/>
          <p:nvPr>
            <p:ph idx="1" type="body"/>
          </p:nvPr>
        </p:nvSpPr>
        <p:spPr>
          <a:xfrm>
            <a:off x="375250" y="942675"/>
            <a:ext cx="8447400" cy="3309000"/>
          </a:xfrm>
          <a:prstGeom prst="rect">
            <a:avLst/>
          </a:prstGeom>
        </p:spPr>
        <p:txBody>
          <a:bodyPr anchorCtr="0" anchor="t" bIns="45700" lIns="91425" spcFirstLastPara="1" rIns="91425" wrap="square" tIns="45700">
            <a:noAutofit/>
          </a:bodyPr>
          <a:lstStyle/>
          <a:p>
            <a:pPr indent="-342900" lvl="0" marL="457200" rtl="0" algn="l">
              <a:spcBef>
                <a:spcPts val="750"/>
              </a:spcBef>
              <a:spcAft>
                <a:spcPts val="0"/>
              </a:spcAft>
              <a:buClr>
                <a:srgbClr val="000000"/>
              </a:buClr>
              <a:buSzPts val="1800"/>
              <a:buChar char="➔"/>
            </a:pPr>
            <a:r>
              <a:rPr lang="en-US">
                <a:solidFill>
                  <a:srgbClr val="000000"/>
                </a:solidFill>
              </a:rPr>
              <a:t>Perpetual streaming video can quite complicated. Even when we purchased perpetual access via a package, if a company loses rights, it can sometimes be applied retroactively.</a:t>
            </a:r>
            <a:endParaRPr>
              <a:solidFill>
                <a:srgbClr val="000000"/>
              </a:solidFill>
            </a:endParaRPr>
          </a:p>
          <a:p>
            <a:pPr indent="0" lvl="0" marL="45720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PBS is particularly notorious. This Spring, Alexander Street pulled PBS videos from our American History in Video Package. They gave us the option of replacing them with other films.</a:t>
            </a:r>
            <a:endParaRPr>
              <a:solidFill>
                <a:srgbClr val="000000"/>
              </a:solidFill>
            </a:endParaRPr>
          </a:p>
          <a:p>
            <a:pPr indent="0" lvl="0" marL="45720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But there are also risks for non-perpetual licenses. Once a license expires, there is no guarantee it will be available to re-license.</a:t>
            </a:r>
            <a:endParaRPr>
              <a:solidFill>
                <a:srgbClr val="000000"/>
              </a:solidFill>
            </a:endParaRPr>
          </a:p>
          <a:p>
            <a:pPr indent="0" lvl="0" marL="0" rtl="0" algn="l">
              <a:spcBef>
                <a:spcPts val="750"/>
              </a:spcBef>
              <a:spcAft>
                <a:spcPts val="0"/>
              </a:spcAft>
              <a:buNone/>
            </a:pPr>
            <a:r>
              <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46"/>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352" name="Google Shape;352;p46"/>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353" name="Google Shape;353;p46"/>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500">
                <a:solidFill>
                  <a:srgbClr val="FFCA29"/>
                </a:solidFill>
              </a:rPr>
              <a:t>Streaming Video Licensing</a:t>
            </a:r>
            <a:endParaRPr b="1" sz="4500">
              <a:solidFill>
                <a:srgbClr val="FFCA29"/>
              </a:solidFill>
            </a:endParaRPr>
          </a:p>
        </p:txBody>
      </p:sp>
      <p:sp>
        <p:nvSpPr>
          <p:cNvPr id="354" name="Google Shape;354;p46"/>
          <p:cNvSpPr txBox="1"/>
          <p:nvPr>
            <p:ph idx="1" type="body"/>
          </p:nvPr>
        </p:nvSpPr>
        <p:spPr>
          <a:xfrm>
            <a:off x="628650" y="1300487"/>
            <a:ext cx="7886700" cy="3098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a:solidFill>
                  <a:srgbClr val="000000"/>
                </a:solidFill>
              </a:rPr>
              <a:t>Each platform has different access models, and Alexander Street has different models for our different packages.</a:t>
            </a:r>
            <a:endParaRPr>
              <a:solidFill>
                <a:srgbClr val="000000"/>
              </a:solidFill>
            </a:endParaRPr>
          </a:p>
          <a:p>
            <a:pPr indent="0" lvl="0" marL="0" rtl="0" algn="l">
              <a:spcBef>
                <a:spcPts val="750"/>
              </a:spcBef>
              <a:spcAft>
                <a:spcPts val="0"/>
              </a:spcAft>
              <a:buNone/>
            </a:pPr>
            <a:r>
              <a:t/>
            </a:r>
            <a:endParaRPr>
              <a:solidFill>
                <a:srgbClr val="000000"/>
              </a:solidFill>
            </a:endParaRPr>
          </a:p>
          <a:p>
            <a:pPr indent="0" lvl="0" marL="0" rtl="0" algn="l">
              <a:spcBef>
                <a:spcPts val="750"/>
              </a:spcBef>
              <a:spcAft>
                <a:spcPts val="0"/>
              </a:spcAft>
              <a:buNone/>
            </a:pPr>
            <a:r>
              <a:rPr b="1" lang="en-US">
                <a:solidFill>
                  <a:srgbClr val="000000"/>
                </a:solidFill>
              </a:rPr>
              <a:t>Alexander Street:</a:t>
            </a:r>
            <a:endParaRPr b="1">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AVON works like Netflix. We have no control over what’s in it, and they swap content out.</a:t>
            </a:r>
            <a:endParaRPr>
              <a:solidFill>
                <a:srgbClr val="000000"/>
              </a:solidFill>
            </a:endParaRPr>
          </a:p>
          <a:p>
            <a:pPr indent="-342900" lvl="0" marL="457200" rtl="0" algn="l">
              <a:spcBef>
                <a:spcPts val="0"/>
              </a:spcBef>
              <a:spcAft>
                <a:spcPts val="0"/>
              </a:spcAft>
              <a:buClr>
                <a:srgbClr val="000000"/>
              </a:buClr>
              <a:buSzPts val="1800"/>
              <a:buChar char="➔"/>
            </a:pPr>
            <a:r>
              <a:rPr lang="en-US">
                <a:solidFill>
                  <a:srgbClr val="000000"/>
                </a:solidFill>
              </a:rPr>
              <a:t>Our other packages in Alexander Street are perpetual purchases.</a:t>
            </a:r>
            <a:endParaRPr>
              <a:solidFill>
                <a:srgbClr val="000000"/>
              </a:solidFill>
            </a:endParaRPr>
          </a:p>
          <a:p>
            <a:pPr indent="0" lvl="0" marL="0" rtl="0" algn="l">
              <a:spcBef>
                <a:spcPts val="750"/>
              </a:spcBef>
              <a:spcAft>
                <a:spcPts val="0"/>
              </a:spcAft>
              <a:buNone/>
            </a:pPr>
            <a:r>
              <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47"/>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361" name="Google Shape;361;p47"/>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362" name="Google Shape;362;p47"/>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500">
                <a:solidFill>
                  <a:srgbClr val="FFCA29"/>
                </a:solidFill>
              </a:rPr>
              <a:t>Streaming Video Licensing</a:t>
            </a:r>
            <a:endParaRPr b="1" sz="4500">
              <a:solidFill>
                <a:srgbClr val="FFCA29"/>
              </a:solidFill>
            </a:endParaRPr>
          </a:p>
        </p:txBody>
      </p:sp>
      <p:sp>
        <p:nvSpPr>
          <p:cNvPr id="363" name="Google Shape;363;p47"/>
          <p:cNvSpPr txBox="1"/>
          <p:nvPr>
            <p:ph idx="1" type="body"/>
          </p:nvPr>
        </p:nvSpPr>
        <p:spPr>
          <a:xfrm>
            <a:off x="628650" y="1268044"/>
            <a:ext cx="78867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b="1" lang="en-US">
                <a:solidFill>
                  <a:srgbClr val="000000"/>
                </a:solidFill>
              </a:rPr>
              <a:t>Films on Demand:</a:t>
            </a:r>
            <a:endParaRPr b="1">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This works like a hybrid of Netflix and digital rentals. We are given broad access to their packages. When films are viewed a certain number of times, they automatically trigger a one-year license.</a:t>
            </a:r>
            <a:endParaRPr>
              <a:solidFill>
                <a:srgbClr val="000000"/>
              </a:solidFill>
            </a:endParaRPr>
          </a:p>
          <a:p>
            <a:pPr indent="0" lvl="0" marL="0" rtl="0" algn="l">
              <a:spcBef>
                <a:spcPts val="750"/>
              </a:spcBef>
              <a:spcAft>
                <a:spcPts val="0"/>
              </a:spcAft>
              <a:buNone/>
            </a:pPr>
            <a:r>
              <a:t/>
            </a:r>
            <a:endParaRPr>
              <a:solidFill>
                <a:srgbClr val="000000"/>
              </a:solidFill>
            </a:endParaRPr>
          </a:p>
          <a:p>
            <a:pPr indent="0" lvl="0" marL="0" rtl="0" algn="l">
              <a:spcBef>
                <a:spcPts val="750"/>
              </a:spcBef>
              <a:spcAft>
                <a:spcPts val="0"/>
              </a:spcAft>
              <a:buNone/>
            </a:pPr>
            <a:r>
              <a:rPr b="1" lang="en-US">
                <a:solidFill>
                  <a:srgbClr val="000000"/>
                </a:solidFill>
              </a:rPr>
              <a:t>Kanopy:</a:t>
            </a:r>
            <a:endParaRPr b="1">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Straight digital rental. When a film is requested, we license that film.</a:t>
            </a:r>
            <a:endParaRPr>
              <a:solidFill>
                <a:srgbClr val="000000"/>
              </a:solidFill>
            </a:endParaRPr>
          </a:p>
          <a:p>
            <a:pPr indent="0" lvl="0" marL="0" rtl="0" algn="l">
              <a:spcBef>
                <a:spcPts val="750"/>
              </a:spcBef>
              <a:spcAft>
                <a:spcPts val="0"/>
              </a:spcAft>
              <a:buNone/>
            </a:pPr>
            <a:r>
              <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48"/>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370" name="Google Shape;370;p48"/>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371" name="Google Shape;371;p48"/>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500">
                <a:solidFill>
                  <a:srgbClr val="FFCA29"/>
                </a:solidFill>
              </a:rPr>
              <a:t>Streaming Video Licensing</a:t>
            </a:r>
            <a:endParaRPr b="1" sz="4500">
              <a:solidFill>
                <a:srgbClr val="FFCA29"/>
              </a:solidFill>
            </a:endParaRPr>
          </a:p>
        </p:txBody>
      </p:sp>
      <p:sp>
        <p:nvSpPr>
          <p:cNvPr id="372" name="Google Shape;372;p48"/>
          <p:cNvSpPr txBox="1"/>
          <p:nvPr>
            <p:ph idx="1" type="body"/>
          </p:nvPr>
        </p:nvSpPr>
        <p:spPr>
          <a:xfrm>
            <a:off x="628650" y="1277537"/>
            <a:ext cx="7886700" cy="31443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b="1" lang="en-US">
                <a:solidFill>
                  <a:srgbClr val="000000"/>
                </a:solidFill>
              </a:rPr>
              <a:t>Purchasing Direct From Producers</a:t>
            </a:r>
            <a:endParaRPr b="1">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Not all films are available on these 3 platforms. When a faculty member requests a film unavailable from our preferred providers, we investigate who might have rights.</a:t>
            </a:r>
            <a:endParaRPr>
              <a:solidFill>
                <a:srgbClr val="000000"/>
              </a:solidFill>
            </a:endParaRPr>
          </a:p>
          <a:p>
            <a:pPr indent="0" lvl="0" marL="45720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On rare occasions, the producers who own the rights have offered to sell us a perpetual digital file.</a:t>
            </a:r>
            <a:endParaRPr>
              <a:solidFill>
                <a:srgbClr val="000000"/>
              </a:solidFill>
            </a:endParaRPr>
          </a:p>
          <a:p>
            <a:pPr indent="0" lvl="0" marL="45720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We would then be responsible for hosting that digital file.</a:t>
            </a:r>
            <a:endParaRPr>
              <a:solidFill>
                <a:srgbClr val="000000"/>
              </a:solidFill>
            </a:endParaRPr>
          </a:p>
          <a:p>
            <a:pPr indent="0" lvl="0" marL="0" rtl="0" algn="l">
              <a:spcBef>
                <a:spcPts val="750"/>
              </a:spcBef>
              <a:spcAft>
                <a:spcPts val="0"/>
              </a:spcAft>
              <a:buNone/>
            </a:pPr>
            <a:r>
              <a:t/>
            </a: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49"/>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379" name="Google Shape;379;p49"/>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380" name="Google Shape;380;p49"/>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500">
                <a:solidFill>
                  <a:srgbClr val="FFCA29"/>
                </a:solidFill>
              </a:rPr>
              <a:t>Streaming Video Licensing</a:t>
            </a:r>
            <a:endParaRPr b="1" sz="4500">
              <a:solidFill>
                <a:srgbClr val="FFCA29"/>
              </a:solidFill>
            </a:endParaRPr>
          </a:p>
        </p:txBody>
      </p:sp>
      <p:sp>
        <p:nvSpPr>
          <p:cNvPr id="381" name="Google Shape;381;p49"/>
          <p:cNvSpPr txBox="1"/>
          <p:nvPr>
            <p:ph idx="1" type="body"/>
          </p:nvPr>
        </p:nvSpPr>
        <p:spPr>
          <a:xfrm>
            <a:off x="628650" y="1268044"/>
            <a:ext cx="78867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sz="2000">
                <a:solidFill>
                  <a:srgbClr val="000000"/>
                </a:solidFill>
              </a:rPr>
              <a:t>Purchasing Direct From Producers - Downsides:</a:t>
            </a:r>
            <a:endParaRPr sz="2000">
              <a:solidFill>
                <a:srgbClr val="000000"/>
              </a:solidFill>
            </a:endParaRPr>
          </a:p>
          <a:p>
            <a:pPr indent="-355600" lvl="0" marL="457200" rtl="0" algn="l">
              <a:spcBef>
                <a:spcPts val="750"/>
              </a:spcBef>
              <a:spcAft>
                <a:spcPts val="0"/>
              </a:spcAft>
              <a:buClr>
                <a:srgbClr val="000000"/>
              </a:buClr>
              <a:buSzPts val="2000"/>
              <a:buChar char="➔"/>
            </a:pPr>
            <a:r>
              <a:rPr lang="en-US" sz="2000">
                <a:solidFill>
                  <a:srgbClr val="000000"/>
                </a:solidFill>
              </a:rPr>
              <a:t>This is often prohibitively expensive. Our typical limit for films (including DVDs) is normally $350. Oftentimes producers sell the digital file for over $500.</a:t>
            </a:r>
            <a:endParaRPr sz="2000">
              <a:solidFill>
                <a:srgbClr val="000000"/>
              </a:solidFill>
            </a:endParaRPr>
          </a:p>
          <a:p>
            <a:pPr indent="0" lvl="0" marL="457200" rtl="0" algn="l">
              <a:spcBef>
                <a:spcPts val="750"/>
              </a:spcBef>
              <a:spcAft>
                <a:spcPts val="0"/>
              </a:spcAft>
              <a:buNone/>
            </a:pPr>
            <a:r>
              <a:t/>
            </a:r>
            <a:endParaRPr sz="2000">
              <a:solidFill>
                <a:srgbClr val="000000"/>
              </a:solidFill>
            </a:endParaRPr>
          </a:p>
          <a:p>
            <a:pPr indent="-355600" lvl="0" marL="457200" rtl="0" algn="l">
              <a:spcBef>
                <a:spcPts val="750"/>
              </a:spcBef>
              <a:spcAft>
                <a:spcPts val="0"/>
              </a:spcAft>
              <a:buClr>
                <a:srgbClr val="000000"/>
              </a:buClr>
              <a:buSzPts val="2000"/>
              <a:buChar char="➔"/>
            </a:pPr>
            <a:r>
              <a:rPr lang="en-US" sz="2000">
                <a:solidFill>
                  <a:srgbClr val="000000"/>
                </a:solidFill>
              </a:rPr>
              <a:t>The library does not have a server that can host these films. We are limited in how many we can host on 3rd-party platforms.</a:t>
            </a:r>
            <a:endParaRPr sz="2000">
              <a:solidFill>
                <a:srgbClr val="000000"/>
              </a:solidFill>
            </a:endParaRPr>
          </a:p>
          <a:p>
            <a:pPr indent="0" lvl="0" marL="457200" rtl="0" algn="l">
              <a:spcBef>
                <a:spcPts val="750"/>
              </a:spcBef>
              <a:spcAft>
                <a:spcPts val="0"/>
              </a:spcAft>
              <a:buNone/>
            </a:pPr>
            <a:r>
              <a:t/>
            </a:r>
            <a:endParaRPr sz="2000">
              <a:solidFill>
                <a:srgbClr val="000000"/>
              </a:solidFill>
            </a:endParaRPr>
          </a:p>
          <a:p>
            <a:pPr indent="-355600" lvl="0" marL="457200" rtl="0" algn="l">
              <a:spcBef>
                <a:spcPts val="750"/>
              </a:spcBef>
              <a:spcAft>
                <a:spcPts val="0"/>
              </a:spcAft>
              <a:buClr>
                <a:srgbClr val="000000"/>
              </a:buClr>
              <a:buSzPts val="2000"/>
              <a:buChar char="➔"/>
            </a:pPr>
            <a:r>
              <a:rPr lang="en-US" sz="2000">
                <a:solidFill>
                  <a:srgbClr val="000000"/>
                </a:solidFill>
              </a:rPr>
              <a:t>Because we are hosting these on 3rd-party platforms, it is a time-intensive process from purchase to access.</a:t>
            </a:r>
            <a:endParaRPr sz="2000">
              <a:solidFill>
                <a:srgbClr val="000000"/>
              </a:solidFill>
            </a:endParaRPr>
          </a:p>
          <a:p>
            <a:pPr indent="0" lvl="0" marL="0" rtl="0" algn="l">
              <a:spcBef>
                <a:spcPts val="750"/>
              </a:spcBef>
              <a:spcAft>
                <a:spcPts val="0"/>
              </a:spcAft>
              <a:buNone/>
            </a:pPr>
            <a:r>
              <a:t/>
            </a:r>
            <a:endParaRPr sz="20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50"/>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388" name="Google Shape;388;p50"/>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389" name="Google Shape;389;p50"/>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500">
                <a:solidFill>
                  <a:srgbClr val="FFCA29"/>
                </a:solidFill>
              </a:rPr>
              <a:t>Streaming Video Licensing</a:t>
            </a:r>
            <a:endParaRPr b="1" sz="4500">
              <a:solidFill>
                <a:srgbClr val="FFCA29"/>
              </a:solidFill>
            </a:endParaRPr>
          </a:p>
        </p:txBody>
      </p:sp>
      <p:sp>
        <p:nvSpPr>
          <p:cNvPr id="390" name="Google Shape;390;p50"/>
          <p:cNvSpPr txBox="1"/>
          <p:nvPr>
            <p:ph idx="1" type="body"/>
          </p:nvPr>
        </p:nvSpPr>
        <p:spPr>
          <a:xfrm>
            <a:off x="628650" y="1144025"/>
            <a:ext cx="7886700" cy="3287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a:solidFill>
                  <a:srgbClr val="000000"/>
                </a:solidFill>
              </a:rPr>
              <a:t>We subscribe to the main library streaming video platforms, but there are others out there. It can be difficult to add additional platforms:</a:t>
            </a:r>
            <a:endParaRPr>
              <a:solidFill>
                <a:srgbClr val="000000"/>
              </a:solidFill>
            </a:endParaRPr>
          </a:p>
          <a:p>
            <a:pPr indent="0" lvl="0" marL="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All new platforms need to go through UCF’s licensing process, which can be extremely time-consuming</a:t>
            </a:r>
            <a:endParaRPr>
              <a:solidFill>
                <a:srgbClr val="000000"/>
              </a:solidFill>
            </a:endParaRPr>
          </a:p>
          <a:p>
            <a:pPr indent="0" lvl="0" marL="45720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The market is volatile, and smaller platforms are going bankrupt or being bought-out continuously </a:t>
            </a:r>
            <a:endParaRPr>
              <a:solidFill>
                <a:srgbClr val="000000"/>
              </a:solidFill>
            </a:endParaRPr>
          </a:p>
          <a:p>
            <a:pPr indent="0" lvl="0" marL="0" rtl="0" algn="l">
              <a:spcBef>
                <a:spcPts val="750"/>
              </a:spcBef>
              <a:spcAft>
                <a:spcPts val="0"/>
              </a:spcAft>
              <a:buNone/>
            </a:pPr>
            <a:r>
              <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51"/>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397" name="Google Shape;397;p51"/>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398" name="Google Shape;398;p51"/>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500">
                <a:solidFill>
                  <a:srgbClr val="FFCA29"/>
                </a:solidFill>
              </a:rPr>
              <a:t>Streaming Video Licensing</a:t>
            </a:r>
            <a:endParaRPr b="1" sz="4500">
              <a:solidFill>
                <a:srgbClr val="FFCA29"/>
              </a:solidFill>
            </a:endParaRPr>
          </a:p>
        </p:txBody>
      </p:sp>
      <p:sp>
        <p:nvSpPr>
          <p:cNvPr id="399" name="Google Shape;399;p51"/>
          <p:cNvSpPr txBox="1"/>
          <p:nvPr>
            <p:ph idx="1" type="body"/>
          </p:nvPr>
        </p:nvSpPr>
        <p:spPr>
          <a:xfrm>
            <a:off x="628650" y="1171475"/>
            <a:ext cx="7886700" cy="30801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sz="1900">
                <a:solidFill>
                  <a:srgbClr val="000000"/>
                </a:solidFill>
              </a:rPr>
              <a:t>The library aims to include PPR (public performance rights) for streaming video purchases, but they are not always included.</a:t>
            </a:r>
            <a:endParaRPr sz="1900">
              <a:solidFill>
                <a:srgbClr val="000000"/>
              </a:solidFill>
            </a:endParaRPr>
          </a:p>
          <a:p>
            <a:pPr indent="0" lvl="0" marL="0" rtl="0" algn="l">
              <a:spcBef>
                <a:spcPts val="750"/>
              </a:spcBef>
              <a:spcAft>
                <a:spcPts val="0"/>
              </a:spcAft>
              <a:buNone/>
            </a:pPr>
            <a:r>
              <a:t/>
            </a:r>
            <a:endParaRPr sz="1900">
              <a:solidFill>
                <a:srgbClr val="000000"/>
              </a:solidFill>
            </a:endParaRPr>
          </a:p>
          <a:p>
            <a:pPr indent="0" lvl="0" marL="0" rtl="0" algn="l">
              <a:spcBef>
                <a:spcPts val="750"/>
              </a:spcBef>
              <a:spcAft>
                <a:spcPts val="0"/>
              </a:spcAft>
              <a:buNone/>
            </a:pPr>
            <a:r>
              <a:rPr lang="en-US" sz="1900">
                <a:solidFill>
                  <a:srgbClr val="000000"/>
                </a:solidFill>
              </a:rPr>
              <a:t>PPR is needed for screenings outside of a curriculum. They are NOT needed for:</a:t>
            </a:r>
            <a:endParaRPr sz="1900">
              <a:solidFill>
                <a:srgbClr val="000000"/>
              </a:solidFill>
            </a:endParaRPr>
          </a:p>
          <a:p>
            <a:pPr indent="-349250" lvl="0" marL="457200" rtl="0" algn="l">
              <a:spcBef>
                <a:spcPts val="750"/>
              </a:spcBef>
              <a:spcAft>
                <a:spcPts val="0"/>
              </a:spcAft>
              <a:buClr>
                <a:srgbClr val="000000"/>
              </a:buClr>
              <a:buSzPts val="1900"/>
              <a:buChar char="➔"/>
            </a:pPr>
            <a:r>
              <a:rPr lang="en-US" sz="1900">
                <a:solidFill>
                  <a:srgbClr val="000000"/>
                </a:solidFill>
              </a:rPr>
              <a:t>Showings of films in face-to-face class, regardless of format</a:t>
            </a:r>
            <a:endParaRPr sz="1900">
              <a:solidFill>
                <a:srgbClr val="000000"/>
              </a:solidFill>
            </a:endParaRPr>
          </a:p>
          <a:p>
            <a:pPr indent="-349250" lvl="0" marL="457200" rtl="0" algn="l">
              <a:spcBef>
                <a:spcPts val="0"/>
              </a:spcBef>
              <a:spcAft>
                <a:spcPts val="0"/>
              </a:spcAft>
              <a:buClr>
                <a:srgbClr val="000000"/>
              </a:buClr>
              <a:buSzPts val="1900"/>
              <a:buChar char="➔"/>
            </a:pPr>
            <a:r>
              <a:rPr lang="en-US" sz="1900">
                <a:solidFill>
                  <a:srgbClr val="000000"/>
                </a:solidFill>
              </a:rPr>
              <a:t>Films you assigned your students to watch outside of class</a:t>
            </a:r>
            <a:endParaRPr sz="1900">
              <a:solidFill>
                <a:srgbClr val="000000"/>
              </a:solidFill>
            </a:endParaRPr>
          </a:p>
          <a:p>
            <a:pPr indent="0" lvl="0" marL="0" rtl="0" algn="l">
              <a:spcBef>
                <a:spcPts val="750"/>
              </a:spcBef>
              <a:spcAft>
                <a:spcPts val="0"/>
              </a:spcAft>
              <a:buNone/>
            </a:pPr>
            <a:r>
              <a:t/>
            </a:r>
            <a:endParaRPr sz="1900">
              <a:solidFill>
                <a:srgbClr val="000000"/>
              </a:solidFill>
            </a:endParaRPr>
          </a:p>
          <a:p>
            <a:pPr indent="0" lvl="0" marL="0" rtl="0" algn="l">
              <a:spcBef>
                <a:spcPts val="750"/>
              </a:spcBef>
              <a:spcAft>
                <a:spcPts val="0"/>
              </a:spcAft>
              <a:buNone/>
            </a:pPr>
            <a:r>
              <a:rPr lang="en-US" sz="1900">
                <a:solidFill>
                  <a:srgbClr val="000000"/>
                </a:solidFill>
              </a:rPr>
              <a:t>PPR is needed for:</a:t>
            </a:r>
            <a:endParaRPr sz="1900">
              <a:solidFill>
                <a:srgbClr val="000000"/>
              </a:solidFill>
            </a:endParaRPr>
          </a:p>
          <a:p>
            <a:pPr indent="-349250" lvl="0" marL="457200" rtl="0" algn="l">
              <a:spcBef>
                <a:spcPts val="750"/>
              </a:spcBef>
              <a:spcAft>
                <a:spcPts val="0"/>
              </a:spcAft>
              <a:buClr>
                <a:srgbClr val="000000"/>
              </a:buClr>
              <a:buSzPts val="1900"/>
              <a:buChar char="➔"/>
            </a:pPr>
            <a:r>
              <a:rPr lang="en-US" sz="1900">
                <a:solidFill>
                  <a:srgbClr val="000000"/>
                </a:solidFill>
              </a:rPr>
              <a:t>Screening a film for people (even UCF students) as a special event outside of class, like a seminar at the library or special event</a:t>
            </a:r>
            <a:endParaRPr sz="1900">
              <a:solidFill>
                <a:srgbClr val="000000"/>
              </a:solidFill>
            </a:endParaRPr>
          </a:p>
          <a:p>
            <a:pPr indent="0" lvl="0" marL="0" rtl="0" algn="l">
              <a:spcBef>
                <a:spcPts val="750"/>
              </a:spcBef>
              <a:spcAft>
                <a:spcPts val="0"/>
              </a:spcAft>
              <a:buNone/>
            </a:pPr>
            <a:r>
              <a:t/>
            </a:r>
            <a:endParaRPr>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52"/>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406" name="Google Shape;406;p52"/>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407" name="Google Shape;407;p52"/>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500">
                <a:solidFill>
                  <a:srgbClr val="FFCA29"/>
                </a:solidFill>
              </a:rPr>
              <a:t>Streaming Video Licensing</a:t>
            </a:r>
            <a:endParaRPr b="1" sz="4500">
              <a:solidFill>
                <a:srgbClr val="FFCA29"/>
              </a:solidFill>
            </a:endParaRPr>
          </a:p>
        </p:txBody>
      </p:sp>
      <p:sp>
        <p:nvSpPr>
          <p:cNvPr id="408" name="Google Shape;408;p52"/>
          <p:cNvSpPr txBox="1"/>
          <p:nvPr>
            <p:ph idx="1" type="body"/>
          </p:nvPr>
        </p:nvSpPr>
        <p:spPr>
          <a:xfrm>
            <a:off x="628650" y="1268044"/>
            <a:ext cx="78867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sz="1900">
                <a:solidFill>
                  <a:srgbClr val="000000"/>
                </a:solidFill>
              </a:rPr>
              <a:t>Public Performance Rights (</a:t>
            </a:r>
            <a:r>
              <a:rPr lang="en-US" sz="1900">
                <a:solidFill>
                  <a:srgbClr val="000000"/>
                </a:solidFill>
              </a:rPr>
              <a:t>PPR) for platforms:</a:t>
            </a:r>
            <a:endParaRPr sz="1900">
              <a:solidFill>
                <a:srgbClr val="000000"/>
              </a:solidFill>
            </a:endParaRPr>
          </a:p>
          <a:p>
            <a:pPr indent="0" lvl="0" marL="0" rtl="0" algn="l">
              <a:spcBef>
                <a:spcPts val="750"/>
              </a:spcBef>
              <a:spcAft>
                <a:spcPts val="0"/>
              </a:spcAft>
              <a:buNone/>
            </a:pPr>
            <a:r>
              <a:t/>
            </a:r>
            <a:endParaRPr sz="1900">
              <a:solidFill>
                <a:srgbClr val="000000"/>
              </a:solidFill>
            </a:endParaRPr>
          </a:p>
          <a:p>
            <a:pPr indent="-349250" lvl="0" marL="457200" rtl="0" algn="l">
              <a:spcBef>
                <a:spcPts val="750"/>
              </a:spcBef>
              <a:spcAft>
                <a:spcPts val="0"/>
              </a:spcAft>
              <a:buClr>
                <a:srgbClr val="000000"/>
              </a:buClr>
              <a:buSzPts val="1900"/>
              <a:buChar char="➔"/>
            </a:pPr>
            <a:r>
              <a:rPr lang="en-US" sz="1900" u="sng">
                <a:solidFill>
                  <a:srgbClr val="000000"/>
                </a:solidFill>
              </a:rPr>
              <a:t>Alexander Street</a:t>
            </a:r>
            <a:r>
              <a:rPr lang="en-US" sz="1900">
                <a:solidFill>
                  <a:srgbClr val="000000"/>
                </a:solidFill>
              </a:rPr>
              <a:t>: All films include PPR</a:t>
            </a:r>
            <a:endParaRPr sz="1900">
              <a:solidFill>
                <a:srgbClr val="000000"/>
              </a:solidFill>
            </a:endParaRPr>
          </a:p>
          <a:p>
            <a:pPr indent="-349250" lvl="0" marL="457200" rtl="0" algn="l">
              <a:spcBef>
                <a:spcPts val="1000"/>
              </a:spcBef>
              <a:spcAft>
                <a:spcPts val="0"/>
              </a:spcAft>
              <a:buClr>
                <a:srgbClr val="000000"/>
              </a:buClr>
              <a:buSzPts val="1900"/>
              <a:buChar char="➔"/>
            </a:pPr>
            <a:r>
              <a:rPr lang="en-US" sz="1900" u="sng">
                <a:solidFill>
                  <a:srgbClr val="000000"/>
                </a:solidFill>
              </a:rPr>
              <a:t>Films on Demand</a:t>
            </a:r>
            <a:r>
              <a:rPr lang="en-US" sz="1900">
                <a:solidFill>
                  <a:srgbClr val="000000"/>
                </a:solidFill>
              </a:rPr>
              <a:t>: All films include PPR</a:t>
            </a:r>
            <a:endParaRPr sz="1900">
              <a:solidFill>
                <a:srgbClr val="000000"/>
              </a:solidFill>
            </a:endParaRPr>
          </a:p>
          <a:p>
            <a:pPr indent="-349250" lvl="0" marL="457200" rtl="0" algn="l">
              <a:spcBef>
                <a:spcPts val="1000"/>
              </a:spcBef>
              <a:spcAft>
                <a:spcPts val="1000"/>
              </a:spcAft>
              <a:buClr>
                <a:srgbClr val="000000"/>
              </a:buClr>
              <a:buSzPts val="1900"/>
              <a:buChar char="➔"/>
            </a:pPr>
            <a:r>
              <a:rPr lang="en-US" sz="1900" u="sng">
                <a:solidFill>
                  <a:srgbClr val="000000"/>
                </a:solidFill>
              </a:rPr>
              <a:t>Kanopy</a:t>
            </a:r>
            <a:r>
              <a:rPr lang="en-US" sz="1900">
                <a:solidFill>
                  <a:srgbClr val="000000"/>
                </a:solidFill>
              </a:rPr>
              <a:t>: case by case basis</a:t>
            </a:r>
            <a:endParaRPr sz="19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53"/>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415" name="Google Shape;415;p53"/>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pic>
        <p:nvPicPr>
          <p:cNvPr id="416" name="Google Shape;416;p53"/>
          <p:cNvPicPr preferRelativeResize="0"/>
          <p:nvPr/>
        </p:nvPicPr>
        <p:blipFill>
          <a:blip r:embed="rId4">
            <a:alphaModFix/>
          </a:blip>
          <a:stretch>
            <a:fillRect/>
          </a:stretch>
        </p:blipFill>
        <p:spPr>
          <a:xfrm>
            <a:off x="0" y="0"/>
            <a:ext cx="9144000" cy="5143499"/>
          </a:xfrm>
          <a:prstGeom prst="rect">
            <a:avLst/>
          </a:prstGeom>
          <a:noFill/>
          <a:ln>
            <a:noFill/>
          </a:ln>
        </p:spPr>
      </p:pic>
      <p:sp>
        <p:nvSpPr>
          <p:cNvPr id="417" name="Google Shape;417;p53"/>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418" name="Google Shape;418;p53"/>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419" name="Google Shape;419;p53"/>
          <p:cNvSpPr/>
          <p:nvPr/>
        </p:nvSpPr>
        <p:spPr>
          <a:xfrm>
            <a:off x="830250" y="649800"/>
            <a:ext cx="7483500" cy="1025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sp>
        <p:nvSpPr>
          <p:cNvPr id="420" name="Google Shape;420;p53"/>
          <p:cNvSpPr txBox="1"/>
          <p:nvPr>
            <p:ph type="title"/>
          </p:nvPr>
        </p:nvSpPr>
        <p:spPr>
          <a:xfrm>
            <a:off x="628650" y="673500"/>
            <a:ext cx="7886700" cy="97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rgbClr val="000000"/>
                </a:solidFill>
              </a:rPr>
              <a:t>Copyright Considerations for Streaming Video</a:t>
            </a:r>
            <a:endParaRPr b="1" sz="3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4294475" y="81700"/>
            <a:ext cx="33444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FFCA29"/>
                </a:solidFill>
              </a:rPr>
              <a:t>eBooks: FAQ</a:t>
            </a:r>
            <a:endParaRPr b="1">
              <a:solidFill>
                <a:srgbClr val="FFCA29"/>
              </a:solidFill>
            </a:endParaRPr>
          </a:p>
        </p:txBody>
      </p:sp>
      <p:sp>
        <p:nvSpPr>
          <p:cNvPr id="174" name="Google Shape;174;p27"/>
          <p:cNvSpPr txBox="1"/>
          <p:nvPr>
            <p:ph idx="1" type="body"/>
          </p:nvPr>
        </p:nvSpPr>
        <p:spPr>
          <a:xfrm>
            <a:off x="3308100" y="860300"/>
            <a:ext cx="5770800" cy="3735600"/>
          </a:xfrm>
          <a:prstGeom prst="rect">
            <a:avLst/>
          </a:prstGeom>
        </p:spPr>
        <p:txBody>
          <a:bodyPr anchorCtr="0" anchor="t" bIns="45700" lIns="91425" spcFirstLastPara="1" rIns="91425" wrap="square" tIns="45700">
            <a:noAutofit/>
          </a:bodyPr>
          <a:lstStyle/>
          <a:p>
            <a:pPr indent="-342900" lvl="0" marL="457200" rtl="0" algn="l">
              <a:lnSpc>
                <a:spcPct val="100000"/>
              </a:lnSpc>
              <a:spcBef>
                <a:spcPts val="1200"/>
              </a:spcBef>
              <a:spcAft>
                <a:spcPts val="0"/>
              </a:spcAft>
              <a:buClr>
                <a:srgbClr val="000000"/>
              </a:buClr>
              <a:buSzPts val="1800"/>
              <a:buFont typeface="Arial"/>
              <a:buChar char="➔"/>
            </a:pPr>
            <a:r>
              <a:rPr lang="en-US">
                <a:solidFill>
                  <a:srgbClr val="000000"/>
                </a:solidFill>
                <a:latin typeface="Arial"/>
                <a:ea typeface="Arial"/>
                <a:cs typeface="Arial"/>
                <a:sym typeface="Arial"/>
              </a:rPr>
              <a:t>Why can’t you buy this as an eBook? Amazon has it for $15</a:t>
            </a:r>
            <a:endParaRPr>
              <a:solidFill>
                <a:srgbClr val="000000"/>
              </a:solidFill>
              <a:latin typeface="Arial"/>
              <a:ea typeface="Arial"/>
              <a:cs typeface="Arial"/>
              <a:sym typeface="Arial"/>
            </a:endParaRPr>
          </a:p>
          <a:p>
            <a:pPr indent="-342900" lvl="0" marL="457200" rtl="0" algn="l">
              <a:lnSpc>
                <a:spcPct val="100000"/>
              </a:lnSpc>
              <a:spcBef>
                <a:spcPts val="1000"/>
              </a:spcBef>
              <a:spcAft>
                <a:spcPts val="0"/>
              </a:spcAft>
              <a:buClr>
                <a:srgbClr val="000000"/>
              </a:buClr>
              <a:buSzPts val="1800"/>
              <a:buFont typeface="Arial"/>
              <a:buChar char="➔"/>
            </a:pPr>
            <a:r>
              <a:rPr lang="en-US">
                <a:solidFill>
                  <a:srgbClr val="000000"/>
                </a:solidFill>
                <a:latin typeface="Arial"/>
                <a:ea typeface="Arial"/>
                <a:cs typeface="Arial"/>
                <a:sym typeface="Arial"/>
              </a:rPr>
              <a:t>How do I know if my book is only temporarily accessible?</a:t>
            </a:r>
            <a:endParaRPr>
              <a:solidFill>
                <a:srgbClr val="000000"/>
              </a:solidFill>
              <a:latin typeface="Arial"/>
              <a:ea typeface="Arial"/>
              <a:cs typeface="Arial"/>
              <a:sym typeface="Arial"/>
            </a:endParaRPr>
          </a:p>
          <a:p>
            <a:pPr indent="-342900" lvl="0" marL="457200" rtl="0" algn="l">
              <a:lnSpc>
                <a:spcPct val="100000"/>
              </a:lnSpc>
              <a:spcBef>
                <a:spcPts val="1000"/>
              </a:spcBef>
              <a:spcAft>
                <a:spcPts val="0"/>
              </a:spcAft>
              <a:buClr>
                <a:srgbClr val="000000"/>
              </a:buClr>
              <a:buSzPts val="1800"/>
              <a:buFont typeface="Arial"/>
              <a:buChar char="➔"/>
            </a:pPr>
            <a:r>
              <a:rPr lang="en-US">
                <a:solidFill>
                  <a:srgbClr val="000000"/>
                </a:solidFill>
                <a:latin typeface="Arial"/>
                <a:ea typeface="Arial"/>
                <a:cs typeface="Arial"/>
                <a:sym typeface="Arial"/>
              </a:rPr>
              <a:t>It says “Unlimited” but my students can only check it out for 21 days. What happens then?</a:t>
            </a:r>
            <a:endParaRPr>
              <a:solidFill>
                <a:srgbClr val="000000"/>
              </a:solidFill>
              <a:latin typeface="Arial"/>
              <a:ea typeface="Arial"/>
              <a:cs typeface="Arial"/>
              <a:sym typeface="Arial"/>
            </a:endParaRPr>
          </a:p>
          <a:p>
            <a:pPr indent="-342900" lvl="0" marL="457200" rtl="0" algn="l">
              <a:lnSpc>
                <a:spcPct val="100000"/>
              </a:lnSpc>
              <a:spcBef>
                <a:spcPts val="1200"/>
              </a:spcBef>
              <a:spcAft>
                <a:spcPts val="0"/>
              </a:spcAft>
              <a:buClr>
                <a:srgbClr val="000000"/>
              </a:buClr>
              <a:buSzPts val="1800"/>
              <a:buFont typeface="Arial"/>
              <a:buChar char="➔"/>
            </a:pPr>
            <a:r>
              <a:rPr lang="en-US">
                <a:solidFill>
                  <a:srgbClr val="000000"/>
                </a:solidFill>
                <a:latin typeface="Arial"/>
                <a:ea typeface="Arial"/>
                <a:cs typeface="Arial"/>
                <a:sym typeface="Arial"/>
              </a:rPr>
              <a:t>Can I assign this for required reading?</a:t>
            </a:r>
            <a:endParaRPr>
              <a:solidFill>
                <a:srgbClr val="000000"/>
              </a:solidFill>
              <a:latin typeface="Arial"/>
              <a:ea typeface="Arial"/>
              <a:cs typeface="Arial"/>
              <a:sym typeface="Arial"/>
            </a:endParaRPr>
          </a:p>
          <a:p>
            <a:pPr indent="0" lvl="0" marL="457200" rtl="0" algn="l">
              <a:spcBef>
                <a:spcPts val="1000"/>
              </a:spcBef>
              <a:spcAft>
                <a:spcPts val="0"/>
              </a:spcAft>
              <a:buNone/>
            </a:pPr>
            <a:r>
              <a:t/>
            </a:r>
            <a:endParaRPr sz="2700">
              <a:solidFill>
                <a:srgbClr val="000000"/>
              </a:solidFill>
            </a:endParaRPr>
          </a:p>
        </p:txBody>
      </p:sp>
      <p:pic>
        <p:nvPicPr>
          <p:cNvPr id="175" name="Google Shape;175;p27"/>
          <p:cNvPicPr preferRelativeResize="0"/>
          <p:nvPr/>
        </p:nvPicPr>
        <p:blipFill rotWithShape="1">
          <a:blip r:embed="rId3">
            <a:alphaModFix/>
          </a:blip>
          <a:srcRect b="0" l="17549" r="18540" t="0"/>
          <a:stretch/>
        </p:blipFill>
        <p:spPr>
          <a:xfrm>
            <a:off x="241950" y="1041425"/>
            <a:ext cx="2870275" cy="2992751"/>
          </a:xfrm>
          <a:prstGeom prst="rect">
            <a:avLst/>
          </a:prstGeom>
          <a:noFill/>
          <a:ln>
            <a:noFill/>
          </a:ln>
        </p:spPr>
      </p:pic>
      <p:sp>
        <p:nvSpPr>
          <p:cNvPr id="176" name="Google Shape;176;p27"/>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177" name="Google Shape;177;p27"/>
          <p:cNvPicPr preferRelativeResize="0"/>
          <p:nvPr/>
        </p:nvPicPr>
        <p:blipFill rotWithShape="1">
          <a:blip r:embed="rId4">
            <a:alphaModFix/>
          </a:blip>
          <a:srcRect b="0" l="0" r="0" t="0"/>
          <a:stretch/>
        </p:blipFill>
        <p:spPr>
          <a:xfrm>
            <a:off x="8464982" y="4431323"/>
            <a:ext cx="527774" cy="71217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54"/>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427" name="Google Shape;427;p54"/>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428" name="Google Shape;428;p54"/>
          <p:cNvSpPr txBox="1"/>
          <p:nvPr>
            <p:ph type="title"/>
          </p:nvPr>
        </p:nvSpPr>
        <p:spPr>
          <a:xfrm>
            <a:off x="628650" y="193600"/>
            <a:ext cx="7886700" cy="977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solidFill>
                  <a:srgbClr val="FFCA29"/>
                </a:solidFill>
              </a:rPr>
              <a:t>Copyright Considerations for Streaming Video</a:t>
            </a:r>
            <a:endParaRPr b="1">
              <a:solidFill>
                <a:srgbClr val="FFCA29"/>
              </a:solidFill>
            </a:endParaRPr>
          </a:p>
        </p:txBody>
      </p:sp>
      <p:sp>
        <p:nvSpPr>
          <p:cNvPr id="429" name="Google Shape;429;p54"/>
          <p:cNvSpPr txBox="1"/>
          <p:nvPr>
            <p:ph idx="1" type="body"/>
          </p:nvPr>
        </p:nvSpPr>
        <p:spPr>
          <a:xfrm>
            <a:off x="628650" y="1102775"/>
            <a:ext cx="7886700" cy="3569100"/>
          </a:xfrm>
          <a:prstGeom prst="rect">
            <a:avLst/>
          </a:prstGeom>
        </p:spPr>
        <p:txBody>
          <a:bodyPr anchorCtr="0" anchor="t" bIns="45700" lIns="91425" spcFirstLastPara="1" rIns="91425" wrap="square" tIns="45700">
            <a:noAutofit/>
          </a:bodyPr>
          <a:lstStyle/>
          <a:p>
            <a:pPr indent="-381000" lvl="0" marL="457200" rtl="0" algn="l">
              <a:spcBef>
                <a:spcPts val="750"/>
              </a:spcBef>
              <a:spcAft>
                <a:spcPts val="0"/>
              </a:spcAft>
              <a:buClr>
                <a:srgbClr val="000000"/>
              </a:buClr>
              <a:buSzPts val="2400"/>
              <a:buFont typeface="Arial"/>
              <a:buChar char="➔"/>
            </a:pPr>
            <a:r>
              <a:rPr lang="en-US" sz="2400">
                <a:solidFill>
                  <a:srgbClr val="000000"/>
                </a:solidFill>
                <a:latin typeface="Arial"/>
                <a:ea typeface="Arial"/>
                <a:cs typeface="Arial"/>
                <a:sym typeface="Arial"/>
              </a:rPr>
              <a:t>UCF Streaming Video: </a:t>
            </a:r>
            <a:endParaRPr sz="2400">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Char char="◆"/>
            </a:pPr>
            <a:r>
              <a:rPr lang="en-US">
                <a:solidFill>
                  <a:srgbClr val="000000"/>
                </a:solidFill>
                <a:latin typeface="Arial"/>
                <a:ea typeface="Arial"/>
                <a:cs typeface="Arial"/>
                <a:sym typeface="Arial"/>
              </a:rPr>
              <a:t>If a license applies, it must be complied with</a:t>
            </a:r>
            <a:endParaRPr>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Char char="◆"/>
            </a:pPr>
            <a:r>
              <a:rPr lang="en-US">
                <a:solidFill>
                  <a:srgbClr val="000000"/>
                </a:solidFill>
                <a:latin typeface="Arial"/>
                <a:ea typeface="Arial"/>
                <a:cs typeface="Arial"/>
                <a:sym typeface="Arial"/>
              </a:rPr>
              <a:t>Most licensing indicates that use is for personal, individual use only for non-commercial, educational, scholarly or research purposes</a:t>
            </a:r>
            <a:endParaRPr>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Char char="◆"/>
            </a:pPr>
            <a:r>
              <a:rPr lang="en-US">
                <a:solidFill>
                  <a:srgbClr val="000000"/>
                </a:solidFill>
                <a:latin typeface="Arial"/>
                <a:ea typeface="Arial"/>
                <a:cs typeface="Arial"/>
                <a:sym typeface="Arial"/>
              </a:rPr>
              <a:t>Not all licenses are the same (ask UCF Libraries for assistance)</a:t>
            </a:r>
            <a:endParaRPr>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Char char="◆"/>
            </a:pPr>
            <a:r>
              <a:rPr lang="en-US">
                <a:solidFill>
                  <a:srgbClr val="000000"/>
                </a:solidFill>
                <a:latin typeface="Arial"/>
                <a:ea typeface="Arial"/>
                <a:cs typeface="Arial"/>
                <a:sym typeface="Arial"/>
              </a:rPr>
              <a:t>Violating licensing may result in loss of access to materials for entire UCF community</a:t>
            </a:r>
            <a:endParaRPr>
              <a:solidFill>
                <a:srgbClr val="000000"/>
              </a:solidFill>
              <a:latin typeface="Arial"/>
              <a:ea typeface="Arial"/>
              <a:cs typeface="Arial"/>
              <a:sym typeface="Arial"/>
            </a:endParaRPr>
          </a:p>
          <a:p>
            <a:pPr indent="-355600" lvl="0" marL="457200" rtl="0" algn="l">
              <a:spcBef>
                <a:spcPts val="0"/>
              </a:spcBef>
              <a:spcAft>
                <a:spcPts val="0"/>
              </a:spcAft>
              <a:buClr>
                <a:srgbClr val="000000"/>
              </a:buClr>
              <a:buSzPts val="2000"/>
              <a:buFont typeface="Arial"/>
              <a:buChar char="➔"/>
            </a:pPr>
            <a:r>
              <a:rPr lang="en-US" sz="2400">
                <a:solidFill>
                  <a:srgbClr val="000000"/>
                </a:solidFill>
                <a:latin typeface="Arial"/>
                <a:ea typeface="Arial"/>
                <a:cs typeface="Arial"/>
                <a:sym typeface="Arial"/>
              </a:rPr>
              <a:t>Personal Subscriptions to Streaming Video: </a:t>
            </a:r>
            <a:endParaRPr sz="2400">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Char char="◆"/>
            </a:pPr>
            <a:r>
              <a:rPr lang="en-US">
                <a:solidFill>
                  <a:srgbClr val="000000"/>
                </a:solidFill>
                <a:latin typeface="Arial"/>
                <a:ea typeface="Arial"/>
                <a:cs typeface="Arial"/>
                <a:sym typeface="Arial"/>
              </a:rPr>
              <a:t>If a license applies, it must be complied with</a:t>
            </a:r>
            <a:endParaRPr>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Char char="◆"/>
            </a:pPr>
            <a:r>
              <a:rPr lang="en-US">
                <a:solidFill>
                  <a:srgbClr val="000000"/>
                </a:solidFill>
                <a:latin typeface="Arial"/>
                <a:ea typeface="Arial"/>
                <a:cs typeface="Arial"/>
                <a:sym typeface="Arial"/>
              </a:rPr>
              <a:t>Most licensing indicates that use is for personal, individual use only</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US">
                <a:solidFill>
                  <a:srgbClr val="000000"/>
                </a:solidFill>
                <a:latin typeface="Arial"/>
                <a:ea typeface="Arial"/>
                <a:cs typeface="Arial"/>
                <a:sym typeface="Arial"/>
              </a:rPr>
              <a:t>Violating licensing may result in loss of access and legal action</a:t>
            </a:r>
            <a:endParaRPr>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Char char="➔"/>
            </a:pPr>
            <a:r>
              <a:rPr lang="en-US" sz="2400">
                <a:solidFill>
                  <a:srgbClr val="000000"/>
                </a:solidFill>
                <a:latin typeface="Arial"/>
                <a:ea typeface="Arial"/>
                <a:cs typeface="Arial"/>
                <a:sym typeface="Arial"/>
              </a:rPr>
              <a:t>Licensing may supercede copyright law</a:t>
            </a:r>
            <a:endParaRPr sz="2400">
              <a:solidFill>
                <a:srgbClr val="000000"/>
              </a:solidFill>
              <a:latin typeface="Arial"/>
              <a:ea typeface="Arial"/>
              <a:cs typeface="Arial"/>
              <a:sym typeface="Arial"/>
            </a:endParaRPr>
          </a:p>
          <a:p>
            <a:pPr indent="0" lvl="0" marL="0" rtl="0" algn="l">
              <a:spcBef>
                <a:spcPts val="750"/>
              </a:spcBef>
              <a:spcAft>
                <a:spcPts val="0"/>
              </a:spcAft>
              <a:buNone/>
            </a:pPr>
            <a:r>
              <a:t/>
            </a:r>
            <a:endParaRPr sz="240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55"/>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436" name="Google Shape;436;p55"/>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437" name="Google Shape;437;p55"/>
          <p:cNvSpPr txBox="1"/>
          <p:nvPr>
            <p:ph type="title"/>
          </p:nvPr>
        </p:nvSpPr>
        <p:spPr>
          <a:xfrm>
            <a:off x="628650" y="193600"/>
            <a:ext cx="7886700" cy="977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solidFill>
                  <a:srgbClr val="FFCA29"/>
                </a:solidFill>
              </a:rPr>
              <a:t>Copyright Considerations for Streaming Video</a:t>
            </a:r>
            <a:endParaRPr b="1">
              <a:solidFill>
                <a:srgbClr val="FFCA29"/>
              </a:solidFill>
            </a:endParaRPr>
          </a:p>
        </p:txBody>
      </p:sp>
      <p:sp>
        <p:nvSpPr>
          <p:cNvPr id="438" name="Google Shape;438;p55"/>
          <p:cNvSpPr txBox="1"/>
          <p:nvPr>
            <p:ph idx="1" type="body"/>
          </p:nvPr>
        </p:nvSpPr>
        <p:spPr>
          <a:xfrm>
            <a:off x="628650" y="1102775"/>
            <a:ext cx="7886700" cy="3569100"/>
          </a:xfrm>
          <a:prstGeom prst="rect">
            <a:avLst/>
          </a:prstGeom>
        </p:spPr>
        <p:txBody>
          <a:bodyPr anchorCtr="0" anchor="t" bIns="45700" lIns="91425" spcFirstLastPara="1" rIns="91425" wrap="square" tIns="45700">
            <a:noAutofit/>
          </a:bodyPr>
          <a:lstStyle/>
          <a:p>
            <a:pPr indent="-381000" lvl="0" marL="457200" rtl="0" algn="l">
              <a:spcBef>
                <a:spcPts val="750"/>
              </a:spcBef>
              <a:spcAft>
                <a:spcPts val="0"/>
              </a:spcAft>
              <a:buClr>
                <a:srgbClr val="000000"/>
              </a:buClr>
              <a:buSzPts val="2400"/>
              <a:buFont typeface="Arial"/>
              <a:buChar char="➔"/>
            </a:pPr>
            <a:r>
              <a:rPr lang="en-US" sz="2400">
                <a:solidFill>
                  <a:srgbClr val="000000"/>
                </a:solidFill>
                <a:latin typeface="Arial"/>
                <a:ea typeface="Arial"/>
                <a:cs typeface="Arial"/>
                <a:sym typeface="Arial"/>
              </a:rPr>
              <a:t>Streaming video licenses often change/renegotiated/lost which impacts access</a:t>
            </a:r>
            <a:endParaRPr sz="2400">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Link to content</a:t>
            </a:r>
            <a:endParaRPr sz="2400">
              <a:solidFill>
                <a:srgbClr val="000000"/>
              </a:solidFill>
              <a:latin typeface="Arial"/>
              <a:ea typeface="Arial"/>
              <a:cs typeface="Arial"/>
              <a:sym typeface="Arial"/>
            </a:endParaRPr>
          </a:p>
          <a:p>
            <a:pPr indent="-381000" lvl="1" marL="91440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Library-licensed video</a:t>
            </a:r>
            <a:endParaRPr sz="2400">
              <a:solidFill>
                <a:srgbClr val="000000"/>
              </a:solidFill>
              <a:latin typeface="Arial"/>
              <a:ea typeface="Arial"/>
              <a:cs typeface="Arial"/>
              <a:sym typeface="Arial"/>
            </a:endParaRPr>
          </a:p>
          <a:p>
            <a:pPr indent="-381000" lvl="1" marL="91440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Video online </a:t>
            </a:r>
            <a:r>
              <a:rPr i="1" lang="en-US" sz="2400">
                <a:solidFill>
                  <a:srgbClr val="000000"/>
                </a:solidFill>
                <a:latin typeface="Arial"/>
                <a:ea typeface="Arial"/>
                <a:cs typeface="Arial"/>
                <a:sym typeface="Arial"/>
              </a:rPr>
              <a:t>(be cautious of copyright &amp; other IP concerns)</a:t>
            </a:r>
            <a:endParaRPr i="1" sz="2400">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Ask for permission from copyright holder </a:t>
            </a:r>
            <a:endParaRPr sz="2400">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Fair use may or may not apply*</a:t>
            </a:r>
            <a:endParaRPr sz="2400">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If streaming video is no longer available or accessible, check with the library for other options </a:t>
            </a:r>
            <a:endParaRPr sz="2400">
              <a:solidFill>
                <a:srgbClr val="000000"/>
              </a:solidFill>
              <a:latin typeface="Arial"/>
              <a:ea typeface="Arial"/>
              <a:cs typeface="Arial"/>
              <a:sym typeface="Arial"/>
            </a:endParaRPr>
          </a:p>
          <a:p>
            <a:pPr indent="0" lvl="0" marL="0" rtl="0" algn="l">
              <a:spcBef>
                <a:spcPts val="750"/>
              </a:spcBef>
              <a:spcAft>
                <a:spcPts val="0"/>
              </a:spcAft>
              <a:buNone/>
            </a:pPr>
            <a:r>
              <a:t/>
            </a:r>
            <a:endParaRPr sz="180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56"/>
          <p:cNvSpPr txBox="1"/>
          <p:nvPr>
            <p:ph type="title"/>
          </p:nvPr>
        </p:nvSpPr>
        <p:spPr>
          <a:xfrm>
            <a:off x="3884800" y="259650"/>
            <a:ext cx="48462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FFCA29"/>
                </a:solidFill>
              </a:rPr>
              <a:t>Streaming Video: FAQ</a:t>
            </a:r>
            <a:endParaRPr b="1">
              <a:solidFill>
                <a:srgbClr val="FFCA29"/>
              </a:solidFill>
            </a:endParaRPr>
          </a:p>
        </p:txBody>
      </p:sp>
      <p:sp>
        <p:nvSpPr>
          <p:cNvPr id="445" name="Google Shape;445;p56"/>
          <p:cNvSpPr txBox="1"/>
          <p:nvPr>
            <p:ph idx="1" type="body"/>
          </p:nvPr>
        </p:nvSpPr>
        <p:spPr>
          <a:xfrm>
            <a:off x="3540225" y="1253850"/>
            <a:ext cx="5538600" cy="3415200"/>
          </a:xfrm>
          <a:prstGeom prst="rect">
            <a:avLst/>
          </a:prstGeom>
        </p:spPr>
        <p:txBody>
          <a:bodyPr anchorCtr="0" anchor="t" bIns="45700" lIns="91425" spcFirstLastPara="1" rIns="91425" wrap="square" tIns="45700">
            <a:noAutofit/>
          </a:bodyPr>
          <a:lstStyle/>
          <a:p>
            <a:pPr indent="-342900" lvl="0" marL="457200" rtl="0" algn="l">
              <a:lnSpc>
                <a:spcPct val="100000"/>
              </a:lnSpc>
              <a:spcBef>
                <a:spcPts val="1200"/>
              </a:spcBef>
              <a:spcAft>
                <a:spcPts val="0"/>
              </a:spcAft>
              <a:buClr>
                <a:srgbClr val="000000"/>
              </a:buClr>
              <a:buSzPts val="1800"/>
              <a:buFont typeface="Arial"/>
              <a:buChar char="➔"/>
            </a:pPr>
            <a:r>
              <a:rPr lang="en-US">
                <a:solidFill>
                  <a:srgbClr val="000000"/>
                </a:solidFill>
                <a:latin typeface="Arial"/>
                <a:ea typeface="Arial"/>
                <a:cs typeface="Arial"/>
                <a:sym typeface="Arial"/>
              </a:rPr>
              <a:t>We own the DVD, can I just screen it over Zoom?</a:t>
            </a:r>
            <a:endParaRPr>
              <a:solidFill>
                <a:srgbClr val="000000"/>
              </a:solidFill>
              <a:latin typeface="Arial"/>
              <a:ea typeface="Arial"/>
              <a:cs typeface="Arial"/>
              <a:sym typeface="Arial"/>
            </a:endParaRPr>
          </a:p>
          <a:p>
            <a:pPr indent="-342900" lvl="0" marL="457200" rtl="0" algn="l">
              <a:lnSpc>
                <a:spcPct val="100000"/>
              </a:lnSpc>
              <a:spcBef>
                <a:spcPts val="1000"/>
              </a:spcBef>
              <a:spcAft>
                <a:spcPts val="0"/>
              </a:spcAft>
              <a:buClr>
                <a:srgbClr val="000000"/>
              </a:buClr>
              <a:buSzPts val="1800"/>
              <a:buFont typeface="Arial"/>
              <a:buChar char="➔"/>
            </a:pPr>
            <a:r>
              <a:rPr lang="en-US">
                <a:solidFill>
                  <a:srgbClr val="000000"/>
                </a:solidFill>
                <a:latin typeface="Arial"/>
                <a:ea typeface="Arial"/>
                <a:cs typeface="Arial"/>
                <a:sym typeface="Arial"/>
              </a:rPr>
              <a:t>Can I upload a video file to Canvas?</a:t>
            </a:r>
            <a:endParaRPr>
              <a:solidFill>
                <a:srgbClr val="000000"/>
              </a:solidFill>
              <a:latin typeface="Arial"/>
              <a:ea typeface="Arial"/>
              <a:cs typeface="Arial"/>
              <a:sym typeface="Arial"/>
            </a:endParaRPr>
          </a:p>
          <a:p>
            <a:pPr indent="-342900" lvl="0" marL="457200" rtl="0" algn="l">
              <a:lnSpc>
                <a:spcPct val="100000"/>
              </a:lnSpc>
              <a:spcBef>
                <a:spcPts val="1000"/>
              </a:spcBef>
              <a:spcAft>
                <a:spcPts val="0"/>
              </a:spcAft>
              <a:buClr>
                <a:srgbClr val="000000"/>
              </a:buClr>
              <a:buSzPts val="1800"/>
              <a:buFont typeface="Arial"/>
              <a:buChar char="➔"/>
            </a:pPr>
            <a:r>
              <a:rPr lang="en-US">
                <a:solidFill>
                  <a:srgbClr val="000000"/>
                </a:solidFill>
                <a:latin typeface="Arial"/>
                <a:ea typeface="Arial"/>
                <a:cs typeface="Arial"/>
                <a:sym typeface="Arial"/>
              </a:rPr>
              <a:t>I heard about a great new film, can the library buy a streaming copy?</a:t>
            </a:r>
            <a:endParaRPr>
              <a:solidFill>
                <a:srgbClr val="000000"/>
              </a:solidFill>
              <a:latin typeface="Arial"/>
              <a:ea typeface="Arial"/>
              <a:cs typeface="Arial"/>
              <a:sym typeface="Arial"/>
            </a:endParaRPr>
          </a:p>
          <a:p>
            <a:pPr indent="-342900" lvl="0" marL="457200" rtl="0" algn="l">
              <a:lnSpc>
                <a:spcPct val="100000"/>
              </a:lnSpc>
              <a:spcBef>
                <a:spcPts val="1200"/>
              </a:spcBef>
              <a:spcAft>
                <a:spcPts val="1000"/>
              </a:spcAft>
              <a:buClr>
                <a:srgbClr val="000000"/>
              </a:buClr>
              <a:buSzPts val="1800"/>
              <a:buFont typeface="Arial"/>
              <a:buChar char="➔"/>
            </a:pPr>
            <a:r>
              <a:rPr lang="en-US">
                <a:solidFill>
                  <a:srgbClr val="000000"/>
                </a:solidFill>
                <a:latin typeface="Arial"/>
                <a:ea typeface="Arial"/>
                <a:cs typeface="Arial"/>
                <a:sym typeface="Arial"/>
              </a:rPr>
              <a:t>Can I link to YouTube, Vimeo, and Tubi?</a:t>
            </a:r>
            <a:endParaRPr sz="2700">
              <a:solidFill>
                <a:srgbClr val="000000"/>
              </a:solidFill>
            </a:endParaRPr>
          </a:p>
        </p:txBody>
      </p:sp>
      <p:pic>
        <p:nvPicPr>
          <p:cNvPr id="446" name="Google Shape;446;p56"/>
          <p:cNvPicPr preferRelativeResize="0"/>
          <p:nvPr/>
        </p:nvPicPr>
        <p:blipFill rotWithShape="1">
          <a:blip r:embed="rId3">
            <a:alphaModFix/>
          </a:blip>
          <a:srcRect b="0" l="17549" r="18540" t="0"/>
          <a:stretch/>
        </p:blipFill>
        <p:spPr>
          <a:xfrm>
            <a:off x="304800" y="1219200"/>
            <a:ext cx="2923501" cy="3048251"/>
          </a:xfrm>
          <a:prstGeom prst="rect">
            <a:avLst/>
          </a:prstGeom>
          <a:noFill/>
          <a:ln>
            <a:noFill/>
          </a:ln>
        </p:spPr>
      </p:pic>
      <p:sp>
        <p:nvSpPr>
          <p:cNvPr id="447" name="Google Shape;447;p56"/>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448" name="Google Shape;448;p56"/>
          <p:cNvPicPr preferRelativeResize="0"/>
          <p:nvPr/>
        </p:nvPicPr>
        <p:blipFill rotWithShape="1">
          <a:blip r:embed="rId4">
            <a:alphaModFix/>
          </a:blip>
          <a:srcRect b="0" l="0" r="0" t="0"/>
          <a:stretch/>
        </p:blipFill>
        <p:spPr>
          <a:xfrm>
            <a:off x="8464982" y="4431323"/>
            <a:ext cx="527774" cy="71217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57"/>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455" name="Google Shape;455;p57"/>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456" name="Google Shape;456;p57"/>
          <p:cNvSpPr txBox="1"/>
          <p:nvPr>
            <p:ph type="title"/>
          </p:nvPr>
        </p:nvSpPr>
        <p:spPr>
          <a:xfrm>
            <a:off x="628650" y="191075"/>
            <a:ext cx="7886700" cy="876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solidFill>
                  <a:srgbClr val="FFCA29"/>
                </a:solidFill>
              </a:rPr>
              <a:t>Best Practices for E-Resources</a:t>
            </a:r>
            <a:endParaRPr b="1">
              <a:solidFill>
                <a:srgbClr val="FFCA29"/>
              </a:solidFill>
            </a:endParaRPr>
          </a:p>
        </p:txBody>
      </p:sp>
      <p:sp>
        <p:nvSpPr>
          <p:cNvPr id="457" name="Google Shape;457;p57"/>
          <p:cNvSpPr txBox="1"/>
          <p:nvPr>
            <p:ph idx="1" type="body"/>
          </p:nvPr>
        </p:nvSpPr>
        <p:spPr>
          <a:xfrm>
            <a:off x="628650" y="994450"/>
            <a:ext cx="7886700" cy="3408000"/>
          </a:xfrm>
          <a:prstGeom prst="rect">
            <a:avLst/>
          </a:prstGeom>
        </p:spPr>
        <p:txBody>
          <a:bodyPr anchorCtr="0" anchor="t" bIns="45700" lIns="91425" spcFirstLastPara="1" rIns="91425" wrap="square" tIns="45700">
            <a:noAutofit/>
          </a:bodyPr>
          <a:lstStyle/>
          <a:p>
            <a:pPr indent="-374650" lvl="0" marL="457200" rtl="0" algn="l">
              <a:spcBef>
                <a:spcPts val="750"/>
              </a:spcBef>
              <a:spcAft>
                <a:spcPts val="0"/>
              </a:spcAft>
              <a:buClr>
                <a:srgbClr val="000000"/>
              </a:buClr>
              <a:buSzPts val="2300"/>
              <a:buFont typeface="Arial"/>
              <a:buChar char="➔"/>
            </a:pPr>
            <a:r>
              <a:rPr lang="en-US" sz="2300">
                <a:solidFill>
                  <a:srgbClr val="000000"/>
                </a:solidFill>
                <a:latin typeface="Arial"/>
                <a:ea typeface="Arial"/>
                <a:cs typeface="Arial"/>
                <a:sym typeface="Arial"/>
              </a:rPr>
              <a:t>If a license applies, it must be complied with</a:t>
            </a:r>
            <a:endParaRPr sz="2300">
              <a:solidFill>
                <a:srgbClr val="000000"/>
              </a:solidFill>
              <a:latin typeface="Arial"/>
              <a:ea typeface="Arial"/>
              <a:cs typeface="Arial"/>
              <a:sym typeface="Arial"/>
            </a:endParaRPr>
          </a:p>
          <a:p>
            <a:pPr indent="-374650" lvl="0" marL="457200" rtl="0" algn="l">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Obtain permission to use copyrighted materials</a:t>
            </a:r>
            <a:endParaRPr sz="2300">
              <a:solidFill>
                <a:srgbClr val="000000"/>
              </a:solidFill>
              <a:latin typeface="Arial"/>
              <a:ea typeface="Arial"/>
              <a:cs typeface="Arial"/>
              <a:sym typeface="Arial"/>
            </a:endParaRPr>
          </a:p>
          <a:p>
            <a:pPr indent="-374650" lvl="0" marL="457200" rtl="0" algn="l">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Pay to use via services like Copyright Clearance Center</a:t>
            </a:r>
            <a:endParaRPr sz="2300">
              <a:solidFill>
                <a:srgbClr val="000000"/>
              </a:solidFill>
              <a:latin typeface="Arial"/>
              <a:ea typeface="Arial"/>
              <a:cs typeface="Arial"/>
              <a:sym typeface="Arial"/>
            </a:endParaRPr>
          </a:p>
          <a:p>
            <a:pPr indent="-374650" lvl="0" marL="457200" rtl="0" algn="l">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Fair Use may apply*</a:t>
            </a:r>
            <a:endParaRPr sz="2300">
              <a:solidFill>
                <a:srgbClr val="000000"/>
              </a:solidFill>
              <a:latin typeface="Arial"/>
              <a:ea typeface="Arial"/>
              <a:cs typeface="Arial"/>
              <a:sym typeface="Arial"/>
            </a:endParaRPr>
          </a:p>
          <a:p>
            <a:pPr indent="-374650" lvl="0" marL="457200" rtl="0" algn="l">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Linking to content is always preferable</a:t>
            </a:r>
            <a:endParaRPr sz="2300">
              <a:solidFill>
                <a:srgbClr val="000000"/>
              </a:solidFill>
              <a:latin typeface="Arial"/>
              <a:ea typeface="Arial"/>
              <a:cs typeface="Arial"/>
              <a:sym typeface="Arial"/>
            </a:endParaRPr>
          </a:p>
          <a:p>
            <a:pPr indent="-374650" lvl="0" marL="457200" rtl="0" algn="l">
              <a:spcBef>
                <a:spcPts val="0"/>
              </a:spcBef>
              <a:spcAft>
                <a:spcPts val="0"/>
              </a:spcAft>
              <a:buClr>
                <a:srgbClr val="000000"/>
              </a:buClr>
              <a:buSzPts val="2300"/>
              <a:buChar char="➔"/>
            </a:pPr>
            <a:r>
              <a:rPr lang="en-US" sz="2300">
                <a:solidFill>
                  <a:srgbClr val="000000"/>
                </a:solidFill>
                <a:latin typeface="Arial"/>
                <a:ea typeface="Arial"/>
                <a:cs typeface="Arial"/>
                <a:sym typeface="Arial"/>
              </a:rPr>
              <a:t>Consider freely available and/or openly licensed materials</a:t>
            </a:r>
            <a:endParaRPr sz="2300">
              <a:solidFill>
                <a:srgbClr val="000000"/>
              </a:solidFill>
              <a:latin typeface="Arial"/>
              <a:ea typeface="Arial"/>
              <a:cs typeface="Arial"/>
              <a:sym typeface="Arial"/>
            </a:endParaRPr>
          </a:p>
          <a:p>
            <a:pPr indent="-374650" lvl="0" marL="457200" rtl="0" algn="l">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For video, consider subscriptions for streaming services as a course requirement for the semester</a:t>
            </a:r>
            <a:endParaRPr sz="2300">
              <a:solidFill>
                <a:srgbClr val="000000"/>
              </a:solidFill>
              <a:latin typeface="Arial"/>
              <a:ea typeface="Arial"/>
              <a:cs typeface="Arial"/>
              <a:sym typeface="Arial"/>
            </a:endParaRPr>
          </a:p>
          <a:p>
            <a:pPr indent="-374650" lvl="0" marL="457200" rtl="0" algn="l">
              <a:spcBef>
                <a:spcPts val="0"/>
              </a:spcBef>
              <a:spcAft>
                <a:spcPts val="0"/>
              </a:spcAft>
              <a:buClr>
                <a:srgbClr val="000000"/>
              </a:buClr>
              <a:buSzPts val="2300"/>
              <a:buChar char="➔"/>
            </a:pPr>
            <a:r>
              <a:rPr lang="en-US" sz="2300">
                <a:solidFill>
                  <a:srgbClr val="000000"/>
                </a:solidFill>
                <a:latin typeface="Arial"/>
                <a:ea typeface="Arial"/>
                <a:cs typeface="Arial"/>
                <a:sym typeface="Arial"/>
              </a:rPr>
              <a:t>Approach from a pedagogical perspective</a:t>
            </a:r>
            <a:endParaRPr sz="2300">
              <a:solidFill>
                <a:srgbClr val="000000"/>
              </a:solidFill>
              <a:latin typeface="Arial"/>
              <a:ea typeface="Arial"/>
              <a:cs typeface="Arial"/>
              <a:sym typeface="Arial"/>
            </a:endParaRPr>
          </a:p>
          <a:p>
            <a:pPr indent="-374650" lvl="0" marL="457200" rtl="0" algn="l">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Contact UCF Libraries for assistance</a:t>
            </a:r>
            <a:endParaRPr sz="2300">
              <a:solidFill>
                <a:srgbClr val="000000"/>
              </a:solidFill>
              <a:latin typeface="Arial"/>
              <a:ea typeface="Arial"/>
              <a:cs typeface="Arial"/>
              <a:sym typeface="Arial"/>
            </a:endParaRPr>
          </a:p>
          <a:p>
            <a:pPr indent="0" lvl="0" marL="0" rtl="0" algn="l">
              <a:spcBef>
                <a:spcPts val="750"/>
              </a:spcBef>
              <a:spcAft>
                <a:spcPts val="0"/>
              </a:spcAft>
              <a:buNone/>
            </a:pPr>
            <a:r>
              <a:t/>
            </a:r>
            <a:endParaRPr sz="180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pic>
        <p:nvPicPr>
          <p:cNvPr id="463" name="Google Shape;463;p58"/>
          <p:cNvPicPr preferRelativeResize="0"/>
          <p:nvPr/>
        </p:nvPicPr>
        <p:blipFill rotWithShape="1">
          <a:blip r:embed="rId3">
            <a:alphaModFix/>
          </a:blip>
          <a:srcRect b="0" l="0" r="47092" t="0"/>
          <a:stretch/>
        </p:blipFill>
        <p:spPr>
          <a:xfrm>
            <a:off x="152400" y="838200"/>
            <a:ext cx="2611598" cy="2906899"/>
          </a:xfrm>
          <a:prstGeom prst="rect">
            <a:avLst/>
          </a:prstGeom>
          <a:noFill/>
          <a:ln>
            <a:noFill/>
          </a:ln>
        </p:spPr>
      </p:pic>
      <p:sp>
        <p:nvSpPr>
          <p:cNvPr id="464" name="Google Shape;464;p58"/>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465" name="Google Shape;465;p58"/>
          <p:cNvPicPr preferRelativeResize="0"/>
          <p:nvPr/>
        </p:nvPicPr>
        <p:blipFill rotWithShape="1">
          <a:blip r:embed="rId4">
            <a:alphaModFix/>
          </a:blip>
          <a:srcRect b="0" l="0" r="0" t="0"/>
          <a:stretch/>
        </p:blipFill>
        <p:spPr>
          <a:xfrm>
            <a:off x="8464982" y="4431323"/>
            <a:ext cx="527774" cy="712177"/>
          </a:xfrm>
          <a:prstGeom prst="rect">
            <a:avLst/>
          </a:prstGeom>
          <a:noFill/>
          <a:ln>
            <a:noFill/>
          </a:ln>
        </p:spPr>
      </p:pic>
      <p:sp>
        <p:nvSpPr>
          <p:cNvPr id="466" name="Google Shape;466;p58"/>
          <p:cNvSpPr txBox="1"/>
          <p:nvPr>
            <p:ph type="title"/>
          </p:nvPr>
        </p:nvSpPr>
        <p:spPr>
          <a:xfrm>
            <a:off x="3560800" y="117850"/>
            <a:ext cx="4746000" cy="87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FFCA29"/>
                </a:solidFill>
              </a:rPr>
              <a:t>Save the Date! </a:t>
            </a:r>
            <a:endParaRPr b="1">
              <a:solidFill>
                <a:srgbClr val="FFCA29"/>
              </a:solidFill>
            </a:endParaRPr>
          </a:p>
        </p:txBody>
      </p:sp>
      <p:sp>
        <p:nvSpPr>
          <p:cNvPr id="467" name="Google Shape;467;p58"/>
          <p:cNvSpPr txBox="1"/>
          <p:nvPr>
            <p:ph idx="1" type="body"/>
          </p:nvPr>
        </p:nvSpPr>
        <p:spPr>
          <a:xfrm>
            <a:off x="2858300" y="867750"/>
            <a:ext cx="6134700" cy="3408000"/>
          </a:xfrm>
          <a:prstGeom prst="rect">
            <a:avLst/>
          </a:prstGeom>
        </p:spPr>
        <p:txBody>
          <a:bodyPr anchorCtr="0" anchor="t" bIns="45700" lIns="91425" spcFirstLastPara="1" rIns="91425" wrap="square" tIns="45700">
            <a:noAutofit/>
          </a:bodyPr>
          <a:lstStyle/>
          <a:p>
            <a:pPr indent="0" lvl="0" marL="0" rtl="0" algn="ctr">
              <a:spcBef>
                <a:spcPts val="750"/>
              </a:spcBef>
              <a:spcAft>
                <a:spcPts val="0"/>
              </a:spcAft>
              <a:buNone/>
            </a:pPr>
            <a:r>
              <a:rPr lang="en-US" sz="2400">
                <a:solidFill>
                  <a:srgbClr val="000000"/>
                </a:solidFill>
                <a:latin typeface="Arial"/>
                <a:ea typeface="Arial"/>
                <a:cs typeface="Arial"/>
                <a:sym typeface="Arial"/>
              </a:rPr>
              <a:t>Upcoming Sessions</a:t>
            </a:r>
            <a:endParaRPr sz="2400">
              <a:solidFill>
                <a:srgbClr val="000000"/>
              </a:solidFill>
              <a:latin typeface="Arial"/>
              <a:ea typeface="Arial"/>
              <a:cs typeface="Arial"/>
              <a:sym typeface="Arial"/>
            </a:endParaRPr>
          </a:p>
          <a:p>
            <a:pPr indent="-381000" lvl="0" marL="457200" rtl="0" algn="l">
              <a:spcBef>
                <a:spcPts val="750"/>
              </a:spcBef>
              <a:spcAft>
                <a:spcPts val="0"/>
              </a:spcAft>
              <a:buClr>
                <a:srgbClr val="000000"/>
              </a:buClr>
              <a:buSzPts val="2400"/>
              <a:buFont typeface="Arial"/>
              <a:buChar char="➔"/>
            </a:pPr>
            <a:r>
              <a:rPr lang="en-US" sz="2400">
                <a:solidFill>
                  <a:srgbClr val="000000"/>
                </a:solidFill>
                <a:latin typeface="Arial"/>
                <a:ea typeface="Arial"/>
                <a:cs typeface="Arial"/>
                <a:sym typeface="Arial"/>
              </a:rPr>
              <a:t>Library Support for Course Materials                         </a:t>
            </a:r>
            <a:r>
              <a:rPr i="1" lang="en-US" sz="2400">
                <a:solidFill>
                  <a:srgbClr val="000000"/>
                </a:solidFill>
                <a:latin typeface="Arial"/>
                <a:ea typeface="Arial"/>
                <a:cs typeface="Arial"/>
                <a:sym typeface="Arial"/>
              </a:rPr>
              <a:t>(T</a:t>
            </a:r>
            <a:r>
              <a:rPr i="1" lang="en-US" sz="2400">
                <a:solidFill>
                  <a:srgbClr val="000000"/>
                </a:solidFill>
                <a:latin typeface="Arial"/>
                <a:ea typeface="Arial"/>
                <a:cs typeface="Arial"/>
                <a:sym typeface="Arial"/>
              </a:rPr>
              <a:t>eaching Faculty Session)</a:t>
            </a:r>
            <a:endParaRPr i="1" sz="2400">
              <a:solidFill>
                <a:srgbClr val="000000"/>
              </a:solidFill>
              <a:latin typeface="Arial"/>
              <a:ea typeface="Arial"/>
              <a:cs typeface="Arial"/>
              <a:sym typeface="Arial"/>
            </a:endParaRPr>
          </a:p>
          <a:p>
            <a:pPr indent="0" lvl="0" marL="457200" rtl="0" algn="l">
              <a:spcBef>
                <a:spcPts val="1000"/>
              </a:spcBef>
              <a:spcAft>
                <a:spcPts val="0"/>
              </a:spcAft>
              <a:buNone/>
            </a:pPr>
            <a:r>
              <a:rPr b="1" lang="en-US" sz="1800">
                <a:solidFill>
                  <a:srgbClr val="000000"/>
                </a:solidFill>
                <a:highlight>
                  <a:srgbClr val="FFCA29"/>
                </a:highlight>
                <a:latin typeface="Arial"/>
                <a:ea typeface="Arial"/>
                <a:cs typeface="Arial"/>
                <a:sym typeface="Arial"/>
              </a:rPr>
              <a:t>May 28</a:t>
            </a:r>
            <a:r>
              <a:rPr lang="en-US" sz="1800">
                <a:solidFill>
                  <a:srgbClr val="000000"/>
                </a:solidFill>
                <a:latin typeface="Arial"/>
                <a:ea typeface="Arial"/>
                <a:cs typeface="Arial"/>
                <a:sym typeface="Arial"/>
              </a:rPr>
              <a:t> - 1 p.m. / </a:t>
            </a:r>
            <a:r>
              <a:rPr lang="en-US" sz="1800" u="sng">
                <a:solidFill>
                  <a:schemeClr val="hlink"/>
                </a:solidFill>
                <a:latin typeface="Arial"/>
                <a:ea typeface="Arial"/>
                <a:cs typeface="Arial"/>
                <a:sym typeface="Arial"/>
                <a:hlinkClick r:id="rId5"/>
              </a:rPr>
              <a:t>https://ucf.zoom.us/j/96316588748</a:t>
            </a:r>
            <a:endParaRPr sz="1800">
              <a:solidFill>
                <a:srgbClr val="000000"/>
              </a:solidFill>
              <a:latin typeface="Arial"/>
              <a:ea typeface="Arial"/>
              <a:cs typeface="Arial"/>
              <a:sym typeface="Arial"/>
            </a:endParaRPr>
          </a:p>
          <a:p>
            <a:pPr indent="-381000" lvl="0" marL="457200" rtl="0" algn="l">
              <a:spcBef>
                <a:spcPts val="1000"/>
              </a:spcBef>
              <a:spcAft>
                <a:spcPts val="0"/>
              </a:spcAft>
              <a:buClr>
                <a:srgbClr val="000000"/>
              </a:buClr>
              <a:buSzPts val="2400"/>
              <a:buFont typeface="Arial"/>
              <a:buChar char="➔"/>
            </a:pPr>
            <a:r>
              <a:rPr lang="en-US" sz="2400">
                <a:solidFill>
                  <a:srgbClr val="000000"/>
                </a:solidFill>
                <a:latin typeface="Arial"/>
                <a:ea typeface="Arial"/>
                <a:cs typeface="Arial"/>
                <a:sym typeface="Arial"/>
              </a:rPr>
              <a:t>Copyright &amp; Student Works </a:t>
            </a:r>
            <a:r>
              <a:rPr i="1" lang="en-US" sz="2400">
                <a:solidFill>
                  <a:srgbClr val="000000"/>
                </a:solidFill>
                <a:latin typeface="Arial"/>
                <a:ea typeface="Arial"/>
                <a:cs typeface="Arial"/>
                <a:sym typeface="Arial"/>
              </a:rPr>
              <a:t>(open to all) </a:t>
            </a:r>
            <a:endParaRPr i="1" sz="2400">
              <a:solidFill>
                <a:srgbClr val="000000"/>
              </a:solidFill>
              <a:latin typeface="Arial"/>
              <a:ea typeface="Arial"/>
              <a:cs typeface="Arial"/>
              <a:sym typeface="Arial"/>
            </a:endParaRPr>
          </a:p>
          <a:p>
            <a:pPr indent="0" lvl="0" marL="457200" rtl="0" algn="l">
              <a:spcBef>
                <a:spcPts val="1000"/>
              </a:spcBef>
              <a:spcAft>
                <a:spcPts val="1000"/>
              </a:spcAft>
              <a:buNone/>
            </a:pPr>
            <a:r>
              <a:rPr b="1" lang="en-US" sz="1800">
                <a:solidFill>
                  <a:srgbClr val="000000"/>
                </a:solidFill>
                <a:highlight>
                  <a:srgbClr val="FFCA29"/>
                </a:highlight>
                <a:latin typeface="Arial"/>
                <a:ea typeface="Arial"/>
                <a:cs typeface="Arial"/>
                <a:sym typeface="Arial"/>
              </a:rPr>
              <a:t>June 16</a:t>
            </a:r>
            <a:r>
              <a:rPr lang="en-US" sz="1800">
                <a:solidFill>
                  <a:srgbClr val="000000"/>
                </a:solidFill>
                <a:latin typeface="Arial"/>
                <a:ea typeface="Arial"/>
                <a:cs typeface="Arial"/>
                <a:sym typeface="Arial"/>
              </a:rPr>
              <a:t> - 1 p.m. / </a:t>
            </a:r>
            <a:r>
              <a:rPr lang="en-US" sz="1800" u="sng">
                <a:solidFill>
                  <a:schemeClr val="hlink"/>
                </a:solidFill>
                <a:latin typeface="Arial"/>
                <a:ea typeface="Arial"/>
                <a:cs typeface="Arial"/>
                <a:sym typeface="Arial"/>
                <a:hlinkClick r:id="rId6"/>
              </a:rPr>
              <a:t>https://ucf.zoom.us/j/98182827712</a:t>
            </a:r>
            <a:r>
              <a:rPr lang="en-US"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59"/>
          <p:cNvSpPr txBox="1"/>
          <p:nvPr>
            <p:ph type="title"/>
          </p:nvPr>
        </p:nvSpPr>
        <p:spPr>
          <a:xfrm>
            <a:off x="628650" y="373900"/>
            <a:ext cx="7886700" cy="712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solidFill>
                  <a:srgbClr val="FFCA29"/>
                </a:solidFill>
              </a:rPr>
              <a:t>Public Domain Image References</a:t>
            </a:r>
            <a:endParaRPr b="1">
              <a:solidFill>
                <a:srgbClr val="FFCA29"/>
              </a:solidFill>
            </a:endParaRPr>
          </a:p>
        </p:txBody>
      </p:sp>
      <p:sp>
        <p:nvSpPr>
          <p:cNvPr id="474" name="Google Shape;474;p59"/>
          <p:cNvSpPr txBox="1"/>
          <p:nvPr>
            <p:ph idx="1" type="body"/>
          </p:nvPr>
        </p:nvSpPr>
        <p:spPr>
          <a:xfrm>
            <a:off x="628650" y="1015875"/>
            <a:ext cx="7886700" cy="3585900"/>
          </a:xfrm>
          <a:prstGeom prst="rect">
            <a:avLst/>
          </a:prstGeom>
        </p:spPr>
        <p:txBody>
          <a:bodyPr anchorCtr="0" anchor="t" bIns="45700" lIns="91425" spcFirstLastPara="1" rIns="91425" wrap="square" tIns="45700">
            <a:noAutofit/>
          </a:bodyPr>
          <a:lstStyle/>
          <a:p>
            <a:pPr indent="-311150" lvl="0" marL="457200" rtl="0" algn="l">
              <a:spcBef>
                <a:spcPts val="750"/>
              </a:spcBef>
              <a:spcAft>
                <a:spcPts val="0"/>
              </a:spcAft>
              <a:buClr>
                <a:srgbClr val="000000"/>
              </a:buClr>
              <a:buSzPts val="1300"/>
              <a:buFont typeface="Arial"/>
              <a:buChar char="➔"/>
            </a:pPr>
            <a:r>
              <a:rPr lang="en-US" sz="1300">
                <a:solidFill>
                  <a:srgbClr val="000000"/>
                </a:solidFill>
                <a:latin typeface="Arial"/>
                <a:ea typeface="Arial"/>
                <a:cs typeface="Arial"/>
                <a:sym typeface="Arial"/>
              </a:rPr>
              <a:t>inproperstyle</a:t>
            </a:r>
            <a:r>
              <a:rPr lang="en-US" sz="1300">
                <a:solidFill>
                  <a:srgbClr val="000000"/>
                </a:solidFill>
                <a:latin typeface="Arial"/>
                <a:ea typeface="Arial"/>
                <a:cs typeface="Arial"/>
                <a:sym typeface="Arial"/>
              </a:rPr>
              <a:t> (Photographer). (2016, April 1). No title [digital image]. Retrieved from </a:t>
            </a:r>
            <a:r>
              <a:rPr lang="en-US" sz="1300" u="sng">
                <a:solidFill>
                  <a:schemeClr val="accent5"/>
                </a:solidFill>
                <a:latin typeface="Arial"/>
                <a:ea typeface="Arial"/>
                <a:cs typeface="Arial"/>
                <a:sym typeface="Arial"/>
                <a:hlinkClick r:id="rId3"/>
              </a:rPr>
              <a:t>https://pixabay.com/photos/ipad-apple-tablet-computer-mobile-1291524/</a:t>
            </a:r>
            <a:r>
              <a:rPr lang="en-US" sz="1300">
                <a:solidFill>
                  <a:schemeClr val="accent5"/>
                </a:solidFill>
                <a:latin typeface="Arial"/>
                <a:ea typeface="Arial"/>
                <a:cs typeface="Arial"/>
                <a:sym typeface="Arial"/>
              </a:rPr>
              <a:t> </a:t>
            </a:r>
            <a:endParaRPr sz="1300">
              <a:solidFill>
                <a:schemeClr val="accent5"/>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US" sz="1300">
                <a:solidFill>
                  <a:srgbClr val="000000"/>
                </a:solidFill>
                <a:latin typeface="Arial"/>
                <a:ea typeface="Arial"/>
                <a:cs typeface="Arial"/>
                <a:sym typeface="Arial"/>
              </a:rPr>
              <a:t>loufe (Photographer). (2016, October 21). No title [digital image]. Retrieved from </a:t>
            </a:r>
            <a:r>
              <a:rPr lang="en-US" sz="1300" u="sng">
                <a:solidFill>
                  <a:schemeClr val="hlink"/>
                </a:solidFill>
                <a:latin typeface="Arial"/>
                <a:ea typeface="Arial"/>
                <a:cs typeface="Arial"/>
                <a:sym typeface="Arial"/>
                <a:hlinkClick r:id="rId4"/>
              </a:rPr>
              <a:t>https://pixabay.com/photos/search-help-faq-magnifying-glass-1756278/</a:t>
            </a:r>
            <a:r>
              <a:rPr lang="en-US" sz="1300">
                <a:solidFill>
                  <a:srgbClr val="000000"/>
                </a:solidFill>
                <a:latin typeface="Arial"/>
                <a:ea typeface="Arial"/>
                <a:cs typeface="Arial"/>
                <a:sym typeface="Arial"/>
              </a:rPr>
              <a:t> </a:t>
            </a:r>
            <a:endParaRPr sz="1300">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Char char="➔"/>
            </a:pPr>
            <a:r>
              <a:rPr lang="en-US" sz="1300">
                <a:solidFill>
                  <a:srgbClr val="000000"/>
                </a:solidFill>
                <a:latin typeface="Arial"/>
                <a:ea typeface="Arial"/>
                <a:cs typeface="Arial"/>
                <a:sym typeface="Arial"/>
              </a:rPr>
              <a:t>PDPics (Photographer). (2014, July 15). No title [digital image]. Retrieved from </a:t>
            </a:r>
            <a:r>
              <a:rPr lang="en-US" sz="1300" u="sng">
                <a:solidFill>
                  <a:schemeClr val="hlink"/>
                </a:solidFill>
                <a:latin typeface="Arial"/>
                <a:ea typeface="Arial"/>
                <a:cs typeface="Arial"/>
                <a:sym typeface="Arial"/>
                <a:hlinkClick r:id="rId5"/>
              </a:rPr>
              <a:t>https://pixabay.com/photos/copyright-magnifier-magnifying-glass-389901/</a:t>
            </a:r>
            <a:r>
              <a:rPr lang="en-US" sz="1300">
                <a:solidFill>
                  <a:srgbClr val="000000"/>
                </a:solidFill>
                <a:latin typeface="Arial"/>
                <a:ea typeface="Arial"/>
                <a:cs typeface="Arial"/>
                <a:sym typeface="Arial"/>
              </a:rPr>
              <a:t> </a:t>
            </a:r>
            <a:endParaRPr sz="1300">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US" sz="1300">
                <a:solidFill>
                  <a:srgbClr val="000000"/>
                </a:solidFill>
                <a:latin typeface="Arial"/>
                <a:ea typeface="Arial"/>
                <a:cs typeface="Arial"/>
                <a:sym typeface="Arial"/>
              </a:rPr>
              <a:t>Catkin (Photographer). (2017, February 15). No title [digital image]. Retrieved from </a:t>
            </a:r>
            <a:r>
              <a:rPr lang="en-US" sz="1300" u="sng">
                <a:solidFill>
                  <a:schemeClr val="hlink"/>
                </a:solidFill>
                <a:latin typeface="Arial"/>
                <a:ea typeface="Arial"/>
                <a:cs typeface="Arial"/>
                <a:sym typeface="Arial"/>
                <a:hlinkClick r:id="rId6"/>
              </a:rPr>
              <a:t>https://pixabay.com/photos/calendar-entry-ring-binder-write-2052492/</a:t>
            </a:r>
            <a:r>
              <a:rPr lang="en-US" sz="1300">
                <a:solidFill>
                  <a:srgbClr val="000000"/>
                </a:solidFill>
                <a:latin typeface="Arial"/>
                <a:ea typeface="Arial"/>
                <a:cs typeface="Arial"/>
                <a:sym typeface="Arial"/>
              </a:rPr>
              <a:t> </a:t>
            </a:r>
            <a:endParaRPr sz="1300">
              <a:solidFill>
                <a:srgbClr val="000000"/>
              </a:solidFill>
              <a:latin typeface="Arial"/>
              <a:ea typeface="Arial"/>
              <a:cs typeface="Arial"/>
              <a:sym typeface="Arial"/>
            </a:endParaRPr>
          </a:p>
          <a:p>
            <a:pPr indent="0" lvl="0" marL="457200" rtl="0" algn="l">
              <a:spcBef>
                <a:spcPts val="750"/>
              </a:spcBef>
              <a:spcAft>
                <a:spcPts val="0"/>
              </a:spcAft>
              <a:buNone/>
            </a:pPr>
            <a:r>
              <a:t/>
            </a:r>
            <a:endParaRPr sz="1300">
              <a:solidFill>
                <a:srgbClr val="000000"/>
              </a:solidFill>
              <a:latin typeface="Arial"/>
              <a:ea typeface="Arial"/>
              <a:cs typeface="Arial"/>
              <a:sym typeface="Arial"/>
            </a:endParaRPr>
          </a:p>
          <a:p>
            <a:pPr indent="0" lvl="0" marL="457200" rtl="0" algn="l">
              <a:spcBef>
                <a:spcPts val="750"/>
              </a:spcBef>
              <a:spcAft>
                <a:spcPts val="0"/>
              </a:spcAft>
              <a:buNone/>
            </a:pPr>
            <a:r>
              <a:t/>
            </a:r>
            <a:endParaRPr sz="950">
              <a:solidFill>
                <a:srgbClr val="FFCA29"/>
              </a:solidFill>
              <a:latin typeface="Arial"/>
              <a:ea typeface="Arial"/>
              <a:cs typeface="Arial"/>
              <a:sym typeface="Arial"/>
            </a:endParaRPr>
          </a:p>
        </p:txBody>
      </p:sp>
      <p:sp>
        <p:nvSpPr>
          <p:cNvPr id="475" name="Google Shape;475;p59"/>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476" name="Google Shape;476;p59"/>
          <p:cNvPicPr preferRelativeResize="0"/>
          <p:nvPr/>
        </p:nvPicPr>
        <p:blipFill rotWithShape="1">
          <a:blip r:embed="rId7">
            <a:alphaModFix/>
          </a:blip>
          <a:srcRect b="0" l="0" r="0" t="0"/>
          <a:stretch/>
        </p:blipFill>
        <p:spPr>
          <a:xfrm>
            <a:off x="8464982" y="4431323"/>
            <a:ext cx="527774" cy="71217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pic>
        <p:nvPicPr>
          <p:cNvPr id="481" name="Google Shape;481;p60"/>
          <p:cNvPicPr preferRelativeResize="0"/>
          <p:nvPr/>
        </p:nvPicPr>
        <p:blipFill rotWithShape="1">
          <a:blip r:embed="rId3">
            <a:alphaModFix/>
          </a:blip>
          <a:srcRect b="0" l="0" r="0" t="0"/>
          <a:stretch/>
        </p:blipFill>
        <p:spPr>
          <a:xfrm>
            <a:off x="0" y="0"/>
            <a:ext cx="9138245" cy="5143499"/>
          </a:xfrm>
          <a:prstGeom prst="rect">
            <a:avLst/>
          </a:prstGeom>
          <a:noFill/>
          <a:ln>
            <a:noFill/>
          </a:ln>
        </p:spPr>
      </p:pic>
      <p:sp>
        <p:nvSpPr>
          <p:cNvPr id="482" name="Google Shape;482;p60"/>
          <p:cNvSpPr txBox="1"/>
          <p:nvPr>
            <p:ph type="ctrTitle"/>
          </p:nvPr>
        </p:nvSpPr>
        <p:spPr>
          <a:xfrm>
            <a:off x="4654768" y="346277"/>
            <a:ext cx="4182000" cy="5091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chemeClr val="lt1"/>
              </a:buClr>
              <a:buSzPts val="2700"/>
              <a:buFont typeface="Helvetica Neue"/>
              <a:buNone/>
            </a:pPr>
            <a:r>
              <a:rPr b="1" lang="en-US" sz="2700">
                <a:latin typeface="Helvetica Neue"/>
                <a:ea typeface="Helvetica Neue"/>
                <a:cs typeface="Helvetica Neue"/>
                <a:sym typeface="Helvetica Neue"/>
              </a:rPr>
              <a:t>Contact Information</a:t>
            </a:r>
            <a:endParaRPr/>
          </a:p>
        </p:txBody>
      </p:sp>
      <p:pic>
        <p:nvPicPr>
          <p:cNvPr id="483" name="Google Shape;483;p60"/>
          <p:cNvPicPr preferRelativeResize="0"/>
          <p:nvPr/>
        </p:nvPicPr>
        <p:blipFill rotWithShape="1">
          <a:blip r:embed="rId4">
            <a:alphaModFix/>
          </a:blip>
          <a:srcRect b="0" l="0" r="0" t="0"/>
          <a:stretch/>
        </p:blipFill>
        <p:spPr>
          <a:xfrm>
            <a:off x="8464982" y="4431323"/>
            <a:ext cx="527774" cy="712177"/>
          </a:xfrm>
          <a:prstGeom prst="rect">
            <a:avLst/>
          </a:prstGeom>
          <a:noFill/>
          <a:ln>
            <a:noFill/>
          </a:ln>
        </p:spPr>
      </p:pic>
      <p:sp>
        <p:nvSpPr>
          <p:cNvPr id="484" name="Google Shape;484;p60"/>
          <p:cNvSpPr txBox="1"/>
          <p:nvPr/>
        </p:nvSpPr>
        <p:spPr>
          <a:xfrm>
            <a:off x="5510975" y="912825"/>
            <a:ext cx="3325800" cy="337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en-US" sz="1600">
                <a:solidFill>
                  <a:schemeClr val="lt1"/>
                </a:solidFill>
                <a:latin typeface="Helvetica Neue"/>
                <a:ea typeface="Helvetica Neue"/>
                <a:cs typeface="Helvetica Neue"/>
                <a:sym typeface="Helvetica Neue"/>
              </a:rPr>
              <a:t>Sara Duff</a:t>
            </a:r>
            <a:endParaRPr sz="16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a:solidFill>
                  <a:schemeClr val="lt1"/>
                </a:solidFill>
                <a:latin typeface="Helvetica Neue"/>
                <a:ea typeface="Helvetica Neue"/>
                <a:cs typeface="Helvetica Neue"/>
                <a:sym typeface="Helvetica Neue"/>
              </a:rPr>
              <a:t>Acquisitions Librarian</a:t>
            </a:r>
            <a:endParaRPr>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sz="1600" u="sng">
                <a:solidFill>
                  <a:schemeClr val="accent4"/>
                </a:solidFill>
                <a:latin typeface="Helvetica Neue"/>
                <a:ea typeface="Helvetica Neue"/>
                <a:cs typeface="Helvetica Neue"/>
                <a:sym typeface="Helvetica Neue"/>
                <a:hlinkClick r:id="rId5"/>
              </a:rPr>
              <a:t>sara.duff@ucf.edu</a:t>
            </a:r>
            <a:r>
              <a:rPr lang="en-US" sz="1600">
                <a:solidFill>
                  <a:srgbClr val="FFCA29"/>
                </a:solidFill>
                <a:latin typeface="Helvetica Neue"/>
                <a:ea typeface="Helvetica Neue"/>
                <a:cs typeface="Helvetica Neue"/>
                <a:sym typeface="Helvetica Neue"/>
              </a:rPr>
              <a:t> </a:t>
            </a:r>
            <a:r>
              <a:rPr lang="en-US" sz="1800">
                <a:solidFill>
                  <a:srgbClr val="FFCA29"/>
                </a:solidFill>
                <a:latin typeface="Helvetica Neue"/>
                <a:ea typeface="Helvetica Neue"/>
                <a:cs typeface="Helvetica Neue"/>
                <a:sym typeface="Helvetica Neue"/>
              </a:rPr>
              <a:t> </a:t>
            </a:r>
            <a:endParaRPr sz="1800">
              <a:solidFill>
                <a:srgbClr val="FFCA29"/>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rtl="0" algn="ctr">
              <a:spcBef>
                <a:spcPts val="0"/>
              </a:spcBef>
              <a:spcAft>
                <a:spcPts val="0"/>
              </a:spcAft>
              <a:buClr>
                <a:schemeClr val="lt1"/>
              </a:buClr>
              <a:buSzPts val="1800"/>
              <a:buFont typeface="Arial"/>
              <a:buNone/>
            </a:pPr>
            <a:r>
              <a:rPr lang="en-US" sz="1600">
                <a:solidFill>
                  <a:schemeClr val="lt1"/>
                </a:solidFill>
                <a:latin typeface="Helvetica Neue"/>
                <a:ea typeface="Helvetica Neue"/>
                <a:cs typeface="Helvetica Neue"/>
                <a:sym typeface="Helvetica Neue"/>
              </a:rPr>
              <a:t>Rich Gause</a:t>
            </a:r>
            <a:endParaRPr sz="1600">
              <a:solidFill>
                <a:schemeClr val="lt1"/>
              </a:solidFill>
              <a:latin typeface="Helvetica Neue"/>
              <a:ea typeface="Helvetica Neue"/>
              <a:cs typeface="Helvetica Neue"/>
              <a:sym typeface="Helvetica Neue"/>
            </a:endParaRPr>
          </a:p>
          <a:p>
            <a:pPr indent="0" lvl="0" marL="0" rtl="0" algn="ctr">
              <a:spcBef>
                <a:spcPts val="0"/>
              </a:spcBef>
              <a:spcAft>
                <a:spcPts val="0"/>
              </a:spcAft>
              <a:buClr>
                <a:schemeClr val="lt1"/>
              </a:buClr>
              <a:buSzPts val="1800"/>
              <a:buFont typeface="Arial"/>
              <a:buNone/>
            </a:pPr>
            <a:r>
              <a:rPr lang="en-US">
                <a:solidFill>
                  <a:schemeClr val="lt1"/>
                </a:solidFill>
                <a:latin typeface="Helvetica Neue"/>
                <a:ea typeface="Helvetica Neue"/>
                <a:cs typeface="Helvetica Neue"/>
                <a:sym typeface="Helvetica Neue"/>
              </a:rPr>
              <a:t>Government Information Librarian</a:t>
            </a:r>
            <a:endParaRPr>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sz="1600" u="sng">
                <a:solidFill>
                  <a:schemeClr val="accent4"/>
                </a:solidFill>
                <a:latin typeface="Helvetica Neue"/>
                <a:ea typeface="Helvetica Neue"/>
                <a:cs typeface="Helvetica Neue"/>
                <a:sym typeface="Helvetica Neue"/>
                <a:hlinkClick r:id="rId6"/>
              </a:rPr>
              <a:t>richg@ucf.edu</a:t>
            </a:r>
            <a:r>
              <a:rPr lang="en-US" sz="1600">
                <a:solidFill>
                  <a:schemeClr val="accent4"/>
                </a:solidFill>
                <a:latin typeface="Helvetica Neue"/>
                <a:ea typeface="Helvetica Neue"/>
                <a:cs typeface="Helvetica Neue"/>
                <a:sym typeface="Helvetica Neue"/>
              </a:rPr>
              <a:t> </a:t>
            </a:r>
            <a:r>
              <a:rPr lang="en-US" sz="1800">
                <a:solidFill>
                  <a:schemeClr val="accent4"/>
                </a:solidFill>
                <a:latin typeface="Helvetica Neue"/>
                <a:ea typeface="Helvetica Neue"/>
                <a:cs typeface="Helvetica Neue"/>
                <a:sym typeface="Helvetica Neue"/>
              </a:rPr>
              <a:t> </a:t>
            </a:r>
            <a:endParaRPr sz="1800">
              <a:solidFill>
                <a:schemeClr val="accent4"/>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accent4"/>
              </a:solidFill>
              <a:latin typeface="Helvetica Neue"/>
              <a:ea typeface="Helvetica Neue"/>
              <a:cs typeface="Helvetica Neue"/>
              <a:sym typeface="Helvetica Neue"/>
            </a:endParaRPr>
          </a:p>
          <a:p>
            <a:pPr indent="0" lvl="0" marL="0" rtl="0" algn="ctr">
              <a:spcBef>
                <a:spcPts val="0"/>
              </a:spcBef>
              <a:spcAft>
                <a:spcPts val="0"/>
              </a:spcAft>
              <a:buClr>
                <a:schemeClr val="lt1"/>
              </a:buClr>
              <a:buSzPts val="1800"/>
              <a:buFont typeface="Arial"/>
              <a:buNone/>
            </a:pPr>
            <a:r>
              <a:rPr lang="en-US" sz="1600">
                <a:solidFill>
                  <a:schemeClr val="lt1"/>
                </a:solidFill>
                <a:latin typeface="Helvetica Neue"/>
                <a:ea typeface="Helvetica Neue"/>
                <a:cs typeface="Helvetica Neue"/>
                <a:sym typeface="Helvetica Neue"/>
              </a:rPr>
              <a:t>Sarah A. Norris</a:t>
            </a:r>
            <a:endParaRPr sz="1600">
              <a:solidFill>
                <a:schemeClr val="lt1"/>
              </a:solidFill>
              <a:latin typeface="Helvetica Neue"/>
              <a:ea typeface="Helvetica Neue"/>
              <a:cs typeface="Helvetica Neue"/>
              <a:sym typeface="Helvetica Neue"/>
            </a:endParaRPr>
          </a:p>
          <a:p>
            <a:pPr indent="0" lvl="0" marL="0" rtl="0" algn="ctr">
              <a:spcBef>
                <a:spcPts val="0"/>
              </a:spcBef>
              <a:spcAft>
                <a:spcPts val="0"/>
              </a:spcAft>
              <a:buClr>
                <a:schemeClr val="lt1"/>
              </a:buClr>
              <a:buSzPts val="1800"/>
              <a:buFont typeface="Arial"/>
              <a:buNone/>
            </a:pPr>
            <a:r>
              <a:rPr lang="en-US">
                <a:solidFill>
                  <a:schemeClr val="lt1"/>
                </a:solidFill>
                <a:latin typeface="Helvetica Neue"/>
                <a:ea typeface="Helvetica Neue"/>
                <a:cs typeface="Helvetica Neue"/>
                <a:sym typeface="Helvetica Neue"/>
              </a:rPr>
              <a:t>Scholarly Communication Librarian</a:t>
            </a:r>
            <a:endParaRPr>
              <a:solidFill>
                <a:schemeClr val="lt1"/>
              </a:solidFill>
              <a:latin typeface="Helvetica Neue"/>
              <a:ea typeface="Helvetica Neue"/>
              <a:cs typeface="Helvetica Neue"/>
              <a:sym typeface="Helvetica Neue"/>
            </a:endParaRPr>
          </a:p>
          <a:p>
            <a:pPr indent="0" lvl="0" marL="0" rtl="0" algn="ctr">
              <a:spcBef>
                <a:spcPts val="0"/>
              </a:spcBef>
              <a:spcAft>
                <a:spcPts val="0"/>
              </a:spcAft>
              <a:buClr>
                <a:schemeClr val="lt1"/>
              </a:buClr>
              <a:buSzPts val="1800"/>
              <a:buFont typeface="Arial"/>
              <a:buNone/>
            </a:pPr>
            <a:r>
              <a:rPr lang="en-US" sz="1600" u="sng">
                <a:solidFill>
                  <a:srgbClr val="FFCA29"/>
                </a:solidFill>
                <a:latin typeface="Helvetica Neue"/>
                <a:ea typeface="Helvetica Neue"/>
                <a:cs typeface="Helvetica Neue"/>
                <a:sym typeface="Helvetica Neue"/>
                <a:hlinkClick r:id="rId7"/>
              </a:rPr>
              <a:t>sarah.norris@ucf.edu</a:t>
            </a:r>
            <a:endParaRPr sz="1800">
              <a:solidFill>
                <a:schemeClr val="accent4"/>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sz="1800">
                <a:solidFill>
                  <a:srgbClr val="FFCA29"/>
                </a:solidFill>
                <a:latin typeface="Helvetica Neue"/>
                <a:ea typeface="Helvetica Neue"/>
                <a:cs typeface="Helvetica Neue"/>
                <a:sym typeface="Helvetica Neue"/>
              </a:rPr>
              <a:t> </a:t>
            </a:r>
            <a:endParaRPr sz="1800">
              <a:solidFill>
                <a:srgbClr val="FFCA29"/>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sz="1800">
                <a:solidFill>
                  <a:schemeClr val="lt1"/>
                </a:solidFill>
                <a:latin typeface="Helvetica Neue"/>
                <a:ea typeface="Helvetica Neue"/>
                <a:cs typeface="Helvetica Neue"/>
                <a:sym typeface="Helvetica Neue"/>
              </a:rPr>
              <a:t>   </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8"/>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184" name="Google Shape;184;p28"/>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185" name="Google Shape;185;p28"/>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Clr>
                <a:schemeClr val="dk1"/>
              </a:buClr>
              <a:buSzPts val="1100"/>
              <a:buFont typeface="Arial"/>
              <a:buNone/>
            </a:pPr>
            <a:r>
              <a:rPr b="1" lang="en-US" sz="4500">
                <a:solidFill>
                  <a:srgbClr val="FFCA29"/>
                </a:solidFill>
                <a:latin typeface="Arial"/>
                <a:ea typeface="Arial"/>
                <a:cs typeface="Arial"/>
                <a:sym typeface="Arial"/>
              </a:rPr>
              <a:t>User Models &amp; DRM</a:t>
            </a:r>
            <a:endParaRPr b="1" sz="6700">
              <a:solidFill>
                <a:srgbClr val="FFCA29"/>
              </a:solidFill>
            </a:endParaRPr>
          </a:p>
        </p:txBody>
      </p:sp>
      <p:sp>
        <p:nvSpPr>
          <p:cNvPr id="186" name="Google Shape;186;p28"/>
          <p:cNvSpPr txBox="1"/>
          <p:nvPr>
            <p:ph idx="1" type="body"/>
          </p:nvPr>
        </p:nvSpPr>
        <p:spPr>
          <a:xfrm>
            <a:off x="355475" y="1369225"/>
            <a:ext cx="8495100" cy="3263400"/>
          </a:xfrm>
          <a:prstGeom prst="rect">
            <a:avLst/>
          </a:prstGeom>
        </p:spPr>
        <p:txBody>
          <a:bodyPr anchorCtr="0" anchor="t" bIns="45700" lIns="91425" spcFirstLastPara="1" rIns="91425" wrap="square" tIns="45700">
            <a:noAutofit/>
          </a:bodyPr>
          <a:lstStyle/>
          <a:p>
            <a:pPr indent="-342900" lvl="0" marL="457200" rtl="0" algn="l">
              <a:spcBef>
                <a:spcPts val="750"/>
              </a:spcBef>
              <a:spcAft>
                <a:spcPts val="0"/>
              </a:spcAft>
              <a:buClr>
                <a:srgbClr val="000000"/>
              </a:buClr>
              <a:buSzPts val="1800"/>
              <a:buChar char="➔"/>
            </a:pPr>
            <a:r>
              <a:rPr lang="en-US">
                <a:solidFill>
                  <a:srgbClr val="000000"/>
                </a:solidFill>
              </a:rPr>
              <a:t>DRM (digital rights management) is the limitations that publishers or vendors put on materials to restrict how we can access and use the materials. Publishers have very different DRM for libraries versus consumers.</a:t>
            </a:r>
            <a:endParaRPr>
              <a:solidFill>
                <a:srgbClr val="000000"/>
              </a:solidFill>
            </a:endParaRPr>
          </a:p>
          <a:p>
            <a:pPr indent="0" lvl="0" marL="45720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The library prefers to purchase eBooks as DRM-free or DRM-friendly as possible, to provide as much access as possible.</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9"/>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193" name="Google Shape;193;p29"/>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194" name="Google Shape;194;p29"/>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None/>
            </a:pPr>
            <a:r>
              <a:rPr b="1" lang="en-US" sz="4500">
                <a:solidFill>
                  <a:srgbClr val="FFCA29"/>
                </a:solidFill>
                <a:latin typeface="Arial"/>
                <a:ea typeface="Arial"/>
                <a:cs typeface="Arial"/>
                <a:sym typeface="Arial"/>
              </a:rPr>
              <a:t>User Models &amp; DRM</a:t>
            </a:r>
            <a:endParaRPr b="1" sz="4500">
              <a:solidFill>
                <a:srgbClr val="FFCA29"/>
              </a:solidFill>
            </a:endParaRPr>
          </a:p>
        </p:txBody>
      </p:sp>
      <p:sp>
        <p:nvSpPr>
          <p:cNvPr id="195" name="Google Shape;195;p29"/>
          <p:cNvSpPr txBox="1"/>
          <p:nvPr>
            <p:ph idx="1" type="body"/>
          </p:nvPr>
        </p:nvSpPr>
        <p:spPr>
          <a:xfrm>
            <a:off x="544100" y="1167925"/>
            <a:ext cx="8167200" cy="3263400"/>
          </a:xfrm>
          <a:prstGeom prst="rect">
            <a:avLst/>
          </a:prstGeom>
        </p:spPr>
        <p:txBody>
          <a:bodyPr anchorCtr="0" anchor="t" bIns="45700" lIns="91425" spcFirstLastPara="1" rIns="91425" wrap="square" tIns="45700">
            <a:noAutofit/>
          </a:bodyPr>
          <a:lstStyle/>
          <a:p>
            <a:pPr indent="-342900" lvl="0" marL="457200" rtl="0" algn="l">
              <a:spcBef>
                <a:spcPts val="750"/>
              </a:spcBef>
              <a:spcAft>
                <a:spcPts val="0"/>
              </a:spcAft>
              <a:buClr>
                <a:srgbClr val="000000"/>
              </a:buClr>
              <a:buSzPts val="1800"/>
              <a:buChar char="➔"/>
            </a:pPr>
            <a:r>
              <a:rPr b="1" lang="en-US" u="sng">
                <a:solidFill>
                  <a:srgbClr val="000000"/>
                </a:solidFill>
              </a:rPr>
              <a:t>1 User/3 User (or any other number)</a:t>
            </a:r>
            <a:r>
              <a:rPr lang="en-US">
                <a:solidFill>
                  <a:srgbClr val="000000"/>
                </a:solidFill>
              </a:rPr>
              <a:t>: these restrict the number of simultaneous users. While in use, no one else will be able to access the text of the eBook.</a:t>
            </a:r>
            <a:br>
              <a:rPr lang="en-US">
                <a:solidFill>
                  <a:srgbClr val="000000"/>
                </a:solidFill>
              </a:rPr>
            </a:br>
            <a:endParaRPr>
              <a:solidFill>
                <a:srgbClr val="000000"/>
              </a:solidFill>
            </a:endParaRPr>
          </a:p>
          <a:p>
            <a:pPr indent="-342900" lvl="0" marL="457200" rtl="0" algn="l">
              <a:spcBef>
                <a:spcPts val="0"/>
              </a:spcBef>
              <a:spcAft>
                <a:spcPts val="0"/>
              </a:spcAft>
              <a:buClr>
                <a:srgbClr val="000000"/>
              </a:buClr>
              <a:buSzPts val="1800"/>
              <a:buChar char="➔"/>
            </a:pPr>
            <a:r>
              <a:rPr b="1" lang="en-US" u="sng">
                <a:solidFill>
                  <a:srgbClr val="000000"/>
                </a:solidFill>
              </a:rPr>
              <a:t>Nonlinear/Concurrent</a:t>
            </a:r>
            <a:r>
              <a:rPr lang="en-US">
                <a:solidFill>
                  <a:srgbClr val="000000"/>
                </a:solidFill>
              </a:rPr>
              <a:t>: a set number of uses per year (usually 325). These uses can be simultaneous, but once all uses are spent, the book will not be fully accessible until they refresh.</a:t>
            </a:r>
            <a:br>
              <a:rPr lang="en-US">
                <a:solidFill>
                  <a:srgbClr val="000000"/>
                </a:solidFill>
              </a:rPr>
            </a:br>
            <a:endParaRPr>
              <a:solidFill>
                <a:srgbClr val="000000"/>
              </a:solidFill>
            </a:endParaRPr>
          </a:p>
          <a:p>
            <a:pPr indent="-342900" lvl="0" marL="457200" rtl="0" algn="l">
              <a:spcBef>
                <a:spcPts val="0"/>
              </a:spcBef>
              <a:spcAft>
                <a:spcPts val="0"/>
              </a:spcAft>
              <a:buClr>
                <a:srgbClr val="000000"/>
              </a:buClr>
              <a:buSzPts val="1800"/>
              <a:buChar char="➔"/>
            </a:pPr>
            <a:r>
              <a:rPr b="1" lang="en-US" u="sng">
                <a:solidFill>
                  <a:srgbClr val="000000"/>
                </a:solidFill>
              </a:rPr>
              <a:t>Unlimited Users</a:t>
            </a:r>
            <a:r>
              <a:rPr lang="en-US">
                <a:solidFill>
                  <a:srgbClr val="000000"/>
                </a:solidFill>
              </a:rPr>
              <a:t>: there is no limit to the number of simultaneous users.</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0"/>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202" name="Google Shape;202;p30"/>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203" name="Google Shape;203;p30"/>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None/>
            </a:pPr>
            <a:r>
              <a:rPr b="1" lang="en-US" sz="4500">
                <a:solidFill>
                  <a:srgbClr val="FFCA29"/>
                </a:solidFill>
                <a:latin typeface="Arial"/>
                <a:ea typeface="Arial"/>
                <a:cs typeface="Arial"/>
                <a:sym typeface="Arial"/>
              </a:rPr>
              <a:t>User Models &amp; DRM</a:t>
            </a:r>
            <a:endParaRPr b="1" sz="4500">
              <a:solidFill>
                <a:srgbClr val="FFCA29"/>
              </a:solidFill>
            </a:endParaRPr>
          </a:p>
        </p:txBody>
      </p:sp>
      <p:sp>
        <p:nvSpPr>
          <p:cNvPr id="204" name="Google Shape;204;p30"/>
          <p:cNvSpPr txBox="1"/>
          <p:nvPr>
            <p:ph idx="1" type="body"/>
          </p:nvPr>
        </p:nvSpPr>
        <p:spPr>
          <a:xfrm>
            <a:off x="304700" y="1369225"/>
            <a:ext cx="85677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a:solidFill>
                  <a:srgbClr val="000000"/>
                </a:solidFill>
              </a:rPr>
              <a:t>All of these user models may still have DRM attached. This may effect:</a:t>
            </a:r>
            <a:br>
              <a:rPr lang="en-US">
                <a:solidFill>
                  <a:srgbClr val="000000"/>
                </a:solidFill>
              </a:rPr>
            </a:b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How many pages can be downloaded as a PDF at once</a:t>
            </a:r>
            <a:br>
              <a:rPr lang="en-US">
                <a:solidFill>
                  <a:srgbClr val="000000"/>
                </a:solidFill>
              </a:rPr>
            </a:br>
            <a:endParaRPr>
              <a:solidFill>
                <a:srgbClr val="000000"/>
              </a:solidFill>
            </a:endParaRPr>
          </a:p>
          <a:p>
            <a:pPr indent="-342900" lvl="0" marL="457200" rtl="0" algn="l">
              <a:spcBef>
                <a:spcPts val="0"/>
              </a:spcBef>
              <a:spcAft>
                <a:spcPts val="0"/>
              </a:spcAft>
              <a:buClr>
                <a:srgbClr val="000000"/>
              </a:buClr>
              <a:buSzPts val="1800"/>
              <a:buChar char="➔"/>
            </a:pPr>
            <a:r>
              <a:rPr lang="en-US">
                <a:solidFill>
                  <a:srgbClr val="000000"/>
                </a:solidFill>
              </a:rPr>
              <a:t>What can be copied &amp; pasted</a:t>
            </a:r>
            <a:br>
              <a:rPr lang="en-US">
                <a:solidFill>
                  <a:srgbClr val="000000"/>
                </a:solidFill>
              </a:rPr>
            </a:br>
            <a:endParaRPr>
              <a:solidFill>
                <a:srgbClr val="000000"/>
              </a:solidFill>
            </a:endParaRPr>
          </a:p>
          <a:p>
            <a:pPr indent="-342900" lvl="0" marL="457200" rtl="0" algn="l">
              <a:spcBef>
                <a:spcPts val="0"/>
              </a:spcBef>
              <a:spcAft>
                <a:spcPts val="0"/>
              </a:spcAft>
              <a:buClr>
                <a:srgbClr val="000000"/>
              </a:buClr>
              <a:buSzPts val="1800"/>
              <a:buChar char="➔"/>
            </a:pPr>
            <a:r>
              <a:rPr lang="en-US">
                <a:solidFill>
                  <a:srgbClr val="000000"/>
                </a:solidFill>
              </a:rPr>
              <a:t>How much a student can print</a:t>
            </a:r>
            <a:br>
              <a:rPr lang="en-US">
                <a:solidFill>
                  <a:srgbClr val="000000"/>
                </a:solidFill>
              </a:rPr>
            </a:br>
            <a:endParaRPr>
              <a:solidFill>
                <a:srgbClr val="000000"/>
              </a:solidFill>
            </a:endParaRPr>
          </a:p>
          <a:p>
            <a:pPr indent="-342900" lvl="0" marL="457200" rtl="0" algn="l">
              <a:spcBef>
                <a:spcPts val="0"/>
              </a:spcBef>
              <a:spcAft>
                <a:spcPts val="0"/>
              </a:spcAft>
              <a:buClr>
                <a:srgbClr val="000000"/>
              </a:buClr>
              <a:buSzPts val="1800"/>
              <a:buChar char="➔"/>
            </a:pPr>
            <a:r>
              <a:rPr lang="en-US">
                <a:solidFill>
                  <a:srgbClr val="000000"/>
                </a:solidFill>
              </a:rPr>
              <a:t>Whether or not the entire book can be checked out &amp; downloaded</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1"/>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211" name="Google Shape;211;p31"/>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212" name="Google Shape;212;p31"/>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None/>
            </a:pPr>
            <a:r>
              <a:rPr b="1" lang="en-US" sz="4500">
                <a:solidFill>
                  <a:srgbClr val="FFCA29"/>
                </a:solidFill>
                <a:latin typeface="Arial"/>
                <a:ea typeface="Arial"/>
                <a:cs typeface="Arial"/>
                <a:sym typeface="Arial"/>
              </a:rPr>
              <a:t>User Models &amp; DRM</a:t>
            </a:r>
            <a:endParaRPr b="1" sz="4500">
              <a:solidFill>
                <a:srgbClr val="FFCA29"/>
              </a:solidFill>
            </a:endParaRPr>
          </a:p>
        </p:txBody>
      </p:sp>
      <p:sp>
        <p:nvSpPr>
          <p:cNvPr id="213" name="Google Shape;213;p31"/>
          <p:cNvSpPr txBox="1"/>
          <p:nvPr>
            <p:ph idx="1" type="body"/>
          </p:nvPr>
        </p:nvSpPr>
        <p:spPr>
          <a:xfrm>
            <a:off x="628650" y="1369219"/>
            <a:ext cx="78867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a:solidFill>
                  <a:srgbClr val="000000"/>
                </a:solidFill>
              </a:rPr>
              <a:t>DRM-free or DRM-friendly eBooks allow:</a:t>
            </a:r>
            <a:endParaRPr>
              <a:solidFill>
                <a:srgbClr val="000000"/>
              </a:solidFill>
            </a:endParaRPr>
          </a:p>
          <a:p>
            <a:pPr indent="0" lvl="0" marL="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Download of entire eBook as a PDF</a:t>
            </a:r>
            <a:endParaRPr>
              <a:solidFill>
                <a:srgbClr val="000000"/>
              </a:solidFill>
            </a:endParaRPr>
          </a:p>
          <a:p>
            <a:pPr indent="-342900" lvl="1" marL="914400" rtl="0" algn="l">
              <a:spcBef>
                <a:spcPts val="0"/>
              </a:spcBef>
              <a:spcAft>
                <a:spcPts val="0"/>
              </a:spcAft>
              <a:buClr>
                <a:srgbClr val="000000"/>
              </a:buClr>
              <a:buSzPts val="1800"/>
              <a:buChar char="◆"/>
            </a:pPr>
            <a:r>
              <a:rPr lang="en-US">
                <a:solidFill>
                  <a:srgbClr val="000000"/>
                </a:solidFill>
              </a:rPr>
              <a:t>May have to download chapters individually, but no limit on number of pages or sections</a:t>
            </a:r>
            <a:endParaRPr>
              <a:solidFill>
                <a:srgbClr val="000000"/>
              </a:solidFill>
            </a:endParaRPr>
          </a:p>
          <a:p>
            <a:pPr indent="0" lvl="0" marL="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Unlimited number of simultaneous users</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2"/>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220" name="Google Shape;220;p32"/>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221" name="Google Shape;221;p32"/>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None/>
            </a:pPr>
            <a:r>
              <a:rPr b="1" lang="en-US" sz="3400">
                <a:solidFill>
                  <a:srgbClr val="FFCA29"/>
                </a:solidFill>
                <a:latin typeface="Arial"/>
                <a:ea typeface="Arial"/>
                <a:cs typeface="Arial"/>
                <a:sym typeface="Arial"/>
              </a:rPr>
              <a:t>COVID-19 Temporary eBook Access</a:t>
            </a:r>
            <a:endParaRPr b="1" sz="3400">
              <a:solidFill>
                <a:srgbClr val="FFCA29"/>
              </a:solidFill>
            </a:endParaRPr>
          </a:p>
        </p:txBody>
      </p:sp>
      <p:sp>
        <p:nvSpPr>
          <p:cNvPr id="222" name="Google Shape;222;p32"/>
          <p:cNvSpPr txBox="1"/>
          <p:nvPr>
            <p:ph idx="1" type="body"/>
          </p:nvPr>
        </p:nvSpPr>
        <p:spPr>
          <a:xfrm>
            <a:off x="246650" y="1369225"/>
            <a:ext cx="8582100" cy="3263400"/>
          </a:xfrm>
          <a:prstGeom prst="rect">
            <a:avLst/>
          </a:prstGeom>
        </p:spPr>
        <p:txBody>
          <a:bodyPr anchorCtr="0" anchor="t" bIns="45700" lIns="91425" spcFirstLastPara="1" rIns="91425" wrap="square" tIns="45700">
            <a:noAutofit/>
          </a:bodyPr>
          <a:lstStyle/>
          <a:p>
            <a:pPr indent="-342900" lvl="0" marL="457200" rtl="0" algn="l">
              <a:spcBef>
                <a:spcPts val="750"/>
              </a:spcBef>
              <a:spcAft>
                <a:spcPts val="0"/>
              </a:spcAft>
              <a:buClr>
                <a:srgbClr val="000000"/>
              </a:buClr>
              <a:buSzPts val="1800"/>
              <a:buChar char="➔"/>
            </a:pPr>
            <a:r>
              <a:rPr lang="en-US">
                <a:solidFill>
                  <a:srgbClr val="000000"/>
                </a:solidFill>
              </a:rPr>
              <a:t>Trial access to large eBook collections from EBSCO and ProQuest</a:t>
            </a:r>
            <a:br>
              <a:rPr lang="en-US">
                <a:solidFill>
                  <a:srgbClr val="000000"/>
                </a:solidFill>
              </a:rPr>
            </a:br>
            <a:r>
              <a:rPr b="1" lang="en-US">
                <a:solidFill>
                  <a:srgbClr val="000000"/>
                </a:solidFill>
              </a:rPr>
              <a:t>https://guides.ucf.edu/covid</a:t>
            </a:r>
            <a:endParaRPr b="1">
              <a:solidFill>
                <a:srgbClr val="000000"/>
              </a:solidFill>
            </a:endParaRPr>
          </a:p>
          <a:p>
            <a:pPr indent="0" lvl="0" marL="457200" rtl="0" algn="l">
              <a:spcBef>
                <a:spcPts val="750"/>
              </a:spcBef>
              <a:spcAft>
                <a:spcPts val="0"/>
              </a:spcAft>
              <a:buNone/>
            </a:pPr>
            <a:r>
              <a:t/>
            </a: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Some 1 User/3 User/Nonlinear titles have been temporarily upgraded to Unlimited</a:t>
            </a:r>
            <a:endParaRPr>
              <a:solidFill>
                <a:srgbClr val="000000"/>
              </a:solidFill>
            </a:endParaRPr>
          </a:p>
          <a:p>
            <a:pPr indent="0" lvl="0" marL="0" rtl="0" algn="l">
              <a:spcBef>
                <a:spcPts val="750"/>
              </a:spcBef>
              <a:spcAft>
                <a:spcPts val="0"/>
              </a:spcAft>
              <a:buNone/>
            </a:pPr>
            <a:r>
              <a:t/>
            </a:r>
            <a:endParaRPr>
              <a:solidFill>
                <a:srgbClr val="000000"/>
              </a:solidFill>
            </a:endParaRPr>
          </a:p>
          <a:p>
            <a:pPr indent="0" lvl="0" marL="0" rtl="0" algn="ctr">
              <a:spcBef>
                <a:spcPts val="750"/>
              </a:spcBef>
              <a:spcAft>
                <a:spcPts val="0"/>
              </a:spcAft>
              <a:buNone/>
            </a:pPr>
            <a:r>
              <a:rPr i="1" lang="en-US">
                <a:solidFill>
                  <a:srgbClr val="000000"/>
                </a:solidFill>
              </a:rPr>
              <a:t>Both temporary modes are </a:t>
            </a:r>
            <a:r>
              <a:rPr i="1" lang="en-US">
                <a:solidFill>
                  <a:srgbClr val="000000"/>
                </a:solidFill>
                <a:highlight>
                  <a:schemeClr val="accent4"/>
                </a:highlight>
              </a:rPr>
              <a:t>due to expire in late June</a:t>
            </a:r>
            <a:r>
              <a:rPr i="1" lang="en-US">
                <a:solidFill>
                  <a:srgbClr val="000000"/>
                </a:solidFill>
              </a:rPr>
              <a:t>. But things are constantly changing! We are asking them to extend the trials.</a:t>
            </a:r>
            <a:endParaRPr i="1">
              <a:solidFill>
                <a:srgbClr val="000000"/>
              </a:solidFill>
            </a:endParaRPr>
          </a:p>
          <a:p>
            <a:pPr indent="0" lvl="0" marL="914400" rtl="0" algn="l">
              <a:spcBef>
                <a:spcPts val="750"/>
              </a:spcBef>
              <a:spcAft>
                <a:spcPts val="0"/>
              </a:spcAft>
              <a:buNone/>
            </a:pPr>
            <a:r>
              <a:t/>
            </a:r>
            <a:endParaRPr>
              <a:solidFill>
                <a:srgbClr val="000000"/>
              </a:solidFill>
            </a:endParaRPr>
          </a:p>
          <a:p>
            <a:pPr indent="0" lvl="0" marL="0" rtl="0" algn="l">
              <a:spcBef>
                <a:spcPts val="750"/>
              </a:spcBef>
              <a:spcAft>
                <a:spcPts val="0"/>
              </a:spcAft>
              <a:buNone/>
            </a:pPr>
            <a:r>
              <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3"/>
          <p:cNvSpPr/>
          <p:nvPr/>
        </p:nvSpPr>
        <p:spPr>
          <a:xfrm>
            <a:off x="0" y="4918509"/>
            <a:ext cx="9144000" cy="2250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229" name="Google Shape;229;p33"/>
          <p:cNvPicPr preferRelativeResize="0"/>
          <p:nvPr/>
        </p:nvPicPr>
        <p:blipFill rotWithShape="1">
          <a:blip r:embed="rId3">
            <a:alphaModFix/>
          </a:blip>
          <a:srcRect b="0" l="0" r="0" t="0"/>
          <a:stretch/>
        </p:blipFill>
        <p:spPr>
          <a:xfrm>
            <a:off x="8464982" y="4431323"/>
            <a:ext cx="527774" cy="712177"/>
          </a:xfrm>
          <a:prstGeom prst="rect">
            <a:avLst/>
          </a:prstGeom>
          <a:noFill/>
          <a:ln>
            <a:noFill/>
          </a:ln>
        </p:spPr>
      </p:pic>
      <p:sp>
        <p:nvSpPr>
          <p:cNvPr id="230" name="Google Shape;230;p33"/>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None/>
            </a:pPr>
            <a:r>
              <a:rPr b="1" lang="en-US" sz="4000">
                <a:solidFill>
                  <a:srgbClr val="FFCA29"/>
                </a:solidFill>
                <a:latin typeface="Arial"/>
                <a:ea typeface="Arial"/>
                <a:cs typeface="Arial"/>
                <a:sym typeface="Arial"/>
              </a:rPr>
              <a:t>Other Temporary eBook Access</a:t>
            </a:r>
            <a:endParaRPr b="1" sz="4000">
              <a:solidFill>
                <a:srgbClr val="FFCA29"/>
              </a:solidFill>
            </a:endParaRPr>
          </a:p>
        </p:txBody>
      </p:sp>
      <p:sp>
        <p:nvSpPr>
          <p:cNvPr id="231" name="Google Shape;231;p33"/>
          <p:cNvSpPr txBox="1"/>
          <p:nvPr>
            <p:ph idx="1" type="body"/>
          </p:nvPr>
        </p:nvSpPr>
        <p:spPr>
          <a:xfrm>
            <a:off x="399000" y="1369225"/>
            <a:ext cx="83355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a:solidFill>
                  <a:srgbClr val="000000"/>
                </a:solidFill>
              </a:rPr>
              <a:t>Not all eBooks in the catalog are things the library owns perpetually. </a:t>
            </a:r>
            <a:endParaRPr>
              <a:solidFill>
                <a:srgbClr val="000000"/>
              </a:solidFill>
            </a:endParaRPr>
          </a:p>
          <a:p>
            <a:pPr indent="0" lvl="0" marL="0" rtl="0" algn="l">
              <a:spcBef>
                <a:spcPts val="750"/>
              </a:spcBef>
              <a:spcAft>
                <a:spcPts val="0"/>
              </a:spcAft>
              <a:buNone/>
            </a:pPr>
            <a:r>
              <a:t/>
            </a:r>
            <a:endParaRPr>
              <a:solidFill>
                <a:srgbClr val="000000"/>
              </a:solidFill>
            </a:endParaRPr>
          </a:p>
          <a:p>
            <a:pPr indent="0" lvl="0" marL="0" rtl="0" algn="l">
              <a:spcBef>
                <a:spcPts val="750"/>
              </a:spcBef>
              <a:spcAft>
                <a:spcPts val="0"/>
              </a:spcAft>
              <a:buNone/>
            </a:pPr>
            <a:r>
              <a:rPr lang="en-US">
                <a:solidFill>
                  <a:srgbClr val="000000"/>
                </a:solidFill>
              </a:rPr>
              <a:t>Methods of eBook acquisitions:</a:t>
            </a:r>
            <a:endParaRPr>
              <a:solidFill>
                <a:srgbClr val="000000"/>
              </a:solidFill>
            </a:endParaRPr>
          </a:p>
          <a:p>
            <a:pPr indent="-342900" lvl="0" marL="457200" rtl="0" algn="l">
              <a:spcBef>
                <a:spcPts val="750"/>
              </a:spcBef>
              <a:spcAft>
                <a:spcPts val="0"/>
              </a:spcAft>
              <a:buClr>
                <a:srgbClr val="000000"/>
              </a:buClr>
              <a:buSzPts val="1800"/>
              <a:buChar char="➔"/>
            </a:pPr>
            <a:r>
              <a:rPr lang="en-US">
                <a:solidFill>
                  <a:srgbClr val="000000"/>
                </a:solidFill>
              </a:rPr>
              <a:t>Firm order by title</a:t>
            </a:r>
            <a:endParaRPr>
              <a:solidFill>
                <a:srgbClr val="000000"/>
              </a:solidFill>
            </a:endParaRPr>
          </a:p>
          <a:p>
            <a:pPr indent="-342900" lvl="0" marL="457200" rtl="0" algn="l">
              <a:spcBef>
                <a:spcPts val="0"/>
              </a:spcBef>
              <a:spcAft>
                <a:spcPts val="0"/>
              </a:spcAft>
              <a:buClr>
                <a:srgbClr val="000000"/>
              </a:buClr>
              <a:buSzPts val="1800"/>
              <a:buChar char="➔"/>
            </a:pPr>
            <a:r>
              <a:rPr lang="en-US">
                <a:solidFill>
                  <a:srgbClr val="000000"/>
                </a:solidFill>
              </a:rPr>
              <a:t>Package order</a:t>
            </a:r>
            <a:endParaRPr>
              <a:solidFill>
                <a:srgbClr val="000000"/>
              </a:solidFill>
            </a:endParaRPr>
          </a:p>
          <a:p>
            <a:pPr indent="-342900" lvl="0" marL="457200" rtl="0" algn="l">
              <a:spcBef>
                <a:spcPts val="0"/>
              </a:spcBef>
              <a:spcAft>
                <a:spcPts val="0"/>
              </a:spcAft>
              <a:buClr>
                <a:srgbClr val="000000"/>
              </a:buClr>
              <a:buSzPts val="1800"/>
              <a:buChar char="➔"/>
            </a:pPr>
            <a:r>
              <a:rPr lang="en-US">
                <a:solidFill>
                  <a:srgbClr val="000000"/>
                </a:solidFill>
              </a:rPr>
              <a:t>Evidence-based selections</a:t>
            </a:r>
            <a:endParaRPr>
              <a:solidFill>
                <a:srgbClr val="000000"/>
              </a:solidFill>
            </a:endParaRPr>
          </a:p>
          <a:p>
            <a:pPr indent="-342900" lvl="0" marL="457200" rtl="0" algn="l">
              <a:spcBef>
                <a:spcPts val="0"/>
              </a:spcBef>
              <a:spcAft>
                <a:spcPts val="0"/>
              </a:spcAft>
              <a:buClr>
                <a:srgbClr val="000000"/>
              </a:buClr>
              <a:buSzPts val="1800"/>
              <a:buChar char="➔"/>
            </a:pPr>
            <a:r>
              <a:rPr lang="en-US">
                <a:solidFill>
                  <a:srgbClr val="000000"/>
                </a:solidFill>
              </a:rPr>
              <a:t>Demand-driven acquisitions</a:t>
            </a:r>
            <a:endParaRPr>
              <a:solidFill>
                <a:srgbClr val="000000"/>
              </a:solidFill>
            </a:endParaRPr>
          </a:p>
          <a:p>
            <a:pPr indent="-342900" lvl="0" marL="457200" rtl="0" algn="l">
              <a:spcBef>
                <a:spcPts val="0"/>
              </a:spcBef>
              <a:spcAft>
                <a:spcPts val="0"/>
              </a:spcAft>
              <a:buClr>
                <a:srgbClr val="000000"/>
              </a:buClr>
              <a:buSzPts val="1800"/>
              <a:buChar char="➔"/>
            </a:pPr>
            <a:r>
              <a:rPr lang="en-US">
                <a:solidFill>
                  <a:srgbClr val="000000"/>
                </a:solidFill>
              </a:rPr>
              <a:t>Consortial purchases &amp; subscriptions</a:t>
            </a:r>
            <a:endParaRPr>
              <a:solidFill>
                <a:srgbClr val="000000"/>
              </a:solidFill>
            </a:endParaRPr>
          </a:p>
          <a:p>
            <a:pPr indent="0" lvl="0" marL="914400" rtl="0" algn="l">
              <a:spcBef>
                <a:spcPts val="750"/>
              </a:spcBef>
              <a:spcAft>
                <a:spcPts val="0"/>
              </a:spcAft>
              <a:buNone/>
            </a:pPr>
            <a:r>
              <a:t/>
            </a:r>
            <a:endParaRPr>
              <a:solidFill>
                <a:srgbClr val="000000"/>
              </a:solidFill>
            </a:endParaRPr>
          </a:p>
          <a:p>
            <a:pPr indent="0" lvl="0" marL="0" rtl="0" algn="l">
              <a:spcBef>
                <a:spcPts val="750"/>
              </a:spcBef>
              <a:spcAft>
                <a:spcPts val="0"/>
              </a:spcAft>
              <a:buNone/>
            </a:pPr>
            <a:r>
              <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