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261" r:id="rId6"/>
    <p:sldId id="289" r:id="rId7"/>
    <p:sldId id="279" r:id="rId8"/>
    <p:sldId id="280" r:id="rId9"/>
    <p:sldId id="278" r:id="rId10"/>
    <p:sldId id="290" r:id="rId11"/>
    <p:sldId id="282" r:id="rId12"/>
    <p:sldId id="284" r:id="rId13"/>
    <p:sldId id="291" r:id="rId14"/>
    <p:sldId id="283" r:id="rId15"/>
    <p:sldId id="285" r:id="rId16"/>
    <p:sldId id="292" r:id="rId17"/>
    <p:sldId id="296" r:id="rId18"/>
    <p:sldId id="286" r:id="rId19"/>
    <p:sldId id="288" r:id="rId20"/>
    <p:sldId id="293" r:id="rId21"/>
    <p:sldId id="295" r:id="rId22"/>
    <p:sldId id="287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0A9D0-0FDF-4ECC-9095-5C43D7A95260}" v="127" dt="2020-08-05T05:04:30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y Avila" userId="188199e0-2fc6-4cda-bdbd-8d3b1f4aee20" providerId="ADAL" clId="{7E90A9D0-0FDF-4ECC-9095-5C43D7A95260}"/>
    <pc:docChg chg="undo redo custSel addSld delSld modSld sldOrd">
      <pc:chgData name="Sandy Avila" userId="188199e0-2fc6-4cda-bdbd-8d3b1f4aee20" providerId="ADAL" clId="{7E90A9D0-0FDF-4ECC-9095-5C43D7A95260}" dt="2020-08-05T05:10:52.486" v="7116" actId="1076"/>
      <pc:docMkLst>
        <pc:docMk/>
      </pc:docMkLst>
      <pc:sldChg chg="modSp mod">
        <pc:chgData name="Sandy Avila" userId="188199e0-2fc6-4cda-bdbd-8d3b1f4aee20" providerId="ADAL" clId="{7E90A9D0-0FDF-4ECC-9095-5C43D7A95260}" dt="2020-08-05T05:06:31.314" v="7003" actId="1076"/>
        <pc:sldMkLst>
          <pc:docMk/>
          <pc:sldMk cId="4270512061" sldId="256"/>
        </pc:sldMkLst>
        <pc:spChg chg="mod">
          <ac:chgData name="Sandy Avila" userId="188199e0-2fc6-4cda-bdbd-8d3b1f4aee20" providerId="ADAL" clId="{7E90A9D0-0FDF-4ECC-9095-5C43D7A95260}" dt="2020-08-05T05:06:31.314" v="7003" actId="1076"/>
          <ac:spMkLst>
            <pc:docMk/>
            <pc:sldMk cId="4270512061" sldId="256"/>
            <ac:spMk id="3" creationId="{9277ACD0-4BC0-4FEB-9237-1A2DDBF5FB66}"/>
          </ac:spMkLst>
        </pc:spChg>
        <pc:picChg chg="mod">
          <ac:chgData name="Sandy Avila" userId="188199e0-2fc6-4cda-bdbd-8d3b1f4aee20" providerId="ADAL" clId="{7E90A9D0-0FDF-4ECC-9095-5C43D7A95260}" dt="2020-08-05T05:06:22.769" v="7002" actId="1076"/>
          <ac:picMkLst>
            <pc:docMk/>
            <pc:sldMk cId="4270512061" sldId="256"/>
            <ac:picMk id="4" creationId="{50618B8C-CA72-4E49-B05B-D97D47BFF3B2}"/>
          </ac:picMkLst>
        </pc:picChg>
      </pc:sldChg>
      <pc:sldChg chg="addSp delSp modSp del mod">
        <pc:chgData name="Sandy Avila" userId="188199e0-2fc6-4cda-bdbd-8d3b1f4aee20" providerId="ADAL" clId="{7E90A9D0-0FDF-4ECC-9095-5C43D7A95260}" dt="2020-08-04T19:15:32.628" v="2283" actId="47"/>
        <pc:sldMkLst>
          <pc:docMk/>
          <pc:sldMk cId="2167064425" sldId="258"/>
        </pc:sldMkLst>
        <pc:spChg chg="del mod">
          <ac:chgData name="Sandy Avila" userId="188199e0-2fc6-4cda-bdbd-8d3b1f4aee20" providerId="ADAL" clId="{7E90A9D0-0FDF-4ECC-9095-5C43D7A95260}" dt="2020-07-27T22:02:00.370" v="2109" actId="21"/>
          <ac:spMkLst>
            <pc:docMk/>
            <pc:sldMk cId="2167064425" sldId="258"/>
            <ac:spMk id="2" creationId="{A7C65845-49F7-4BFF-A545-CE2048EEF49C}"/>
          </ac:spMkLst>
        </pc:spChg>
        <pc:spChg chg="add mod">
          <ac:chgData name="Sandy Avila" userId="188199e0-2fc6-4cda-bdbd-8d3b1f4aee20" providerId="ADAL" clId="{7E90A9D0-0FDF-4ECC-9095-5C43D7A95260}" dt="2020-07-27T22:02:00.370" v="2109" actId="21"/>
          <ac:spMkLst>
            <pc:docMk/>
            <pc:sldMk cId="2167064425" sldId="258"/>
            <ac:spMk id="6" creationId="{13716D2C-2584-4F71-A22F-893BE778E107}"/>
          </ac:spMkLst>
        </pc:spChg>
      </pc:sldChg>
      <pc:sldChg chg="modSp del mod">
        <pc:chgData name="Sandy Avila" userId="188199e0-2fc6-4cda-bdbd-8d3b1f4aee20" providerId="ADAL" clId="{7E90A9D0-0FDF-4ECC-9095-5C43D7A95260}" dt="2020-08-04T19:35:36.069" v="2722" actId="47"/>
        <pc:sldMkLst>
          <pc:docMk/>
          <pc:sldMk cId="1209119422" sldId="259"/>
        </pc:sldMkLst>
        <pc:spChg chg="mod">
          <ac:chgData name="Sandy Avila" userId="188199e0-2fc6-4cda-bdbd-8d3b1f4aee20" providerId="ADAL" clId="{7E90A9D0-0FDF-4ECC-9095-5C43D7A95260}" dt="2020-08-04T19:35:23.127" v="2721" actId="20577"/>
          <ac:spMkLst>
            <pc:docMk/>
            <pc:sldMk cId="1209119422" sldId="259"/>
            <ac:spMk id="2" creationId="{72B620E6-5B9C-4163-A7EE-0846F53B6D35}"/>
          </ac:spMkLst>
        </pc:spChg>
        <pc:spChg chg="mod">
          <ac:chgData name="Sandy Avila" userId="188199e0-2fc6-4cda-bdbd-8d3b1f4aee20" providerId="ADAL" clId="{7E90A9D0-0FDF-4ECC-9095-5C43D7A95260}" dt="2020-07-27T15:48:07.632" v="1671" actId="6549"/>
          <ac:spMkLst>
            <pc:docMk/>
            <pc:sldMk cId="1209119422" sldId="259"/>
            <ac:spMk id="3" creationId="{B5B1242E-A129-4058-B0E7-5C03910B96E7}"/>
          </ac:spMkLst>
        </pc:spChg>
      </pc:sldChg>
      <pc:sldChg chg="del">
        <pc:chgData name="Sandy Avila" userId="188199e0-2fc6-4cda-bdbd-8d3b1f4aee20" providerId="ADAL" clId="{7E90A9D0-0FDF-4ECC-9095-5C43D7A95260}" dt="2020-07-27T15:25:57.274" v="157" actId="47"/>
        <pc:sldMkLst>
          <pc:docMk/>
          <pc:sldMk cId="1639743928" sldId="260"/>
        </pc:sldMkLst>
      </pc:sldChg>
      <pc:sldChg chg="modSp mod">
        <pc:chgData name="Sandy Avila" userId="188199e0-2fc6-4cda-bdbd-8d3b1f4aee20" providerId="ADAL" clId="{7E90A9D0-0FDF-4ECC-9095-5C43D7A95260}" dt="2020-08-05T05:06:37.445" v="7004" actId="1076"/>
        <pc:sldMkLst>
          <pc:docMk/>
          <pc:sldMk cId="128117750" sldId="261"/>
        </pc:sldMkLst>
        <pc:spChg chg="mod">
          <ac:chgData name="Sandy Avila" userId="188199e0-2fc6-4cda-bdbd-8d3b1f4aee20" providerId="ADAL" clId="{7E90A9D0-0FDF-4ECC-9095-5C43D7A95260}" dt="2020-08-05T05:06:37.445" v="7004" actId="1076"/>
          <ac:spMkLst>
            <pc:docMk/>
            <pc:sldMk cId="128117750" sldId="261"/>
            <ac:spMk id="2" creationId="{4A15A757-73D1-4A09-9D65-0CC7ECC93DB8}"/>
          </ac:spMkLst>
        </pc:spChg>
      </pc:sldChg>
      <pc:sldChg chg="addSp delSp modSp del mod ord">
        <pc:chgData name="Sandy Avila" userId="188199e0-2fc6-4cda-bdbd-8d3b1f4aee20" providerId="ADAL" clId="{7E90A9D0-0FDF-4ECC-9095-5C43D7A95260}" dt="2020-08-05T04:12:35.319" v="4950" actId="47"/>
        <pc:sldMkLst>
          <pc:docMk/>
          <pc:sldMk cId="857858387" sldId="262"/>
        </pc:sldMkLst>
        <pc:spChg chg="del mod">
          <ac:chgData name="Sandy Avila" userId="188199e0-2fc6-4cda-bdbd-8d3b1f4aee20" providerId="ADAL" clId="{7E90A9D0-0FDF-4ECC-9095-5C43D7A95260}" dt="2020-08-05T04:11:59.437" v="4942" actId="21"/>
          <ac:spMkLst>
            <pc:docMk/>
            <pc:sldMk cId="857858387" sldId="262"/>
            <ac:spMk id="2" creationId="{B3CE81E2-193F-4D75-8E9F-51F82EC0FAB2}"/>
          </ac:spMkLst>
        </pc:spChg>
        <pc:spChg chg="del mod">
          <ac:chgData name="Sandy Avila" userId="188199e0-2fc6-4cda-bdbd-8d3b1f4aee20" providerId="ADAL" clId="{7E90A9D0-0FDF-4ECC-9095-5C43D7A95260}" dt="2020-08-05T04:12:14.382" v="4946" actId="21"/>
          <ac:spMkLst>
            <pc:docMk/>
            <pc:sldMk cId="857858387" sldId="262"/>
            <ac:spMk id="3" creationId="{2268A973-5C94-4E59-9C4D-100A96C5CB49}"/>
          </ac:spMkLst>
        </pc:spChg>
        <pc:spChg chg="add mod">
          <ac:chgData name="Sandy Avila" userId="188199e0-2fc6-4cda-bdbd-8d3b1f4aee20" providerId="ADAL" clId="{7E90A9D0-0FDF-4ECC-9095-5C43D7A95260}" dt="2020-08-05T04:11:59.437" v="4942" actId="21"/>
          <ac:spMkLst>
            <pc:docMk/>
            <pc:sldMk cId="857858387" sldId="262"/>
            <ac:spMk id="6" creationId="{98E2F001-46EC-40C9-B54A-FEFC6DDF8A22}"/>
          </ac:spMkLst>
        </pc:spChg>
        <pc:spChg chg="add mod">
          <ac:chgData name="Sandy Avila" userId="188199e0-2fc6-4cda-bdbd-8d3b1f4aee20" providerId="ADAL" clId="{7E90A9D0-0FDF-4ECC-9095-5C43D7A95260}" dt="2020-08-05T04:12:14.382" v="4946" actId="21"/>
          <ac:spMkLst>
            <pc:docMk/>
            <pc:sldMk cId="857858387" sldId="262"/>
            <ac:spMk id="8" creationId="{8D247ACE-00F3-476A-BAD0-AB295FC82D0C}"/>
          </ac:spMkLst>
        </pc:spChg>
        <pc:picChg chg="add mod">
          <ac:chgData name="Sandy Avila" userId="188199e0-2fc6-4cda-bdbd-8d3b1f4aee20" providerId="ADAL" clId="{7E90A9D0-0FDF-4ECC-9095-5C43D7A95260}" dt="2020-07-27T15:18:52.976" v="9"/>
          <ac:picMkLst>
            <pc:docMk/>
            <pc:sldMk cId="857858387" sldId="262"/>
            <ac:picMk id="4" creationId="{231784EB-4391-40CE-8683-7A4A633C14ED}"/>
          </ac:picMkLst>
        </pc:picChg>
      </pc:sldChg>
      <pc:sldChg chg="addSp delSp modSp del">
        <pc:chgData name="Sandy Avila" userId="188199e0-2fc6-4cda-bdbd-8d3b1f4aee20" providerId="ADAL" clId="{7E90A9D0-0FDF-4ECC-9095-5C43D7A95260}" dt="2020-08-04T19:22:59.998" v="2390" actId="47"/>
        <pc:sldMkLst>
          <pc:docMk/>
          <pc:sldMk cId="1599673325" sldId="263"/>
        </pc:sldMkLst>
        <pc:spChg chg="del">
          <ac:chgData name="Sandy Avila" userId="188199e0-2fc6-4cda-bdbd-8d3b1f4aee20" providerId="ADAL" clId="{7E90A9D0-0FDF-4ECC-9095-5C43D7A95260}" dt="2020-07-27T22:04:00.377" v="2130"/>
          <ac:spMkLst>
            <pc:docMk/>
            <pc:sldMk cId="1599673325" sldId="263"/>
            <ac:spMk id="2" creationId="{524E67F8-55A8-4556-ABDB-00A0A3E507AF}"/>
          </ac:spMkLst>
        </pc:spChg>
        <pc:spChg chg="add mod">
          <ac:chgData name="Sandy Avila" userId="188199e0-2fc6-4cda-bdbd-8d3b1f4aee20" providerId="ADAL" clId="{7E90A9D0-0FDF-4ECC-9095-5C43D7A95260}" dt="2020-07-27T22:04:00.377" v="2130"/>
          <ac:spMkLst>
            <pc:docMk/>
            <pc:sldMk cId="1599673325" sldId="263"/>
            <ac:spMk id="5" creationId="{334C0057-C1BB-4931-9F52-EC17379CE8B1}"/>
          </ac:spMkLst>
        </pc:spChg>
        <pc:picChg chg="add mod">
          <ac:chgData name="Sandy Avila" userId="188199e0-2fc6-4cda-bdbd-8d3b1f4aee20" providerId="ADAL" clId="{7E90A9D0-0FDF-4ECC-9095-5C43D7A95260}" dt="2020-07-27T15:18:46.476" v="8"/>
          <ac:picMkLst>
            <pc:docMk/>
            <pc:sldMk cId="1599673325" sldId="263"/>
            <ac:picMk id="4" creationId="{924F3CA3-4298-4306-90CB-4E44ACCB9AE3}"/>
          </ac:picMkLst>
        </pc:picChg>
      </pc:sldChg>
      <pc:sldChg chg="addSp delSp modSp new del mod">
        <pc:chgData name="Sandy Avila" userId="188199e0-2fc6-4cda-bdbd-8d3b1f4aee20" providerId="ADAL" clId="{7E90A9D0-0FDF-4ECC-9095-5C43D7A95260}" dt="2020-08-05T04:10:20.833" v="4935" actId="47"/>
        <pc:sldMkLst>
          <pc:docMk/>
          <pc:sldMk cId="2749971388" sldId="264"/>
        </pc:sldMkLst>
        <pc:spChg chg="del mod">
          <ac:chgData name="Sandy Avila" userId="188199e0-2fc6-4cda-bdbd-8d3b1f4aee20" providerId="ADAL" clId="{7E90A9D0-0FDF-4ECC-9095-5C43D7A95260}" dt="2020-08-05T04:08:01.387" v="4917" actId="21"/>
          <ac:spMkLst>
            <pc:docMk/>
            <pc:sldMk cId="2749971388" sldId="264"/>
            <ac:spMk id="2" creationId="{3953D269-F648-498B-9D69-9B76C95E720A}"/>
          </ac:spMkLst>
        </pc:spChg>
        <pc:spChg chg="add del mod">
          <ac:chgData name="Sandy Avila" userId="188199e0-2fc6-4cda-bdbd-8d3b1f4aee20" providerId="ADAL" clId="{7E90A9D0-0FDF-4ECC-9095-5C43D7A95260}" dt="2020-08-04T19:36:56.660" v="2826" actId="478"/>
          <ac:spMkLst>
            <pc:docMk/>
            <pc:sldMk cId="2749971388" sldId="264"/>
            <ac:spMk id="3" creationId="{8FDC0E32-F085-44A6-B5E5-823A692DE126}"/>
          </ac:spMkLst>
        </pc:spChg>
        <pc:spChg chg="add del mod">
          <ac:chgData name="Sandy Avila" userId="188199e0-2fc6-4cda-bdbd-8d3b1f4aee20" providerId="ADAL" clId="{7E90A9D0-0FDF-4ECC-9095-5C43D7A95260}" dt="2020-08-05T04:08:59.668" v="4929" actId="21"/>
          <ac:spMkLst>
            <pc:docMk/>
            <pc:sldMk cId="2749971388" sldId="264"/>
            <ac:spMk id="9" creationId="{799FC919-7D2F-4CA7-9968-A5DF460851C4}"/>
          </ac:spMkLst>
        </pc:spChg>
        <pc:spChg chg="add mod">
          <ac:chgData name="Sandy Avila" userId="188199e0-2fc6-4cda-bdbd-8d3b1f4aee20" providerId="ADAL" clId="{7E90A9D0-0FDF-4ECC-9095-5C43D7A95260}" dt="2020-08-05T04:08:01.387" v="4917" actId="21"/>
          <ac:spMkLst>
            <pc:docMk/>
            <pc:sldMk cId="2749971388" sldId="264"/>
            <ac:spMk id="10" creationId="{9D1955B1-DDB1-44C4-8F99-06BC89D81E4F}"/>
          </ac:spMkLst>
        </pc:spChg>
        <pc:grpChg chg="add del mod">
          <ac:chgData name="Sandy Avila" userId="188199e0-2fc6-4cda-bdbd-8d3b1f4aee20" providerId="ADAL" clId="{7E90A9D0-0FDF-4ECC-9095-5C43D7A95260}" dt="2020-08-05T04:08:11.679" v="4920" actId="21"/>
          <ac:grpSpMkLst>
            <pc:docMk/>
            <pc:sldMk cId="2749971388" sldId="264"/>
            <ac:grpSpMk id="6" creationId="{7DCB6A4F-3B44-4B43-8702-A8B440499956}"/>
          </ac:grpSpMkLst>
        </pc:grpChg>
        <pc:picChg chg="add del mod">
          <ac:chgData name="Sandy Avila" userId="188199e0-2fc6-4cda-bdbd-8d3b1f4aee20" providerId="ADAL" clId="{7E90A9D0-0FDF-4ECC-9095-5C43D7A95260}" dt="2020-07-27T15:18:31.157" v="4"/>
          <ac:picMkLst>
            <pc:docMk/>
            <pc:sldMk cId="2749971388" sldId="264"/>
            <ac:picMk id="4" creationId="{DC3764F4-D5D8-4E34-8FD9-9D89C27AC08E}"/>
          </ac:picMkLst>
        </pc:picChg>
        <pc:picChg chg="add mod">
          <ac:chgData name="Sandy Avila" userId="188199e0-2fc6-4cda-bdbd-8d3b1f4aee20" providerId="ADAL" clId="{7E90A9D0-0FDF-4ECC-9095-5C43D7A95260}" dt="2020-07-27T15:18:34.113" v="5"/>
          <ac:picMkLst>
            <pc:docMk/>
            <pc:sldMk cId="2749971388" sldId="264"/>
            <ac:picMk id="5" creationId="{5C17963A-4F4A-4A39-B7E1-AE2C71129021}"/>
          </ac:picMkLst>
        </pc:picChg>
        <pc:picChg chg="del mod topLvl">
          <ac:chgData name="Sandy Avila" userId="188199e0-2fc6-4cda-bdbd-8d3b1f4aee20" providerId="ADAL" clId="{7E90A9D0-0FDF-4ECC-9095-5C43D7A95260}" dt="2020-08-05T04:08:11.679" v="4920" actId="21"/>
          <ac:picMkLst>
            <pc:docMk/>
            <pc:sldMk cId="2749971388" sldId="264"/>
            <ac:picMk id="7" creationId="{D5149470-3FC2-4B6B-8DB5-E99CB067FFB2}"/>
          </ac:picMkLst>
        </pc:picChg>
        <pc:picChg chg="del mod topLvl">
          <ac:chgData name="Sandy Avila" userId="188199e0-2fc6-4cda-bdbd-8d3b1f4aee20" providerId="ADAL" clId="{7E90A9D0-0FDF-4ECC-9095-5C43D7A95260}" dt="2020-08-05T04:08:45.628" v="4926" actId="21"/>
          <ac:picMkLst>
            <pc:docMk/>
            <pc:sldMk cId="2749971388" sldId="264"/>
            <ac:picMk id="8" creationId="{5B975067-C611-49FE-90FD-B32ACE7E4EE4}"/>
          </ac:picMkLst>
        </pc:picChg>
      </pc:sldChg>
      <pc:sldChg chg="addSp modSp new del mod">
        <pc:chgData name="Sandy Avila" userId="188199e0-2fc6-4cda-bdbd-8d3b1f4aee20" providerId="ADAL" clId="{7E90A9D0-0FDF-4ECC-9095-5C43D7A95260}" dt="2020-08-05T03:35:48.048" v="4042" actId="47"/>
        <pc:sldMkLst>
          <pc:docMk/>
          <pc:sldMk cId="199439139" sldId="265"/>
        </pc:sldMkLst>
        <pc:spChg chg="mod">
          <ac:chgData name="Sandy Avila" userId="188199e0-2fc6-4cda-bdbd-8d3b1f4aee20" providerId="ADAL" clId="{7E90A9D0-0FDF-4ECC-9095-5C43D7A95260}" dt="2020-07-27T15:38:02.664" v="1155" actId="20577"/>
          <ac:spMkLst>
            <pc:docMk/>
            <pc:sldMk cId="199439139" sldId="265"/>
            <ac:spMk id="2" creationId="{263FA1D5-7AC7-483A-A318-CF5F31BC3F9D}"/>
          </ac:spMkLst>
        </pc:spChg>
        <pc:spChg chg="mod">
          <ac:chgData name="Sandy Avila" userId="188199e0-2fc6-4cda-bdbd-8d3b1f4aee20" providerId="ADAL" clId="{7E90A9D0-0FDF-4ECC-9095-5C43D7A95260}" dt="2020-07-27T15:38:08.433" v="1156" actId="21"/>
          <ac:spMkLst>
            <pc:docMk/>
            <pc:sldMk cId="199439139" sldId="265"/>
            <ac:spMk id="3" creationId="{30F99FCE-FAAC-4D1E-888E-80885798F1B7}"/>
          </ac:spMkLst>
        </pc:spChg>
        <pc:picChg chg="add mod">
          <ac:chgData name="Sandy Avila" userId="188199e0-2fc6-4cda-bdbd-8d3b1f4aee20" providerId="ADAL" clId="{7E90A9D0-0FDF-4ECC-9095-5C43D7A95260}" dt="2020-07-27T15:18:42.407" v="7"/>
          <ac:picMkLst>
            <pc:docMk/>
            <pc:sldMk cId="199439139" sldId="265"/>
            <ac:picMk id="4" creationId="{08E736D7-58F8-4E02-B5AA-21B32C39FC33}"/>
          </ac:picMkLst>
        </pc:picChg>
      </pc:sldChg>
      <pc:sldChg chg="addSp modSp new del">
        <pc:chgData name="Sandy Avila" userId="188199e0-2fc6-4cda-bdbd-8d3b1f4aee20" providerId="ADAL" clId="{7E90A9D0-0FDF-4ECC-9095-5C43D7A95260}" dt="2020-07-27T15:46:54.285" v="1647" actId="47"/>
        <pc:sldMkLst>
          <pc:docMk/>
          <pc:sldMk cId="1815897165" sldId="266"/>
        </pc:sldMkLst>
        <pc:picChg chg="add mod">
          <ac:chgData name="Sandy Avila" userId="188199e0-2fc6-4cda-bdbd-8d3b1f4aee20" providerId="ADAL" clId="{7E90A9D0-0FDF-4ECC-9095-5C43D7A95260}" dt="2020-07-27T15:18:38.464" v="6"/>
          <ac:picMkLst>
            <pc:docMk/>
            <pc:sldMk cId="1815897165" sldId="266"/>
            <ac:picMk id="4" creationId="{16308DD2-439D-4673-B958-0EE8FF84D075}"/>
          </ac:picMkLst>
        </pc:picChg>
      </pc:sldChg>
      <pc:sldChg chg="modSp add del mod">
        <pc:chgData name="Sandy Avila" userId="188199e0-2fc6-4cda-bdbd-8d3b1f4aee20" providerId="ADAL" clId="{7E90A9D0-0FDF-4ECC-9095-5C43D7A95260}" dt="2020-08-05T04:55:29.134" v="6739" actId="47"/>
        <pc:sldMkLst>
          <pc:docMk/>
          <pc:sldMk cId="2136436735" sldId="267"/>
        </pc:sldMkLst>
        <pc:spChg chg="mod">
          <ac:chgData name="Sandy Avila" userId="188199e0-2fc6-4cda-bdbd-8d3b1f4aee20" providerId="ADAL" clId="{7E90A9D0-0FDF-4ECC-9095-5C43D7A95260}" dt="2020-07-27T15:36:33.165" v="1043" actId="20577"/>
          <ac:spMkLst>
            <pc:docMk/>
            <pc:sldMk cId="2136436735" sldId="267"/>
            <ac:spMk id="2" creationId="{ED0586A2-A5AE-4A86-B4F5-13534E15694B}"/>
          </ac:spMkLst>
        </pc:spChg>
        <pc:spChg chg="mod">
          <ac:chgData name="Sandy Avila" userId="188199e0-2fc6-4cda-bdbd-8d3b1f4aee20" providerId="ADAL" clId="{7E90A9D0-0FDF-4ECC-9095-5C43D7A95260}" dt="2020-07-27T15:36:34.830" v="1044"/>
          <ac:spMkLst>
            <pc:docMk/>
            <pc:sldMk cId="2136436735" sldId="267"/>
            <ac:spMk id="3" creationId="{8DD873A8-9FD9-481A-987C-C02D5EACA438}"/>
          </ac:spMkLst>
        </pc:spChg>
      </pc:sldChg>
      <pc:sldChg chg="modSp del mod">
        <pc:chgData name="Sandy Avila" userId="188199e0-2fc6-4cda-bdbd-8d3b1f4aee20" providerId="ADAL" clId="{7E90A9D0-0FDF-4ECC-9095-5C43D7A95260}" dt="2020-08-05T04:11:52.009" v="4941" actId="47"/>
        <pc:sldMkLst>
          <pc:docMk/>
          <pc:sldMk cId="725236211" sldId="268"/>
        </pc:sldMkLst>
        <pc:spChg chg="mod">
          <ac:chgData name="Sandy Avila" userId="188199e0-2fc6-4cda-bdbd-8d3b1f4aee20" providerId="ADAL" clId="{7E90A9D0-0FDF-4ECC-9095-5C43D7A95260}" dt="2020-08-05T03:47:00.245" v="4471" actId="6549"/>
          <ac:spMkLst>
            <pc:docMk/>
            <pc:sldMk cId="725236211" sldId="268"/>
            <ac:spMk id="3" creationId="{65CBE106-5C59-4E31-8585-A828BB0F7EC5}"/>
          </ac:spMkLst>
        </pc:spChg>
      </pc:sldChg>
      <pc:sldChg chg="addSp modSp new del mod">
        <pc:chgData name="Sandy Avila" userId="188199e0-2fc6-4cda-bdbd-8d3b1f4aee20" providerId="ADAL" clId="{7E90A9D0-0FDF-4ECC-9095-5C43D7A95260}" dt="2020-08-05T03:43:08.259" v="4255" actId="2696"/>
        <pc:sldMkLst>
          <pc:docMk/>
          <pc:sldMk cId="3367854402" sldId="268"/>
        </pc:sldMkLst>
        <pc:spChg chg="mod">
          <ac:chgData name="Sandy Avila" userId="188199e0-2fc6-4cda-bdbd-8d3b1f4aee20" providerId="ADAL" clId="{7E90A9D0-0FDF-4ECC-9095-5C43D7A95260}" dt="2020-07-27T15:31:38.776" v="549" actId="20577"/>
          <ac:spMkLst>
            <pc:docMk/>
            <pc:sldMk cId="3367854402" sldId="268"/>
            <ac:spMk id="2" creationId="{5399C599-ACFF-4166-9082-F91F42519F03}"/>
          </ac:spMkLst>
        </pc:spChg>
        <pc:spChg chg="mod">
          <ac:chgData name="Sandy Avila" userId="188199e0-2fc6-4cda-bdbd-8d3b1f4aee20" providerId="ADAL" clId="{7E90A9D0-0FDF-4ECC-9095-5C43D7A95260}" dt="2020-07-27T15:40:44.018" v="1239" actId="27636"/>
          <ac:spMkLst>
            <pc:docMk/>
            <pc:sldMk cId="3367854402" sldId="268"/>
            <ac:spMk id="3" creationId="{65CBE106-5C59-4E31-8585-A828BB0F7EC5}"/>
          </ac:spMkLst>
        </pc:spChg>
        <pc:picChg chg="add mod">
          <ac:chgData name="Sandy Avila" userId="188199e0-2fc6-4cda-bdbd-8d3b1f4aee20" providerId="ADAL" clId="{7E90A9D0-0FDF-4ECC-9095-5C43D7A95260}" dt="2020-07-27T22:06:03.589" v="2141"/>
          <ac:picMkLst>
            <pc:docMk/>
            <pc:sldMk cId="3367854402" sldId="268"/>
            <ac:picMk id="4" creationId="{436D6B01-1D0D-45FA-9A85-BCBF509C1878}"/>
          </ac:picMkLst>
        </pc:picChg>
      </pc:sldChg>
      <pc:sldChg chg="addSp delSp modSp new del mod">
        <pc:chgData name="Sandy Avila" userId="188199e0-2fc6-4cda-bdbd-8d3b1f4aee20" providerId="ADAL" clId="{7E90A9D0-0FDF-4ECC-9095-5C43D7A95260}" dt="2020-08-05T04:22:38.221" v="5170" actId="47"/>
        <pc:sldMkLst>
          <pc:docMk/>
          <pc:sldMk cId="358590706" sldId="269"/>
        </pc:sldMkLst>
        <pc:spChg chg="del mod">
          <ac:chgData name="Sandy Avila" userId="188199e0-2fc6-4cda-bdbd-8d3b1f4aee20" providerId="ADAL" clId="{7E90A9D0-0FDF-4ECC-9095-5C43D7A95260}" dt="2020-08-05T04:22:11.586" v="5163" actId="21"/>
          <ac:spMkLst>
            <pc:docMk/>
            <pc:sldMk cId="358590706" sldId="269"/>
            <ac:spMk id="2" creationId="{B4A49C5F-A840-498F-9A4A-024A3E54FF78}"/>
          </ac:spMkLst>
        </pc:spChg>
        <pc:spChg chg="del mod">
          <ac:chgData name="Sandy Avila" userId="188199e0-2fc6-4cda-bdbd-8d3b1f4aee20" providerId="ADAL" clId="{7E90A9D0-0FDF-4ECC-9095-5C43D7A95260}" dt="2020-08-05T04:22:32.176" v="5168" actId="21"/>
          <ac:spMkLst>
            <pc:docMk/>
            <pc:sldMk cId="358590706" sldId="269"/>
            <ac:spMk id="3" creationId="{B0D53E97-9D29-4AF6-9FEF-3F2BB289884D}"/>
          </ac:spMkLst>
        </pc:spChg>
        <pc:spChg chg="add mod">
          <ac:chgData name="Sandy Avila" userId="188199e0-2fc6-4cda-bdbd-8d3b1f4aee20" providerId="ADAL" clId="{7E90A9D0-0FDF-4ECC-9095-5C43D7A95260}" dt="2020-08-05T04:22:11.586" v="5163" actId="21"/>
          <ac:spMkLst>
            <pc:docMk/>
            <pc:sldMk cId="358590706" sldId="269"/>
            <ac:spMk id="6" creationId="{A4AA4286-702F-41D0-9F27-9EB2554FD4DE}"/>
          </ac:spMkLst>
        </pc:spChg>
        <pc:spChg chg="add mod">
          <ac:chgData name="Sandy Avila" userId="188199e0-2fc6-4cda-bdbd-8d3b1f4aee20" providerId="ADAL" clId="{7E90A9D0-0FDF-4ECC-9095-5C43D7A95260}" dt="2020-08-05T04:22:32.176" v="5168" actId="21"/>
          <ac:spMkLst>
            <pc:docMk/>
            <pc:sldMk cId="358590706" sldId="269"/>
            <ac:spMk id="8" creationId="{FC67C940-7E43-456B-A0F7-090A5A5D51B0}"/>
          </ac:spMkLst>
        </pc:spChg>
        <pc:picChg chg="add mod">
          <ac:chgData name="Sandy Avila" userId="188199e0-2fc6-4cda-bdbd-8d3b1f4aee20" providerId="ADAL" clId="{7E90A9D0-0FDF-4ECC-9095-5C43D7A95260}" dt="2020-07-27T22:05:54.845" v="2138"/>
          <ac:picMkLst>
            <pc:docMk/>
            <pc:sldMk cId="358590706" sldId="269"/>
            <ac:picMk id="4" creationId="{FE55D6EA-1C92-4971-958D-1E77D9DC0681}"/>
          </ac:picMkLst>
        </pc:picChg>
      </pc:sldChg>
      <pc:sldChg chg="new del">
        <pc:chgData name="Sandy Avila" userId="188199e0-2fc6-4cda-bdbd-8d3b1f4aee20" providerId="ADAL" clId="{7E90A9D0-0FDF-4ECC-9095-5C43D7A95260}" dt="2020-07-27T15:51:42.505" v="1999" actId="47"/>
        <pc:sldMkLst>
          <pc:docMk/>
          <pc:sldMk cId="3529798962" sldId="270"/>
        </pc:sldMkLst>
      </pc:sldChg>
      <pc:sldChg chg="new del">
        <pc:chgData name="Sandy Avila" userId="188199e0-2fc6-4cda-bdbd-8d3b1f4aee20" providerId="ADAL" clId="{7E90A9D0-0FDF-4ECC-9095-5C43D7A95260}" dt="2020-07-27T15:44:21.930" v="1376" actId="47"/>
        <pc:sldMkLst>
          <pc:docMk/>
          <pc:sldMk cId="17618198" sldId="271"/>
        </pc:sldMkLst>
      </pc:sldChg>
      <pc:sldChg chg="addSp modSp new del mod">
        <pc:chgData name="Sandy Avila" userId="188199e0-2fc6-4cda-bdbd-8d3b1f4aee20" providerId="ADAL" clId="{7E90A9D0-0FDF-4ECC-9095-5C43D7A95260}" dt="2020-08-05T03:43:01.514" v="4254" actId="47"/>
        <pc:sldMkLst>
          <pc:docMk/>
          <pc:sldMk cId="3051363711" sldId="272"/>
        </pc:sldMkLst>
        <pc:spChg chg="mod">
          <ac:chgData name="Sandy Avila" userId="188199e0-2fc6-4cda-bdbd-8d3b1f4aee20" providerId="ADAL" clId="{7E90A9D0-0FDF-4ECC-9095-5C43D7A95260}" dt="2020-07-27T15:37:07.674" v="1070" actId="27636"/>
          <ac:spMkLst>
            <pc:docMk/>
            <pc:sldMk cId="3051363711" sldId="272"/>
            <ac:spMk id="2" creationId="{608313F5-F158-453C-9D3A-CF8E6500182B}"/>
          </ac:spMkLst>
        </pc:spChg>
        <pc:spChg chg="mod">
          <ac:chgData name="Sandy Avila" userId="188199e0-2fc6-4cda-bdbd-8d3b1f4aee20" providerId="ADAL" clId="{7E90A9D0-0FDF-4ECC-9095-5C43D7A95260}" dt="2020-07-27T15:37:28.218" v="1121" actId="20577"/>
          <ac:spMkLst>
            <pc:docMk/>
            <pc:sldMk cId="3051363711" sldId="272"/>
            <ac:spMk id="3" creationId="{827DAE73-A470-4AF1-86DA-1930530AB473}"/>
          </ac:spMkLst>
        </pc:spChg>
        <pc:picChg chg="add mod">
          <ac:chgData name="Sandy Avila" userId="188199e0-2fc6-4cda-bdbd-8d3b1f4aee20" providerId="ADAL" clId="{7E90A9D0-0FDF-4ECC-9095-5C43D7A95260}" dt="2020-07-27T22:06:01.287" v="2140"/>
          <ac:picMkLst>
            <pc:docMk/>
            <pc:sldMk cId="3051363711" sldId="272"/>
            <ac:picMk id="4" creationId="{49031212-61B0-4BB5-A2A6-C95471496361}"/>
          </ac:picMkLst>
        </pc:picChg>
      </pc:sldChg>
      <pc:sldChg chg="addSp delSp modSp new del mod">
        <pc:chgData name="Sandy Avila" userId="188199e0-2fc6-4cda-bdbd-8d3b1f4aee20" providerId="ADAL" clId="{7E90A9D0-0FDF-4ECC-9095-5C43D7A95260}" dt="2020-08-05T04:19:20.019" v="5035" actId="47"/>
        <pc:sldMkLst>
          <pc:docMk/>
          <pc:sldMk cId="1951794403" sldId="273"/>
        </pc:sldMkLst>
        <pc:spChg chg="mod">
          <ac:chgData name="Sandy Avila" userId="188199e0-2fc6-4cda-bdbd-8d3b1f4aee20" providerId="ADAL" clId="{7E90A9D0-0FDF-4ECC-9095-5C43D7A95260}" dt="2020-07-27T15:37:54.411" v="1147" actId="20577"/>
          <ac:spMkLst>
            <pc:docMk/>
            <pc:sldMk cId="1951794403" sldId="273"/>
            <ac:spMk id="2" creationId="{3CAD107B-AEF2-4F38-9AE7-3960139B9F5E}"/>
          </ac:spMkLst>
        </pc:spChg>
        <pc:spChg chg="del mod">
          <ac:chgData name="Sandy Avila" userId="188199e0-2fc6-4cda-bdbd-8d3b1f4aee20" providerId="ADAL" clId="{7E90A9D0-0FDF-4ECC-9095-5C43D7A95260}" dt="2020-08-05T04:19:13.469" v="5033" actId="21"/>
          <ac:spMkLst>
            <pc:docMk/>
            <pc:sldMk cId="1951794403" sldId="273"/>
            <ac:spMk id="3" creationId="{BDBFA1BC-92FE-4F1D-AAF6-8E9E8E9E0AF5}"/>
          </ac:spMkLst>
        </pc:spChg>
        <pc:spChg chg="add mod">
          <ac:chgData name="Sandy Avila" userId="188199e0-2fc6-4cda-bdbd-8d3b1f4aee20" providerId="ADAL" clId="{7E90A9D0-0FDF-4ECC-9095-5C43D7A95260}" dt="2020-08-05T04:19:13.469" v="5033" actId="21"/>
          <ac:spMkLst>
            <pc:docMk/>
            <pc:sldMk cId="1951794403" sldId="273"/>
            <ac:spMk id="6" creationId="{C134E57E-2773-4DE5-8288-BC09F8A118DD}"/>
          </ac:spMkLst>
        </pc:spChg>
        <pc:picChg chg="add mod">
          <ac:chgData name="Sandy Avila" userId="188199e0-2fc6-4cda-bdbd-8d3b1f4aee20" providerId="ADAL" clId="{7E90A9D0-0FDF-4ECC-9095-5C43D7A95260}" dt="2020-07-27T22:05:57.414" v="2139"/>
          <ac:picMkLst>
            <pc:docMk/>
            <pc:sldMk cId="1951794403" sldId="273"/>
            <ac:picMk id="4" creationId="{2ED296B6-2ABF-42F9-81AD-6E5147770ED4}"/>
          </ac:picMkLst>
        </pc:picChg>
      </pc:sldChg>
      <pc:sldChg chg="addSp modSp new del mod">
        <pc:chgData name="Sandy Avila" userId="188199e0-2fc6-4cda-bdbd-8d3b1f4aee20" providerId="ADAL" clId="{7E90A9D0-0FDF-4ECC-9095-5C43D7A95260}" dt="2020-08-04T19:35:39.297" v="2723" actId="47"/>
        <pc:sldMkLst>
          <pc:docMk/>
          <pc:sldMk cId="609358086" sldId="274"/>
        </pc:sldMkLst>
        <pc:spChg chg="mod">
          <ac:chgData name="Sandy Avila" userId="188199e0-2fc6-4cda-bdbd-8d3b1f4aee20" providerId="ADAL" clId="{7E90A9D0-0FDF-4ECC-9095-5C43D7A95260}" dt="2020-07-27T15:45:34.240" v="1477" actId="20577"/>
          <ac:spMkLst>
            <pc:docMk/>
            <pc:sldMk cId="609358086" sldId="274"/>
            <ac:spMk id="2" creationId="{458AC2D1-A27C-4648-BB31-6C57B6313B3C}"/>
          </ac:spMkLst>
        </pc:spChg>
        <pc:spChg chg="mod">
          <ac:chgData name="Sandy Avila" userId="188199e0-2fc6-4cda-bdbd-8d3b1f4aee20" providerId="ADAL" clId="{7E90A9D0-0FDF-4ECC-9095-5C43D7A95260}" dt="2020-07-27T15:49:02.416" v="1720" actId="20577"/>
          <ac:spMkLst>
            <pc:docMk/>
            <pc:sldMk cId="609358086" sldId="274"/>
            <ac:spMk id="3" creationId="{EB0E9EF5-291A-4ADB-B189-CFE599CA85FB}"/>
          </ac:spMkLst>
        </pc:spChg>
        <pc:picChg chg="add mod">
          <ac:chgData name="Sandy Avila" userId="188199e0-2fc6-4cda-bdbd-8d3b1f4aee20" providerId="ADAL" clId="{7E90A9D0-0FDF-4ECC-9095-5C43D7A95260}" dt="2020-07-27T22:05:46.212" v="2136"/>
          <ac:picMkLst>
            <pc:docMk/>
            <pc:sldMk cId="609358086" sldId="274"/>
            <ac:picMk id="4" creationId="{ACA91CF2-C013-4F20-8DD4-7A5D399D3560}"/>
          </ac:picMkLst>
        </pc:picChg>
      </pc:sldChg>
      <pc:sldChg chg="addSp modSp new del">
        <pc:chgData name="Sandy Avila" userId="188199e0-2fc6-4cda-bdbd-8d3b1f4aee20" providerId="ADAL" clId="{7E90A9D0-0FDF-4ECC-9095-5C43D7A95260}" dt="2020-08-04T19:39:09.103" v="2846" actId="47"/>
        <pc:sldMkLst>
          <pc:docMk/>
          <pc:sldMk cId="181611932" sldId="275"/>
        </pc:sldMkLst>
        <pc:picChg chg="add mod">
          <ac:chgData name="Sandy Avila" userId="188199e0-2fc6-4cda-bdbd-8d3b1f4aee20" providerId="ADAL" clId="{7E90A9D0-0FDF-4ECC-9095-5C43D7A95260}" dt="2020-07-27T22:05:49.146" v="2137"/>
          <ac:picMkLst>
            <pc:docMk/>
            <pc:sldMk cId="181611932" sldId="275"/>
            <ac:picMk id="4" creationId="{9FFBE3C4-94AC-4F27-8DFC-C3D692BD353C}"/>
          </ac:picMkLst>
        </pc:picChg>
      </pc:sldChg>
      <pc:sldChg chg="addSp delSp modSp new del mod">
        <pc:chgData name="Sandy Avila" userId="188199e0-2fc6-4cda-bdbd-8d3b1f4aee20" providerId="ADAL" clId="{7E90A9D0-0FDF-4ECC-9095-5C43D7A95260}" dt="2020-08-05T03:53:53.183" v="4627" actId="47"/>
        <pc:sldMkLst>
          <pc:docMk/>
          <pc:sldMk cId="730951581" sldId="276"/>
        </pc:sldMkLst>
        <pc:spChg chg="del mod">
          <ac:chgData name="Sandy Avila" userId="188199e0-2fc6-4cda-bdbd-8d3b1f4aee20" providerId="ADAL" clId="{7E90A9D0-0FDF-4ECC-9095-5C43D7A95260}" dt="2020-08-05T03:53:33.666" v="4622" actId="21"/>
          <ac:spMkLst>
            <pc:docMk/>
            <pc:sldMk cId="730951581" sldId="276"/>
            <ac:spMk id="2" creationId="{EBB6051E-BE57-4932-9BD3-C4ECD60E031F}"/>
          </ac:spMkLst>
        </pc:spChg>
        <pc:spChg chg="del mod">
          <ac:chgData name="Sandy Avila" userId="188199e0-2fc6-4cda-bdbd-8d3b1f4aee20" providerId="ADAL" clId="{7E90A9D0-0FDF-4ECC-9095-5C43D7A95260}" dt="2020-08-05T03:53:42.318" v="4624" actId="21"/>
          <ac:spMkLst>
            <pc:docMk/>
            <pc:sldMk cId="730951581" sldId="276"/>
            <ac:spMk id="3" creationId="{479B023B-BAC2-44F3-B30F-463CCAAF5D34}"/>
          </ac:spMkLst>
        </pc:spChg>
        <pc:spChg chg="add mod">
          <ac:chgData name="Sandy Avila" userId="188199e0-2fc6-4cda-bdbd-8d3b1f4aee20" providerId="ADAL" clId="{7E90A9D0-0FDF-4ECC-9095-5C43D7A95260}" dt="2020-08-05T03:53:33.666" v="4622" actId="21"/>
          <ac:spMkLst>
            <pc:docMk/>
            <pc:sldMk cId="730951581" sldId="276"/>
            <ac:spMk id="6" creationId="{35E6E4FB-7F75-414F-9C81-D6C8C813C70C}"/>
          </ac:spMkLst>
        </pc:spChg>
        <pc:spChg chg="add mod">
          <ac:chgData name="Sandy Avila" userId="188199e0-2fc6-4cda-bdbd-8d3b1f4aee20" providerId="ADAL" clId="{7E90A9D0-0FDF-4ECC-9095-5C43D7A95260}" dt="2020-08-05T03:53:42.318" v="4624" actId="21"/>
          <ac:spMkLst>
            <pc:docMk/>
            <pc:sldMk cId="730951581" sldId="276"/>
            <ac:spMk id="8" creationId="{F16F6687-3DB5-4B50-A337-3574831787A9}"/>
          </ac:spMkLst>
        </pc:spChg>
        <pc:picChg chg="add mod">
          <ac:chgData name="Sandy Avila" userId="188199e0-2fc6-4cda-bdbd-8d3b1f4aee20" providerId="ADAL" clId="{7E90A9D0-0FDF-4ECC-9095-5C43D7A95260}" dt="2020-07-27T22:05:32.989" v="2133"/>
          <ac:picMkLst>
            <pc:docMk/>
            <pc:sldMk cId="730951581" sldId="276"/>
            <ac:picMk id="4" creationId="{66B748CD-4DCE-48A4-9AB5-6E77A08B7C86}"/>
          </ac:picMkLst>
        </pc:picChg>
      </pc:sldChg>
      <pc:sldChg chg="addSp modSp add del mod">
        <pc:chgData name="Sandy Avila" userId="188199e0-2fc6-4cda-bdbd-8d3b1f4aee20" providerId="ADAL" clId="{7E90A9D0-0FDF-4ECC-9095-5C43D7A95260}" dt="2020-07-27T22:03:52.785" v="2129" actId="47"/>
        <pc:sldMkLst>
          <pc:docMk/>
          <pc:sldMk cId="1166923390" sldId="277"/>
        </pc:sldMkLst>
        <pc:spChg chg="mod">
          <ac:chgData name="Sandy Avila" userId="188199e0-2fc6-4cda-bdbd-8d3b1f4aee20" providerId="ADAL" clId="{7E90A9D0-0FDF-4ECC-9095-5C43D7A95260}" dt="2020-07-27T22:03:33.444" v="2128" actId="1076"/>
          <ac:spMkLst>
            <pc:docMk/>
            <pc:sldMk cId="1166923390" sldId="277"/>
            <ac:spMk id="2" creationId="{C906FB55-FB76-475D-8F01-A10765782212}"/>
          </ac:spMkLst>
        </pc:spChg>
        <pc:spChg chg="mod">
          <ac:chgData name="Sandy Avila" userId="188199e0-2fc6-4cda-bdbd-8d3b1f4aee20" providerId="ADAL" clId="{7E90A9D0-0FDF-4ECC-9095-5C43D7A95260}" dt="2020-07-27T22:03:02.923" v="2127" actId="20577"/>
          <ac:spMkLst>
            <pc:docMk/>
            <pc:sldMk cId="1166923390" sldId="277"/>
            <ac:spMk id="3" creationId="{DD5319A6-E055-4E13-97FE-F21AEEC6C59A}"/>
          </ac:spMkLst>
        </pc:spChg>
        <pc:spChg chg="add mod">
          <ac:chgData name="Sandy Avila" userId="188199e0-2fc6-4cda-bdbd-8d3b1f4aee20" providerId="ADAL" clId="{7E90A9D0-0FDF-4ECC-9095-5C43D7A95260}" dt="2020-07-27T22:02:18.942" v="2113" actId="1076"/>
          <ac:spMkLst>
            <pc:docMk/>
            <pc:sldMk cId="1166923390" sldId="277"/>
            <ac:spMk id="5" creationId="{BF8884FF-A031-4D83-A94F-3B0105E6809C}"/>
          </ac:spMkLst>
        </pc:spChg>
        <pc:picChg chg="mod">
          <ac:chgData name="Sandy Avila" userId="188199e0-2fc6-4cda-bdbd-8d3b1f4aee20" providerId="ADAL" clId="{7E90A9D0-0FDF-4ECC-9095-5C43D7A95260}" dt="2020-07-27T22:02:43.196" v="2115" actId="1076"/>
          <ac:picMkLst>
            <pc:docMk/>
            <pc:sldMk cId="1166923390" sldId="277"/>
            <ac:picMk id="4" creationId="{6B1F1AC7-8865-4EF1-9161-451680061963}"/>
          </ac:picMkLst>
        </pc:picChg>
      </pc:sldChg>
      <pc:sldChg chg="addSp modSp new del">
        <pc:chgData name="Sandy Avila" userId="188199e0-2fc6-4cda-bdbd-8d3b1f4aee20" providerId="ADAL" clId="{7E90A9D0-0FDF-4ECC-9095-5C43D7A95260}" dt="2020-08-04T19:29:12.464" v="2519" actId="47"/>
        <pc:sldMkLst>
          <pc:docMk/>
          <pc:sldMk cId="2714466690" sldId="277"/>
        </pc:sldMkLst>
        <pc:picChg chg="add mod">
          <ac:chgData name="Sandy Avila" userId="188199e0-2fc6-4cda-bdbd-8d3b1f4aee20" providerId="ADAL" clId="{7E90A9D0-0FDF-4ECC-9095-5C43D7A95260}" dt="2020-07-27T22:05:40.653" v="2135"/>
          <ac:picMkLst>
            <pc:docMk/>
            <pc:sldMk cId="2714466690" sldId="277"/>
            <ac:picMk id="4" creationId="{5F966CFE-AA1F-44AF-807F-C0852A32020F}"/>
          </ac:picMkLst>
        </pc:picChg>
      </pc:sldChg>
      <pc:sldChg chg="addSp delSp modSp add mod">
        <pc:chgData name="Sandy Avila" userId="188199e0-2fc6-4cda-bdbd-8d3b1f4aee20" providerId="ADAL" clId="{7E90A9D0-0FDF-4ECC-9095-5C43D7A95260}" dt="2020-08-05T03:59:55.147" v="4748"/>
        <pc:sldMkLst>
          <pc:docMk/>
          <pc:sldMk cId="1166923390" sldId="278"/>
        </pc:sldMkLst>
        <pc:spChg chg="mod">
          <ac:chgData name="Sandy Avila" userId="188199e0-2fc6-4cda-bdbd-8d3b1f4aee20" providerId="ADAL" clId="{7E90A9D0-0FDF-4ECC-9095-5C43D7A95260}" dt="2020-08-04T19:44:11.711" v="3122" actId="113"/>
          <ac:spMkLst>
            <pc:docMk/>
            <pc:sldMk cId="1166923390" sldId="278"/>
            <ac:spMk id="2" creationId="{C906FB55-FB76-475D-8F01-A10765782212}"/>
          </ac:spMkLst>
        </pc:spChg>
        <pc:spChg chg="mod">
          <ac:chgData name="Sandy Avila" userId="188199e0-2fc6-4cda-bdbd-8d3b1f4aee20" providerId="ADAL" clId="{7E90A9D0-0FDF-4ECC-9095-5C43D7A95260}" dt="2020-08-05T03:59:37.344" v="4747" actId="1076"/>
          <ac:spMkLst>
            <pc:docMk/>
            <pc:sldMk cId="1166923390" sldId="278"/>
            <ac:spMk id="3" creationId="{DD5319A6-E055-4E13-97FE-F21AEEC6C59A}"/>
          </ac:spMkLst>
        </pc:spChg>
        <pc:spChg chg="del mod">
          <ac:chgData name="Sandy Avila" userId="188199e0-2fc6-4cda-bdbd-8d3b1f4aee20" providerId="ADAL" clId="{7E90A9D0-0FDF-4ECC-9095-5C43D7A95260}" dt="2020-08-05T03:59:55.147" v="4748"/>
          <ac:spMkLst>
            <pc:docMk/>
            <pc:sldMk cId="1166923390" sldId="278"/>
            <ac:spMk id="6" creationId="{C84BCA28-768C-45E4-9265-3D580B484951}"/>
          </ac:spMkLst>
        </pc:spChg>
        <pc:picChg chg="add mod">
          <ac:chgData name="Sandy Avila" userId="188199e0-2fc6-4cda-bdbd-8d3b1f4aee20" providerId="ADAL" clId="{7E90A9D0-0FDF-4ECC-9095-5C43D7A95260}" dt="2020-07-27T22:05:36.637" v="2134"/>
          <ac:picMkLst>
            <pc:docMk/>
            <pc:sldMk cId="1166923390" sldId="278"/>
            <ac:picMk id="5" creationId="{F53DEF66-20FE-4882-9814-E1B607481052}"/>
          </ac:picMkLst>
        </pc:picChg>
        <pc:picChg chg="mod">
          <ac:chgData name="Sandy Avila" userId="188199e0-2fc6-4cda-bdbd-8d3b1f4aee20" providerId="ADAL" clId="{7E90A9D0-0FDF-4ECC-9095-5C43D7A95260}" dt="2020-08-05T03:59:33.328" v="4746" actId="1076"/>
          <ac:picMkLst>
            <pc:docMk/>
            <pc:sldMk cId="1166923390" sldId="278"/>
            <ac:picMk id="15" creationId="{A8A47C28-3A63-41AE-AB47-05B6F891E2DF}"/>
          </ac:picMkLst>
        </pc:picChg>
      </pc:sldChg>
      <pc:sldChg chg="addSp modSp add mod">
        <pc:chgData name="Sandy Avila" userId="188199e0-2fc6-4cda-bdbd-8d3b1f4aee20" providerId="ADAL" clId="{7E90A9D0-0FDF-4ECC-9095-5C43D7A95260}" dt="2020-08-05T05:06:48.201" v="7006" actId="1076"/>
        <pc:sldMkLst>
          <pc:docMk/>
          <pc:sldMk cId="2297046758" sldId="279"/>
        </pc:sldMkLst>
        <pc:spChg chg="mod">
          <ac:chgData name="Sandy Avila" userId="188199e0-2fc6-4cda-bdbd-8d3b1f4aee20" providerId="ADAL" clId="{7E90A9D0-0FDF-4ECC-9095-5C43D7A95260}" dt="2020-08-05T05:06:45.093" v="7005" actId="1076"/>
          <ac:spMkLst>
            <pc:docMk/>
            <pc:sldMk cId="2297046758" sldId="279"/>
            <ac:spMk id="4" creationId="{8693F39C-A30C-48BA-A4D6-2FB3593912C0}"/>
          </ac:spMkLst>
        </pc:spChg>
        <pc:spChg chg="mod">
          <ac:chgData name="Sandy Avila" userId="188199e0-2fc6-4cda-bdbd-8d3b1f4aee20" providerId="ADAL" clId="{7E90A9D0-0FDF-4ECC-9095-5C43D7A95260}" dt="2020-08-05T05:06:48.201" v="7006" actId="1076"/>
          <ac:spMkLst>
            <pc:docMk/>
            <pc:sldMk cId="2297046758" sldId="279"/>
            <ac:spMk id="6" creationId="{2B28DE01-8D8F-400D-A79E-5A3FECC34137}"/>
          </ac:spMkLst>
        </pc:spChg>
        <pc:picChg chg="add mod">
          <ac:chgData name="Sandy Avila" userId="188199e0-2fc6-4cda-bdbd-8d3b1f4aee20" providerId="ADAL" clId="{7E90A9D0-0FDF-4ECC-9095-5C43D7A95260}" dt="2020-08-05T04:12:54.721" v="4952"/>
          <ac:picMkLst>
            <pc:docMk/>
            <pc:sldMk cId="2297046758" sldId="279"/>
            <ac:picMk id="5" creationId="{6559A5BE-DA28-41D6-9361-E5FBCF2F1B81}"/>
          </ac:picMkLst>
        </pc:picChg>
      </pc:sldChg>
      <pc:sldChg chg="addSp modSp mod">
        <pc:chgData name="Sandy Avila" userId="188199e0-2fc6-4cda-bdbd-8d3b1f4aee20" providerId="ADAL" clId="{7E90A9D0-0FDF-4ECC-9095-5C43D7A95260}" dt="2020-08-05T05:06:53.271" v="7007" actId="1076"/>
        <pc:sldMkLst>
          <pc:docMk/>
          <pc:sldMk cId="854133683" sldId="280"/>
        </pc:sldMkLst>
        <pc:spChg chg="mod">
          <ac:chgData name="Sandy Avila" userId="188199e0-2fc6-4cda-bdbd-8d3b1f4aee20" providerId="ADAL" clId="{7E90A9D0-0FDF-4ECC-9095-5C43D7A95260}" dt="2020-08-05T05:06:53.271" v="7007" actId="1076"/>
          <ac:spMkLst>
            <pc:docMk/>
            <pc:sldMk cId="854133683" sldId="280"/>
            <ac:spMk id="4" creationId="{C5E39171-400C-422D-9DC3-D41B3F3BBFCB}"/>
          </ac:spMkLst>
        </pc:spChg>
        <pc:picChg chg="add mod">
          <ac:chgData name="Sandy Avila" userId="188199e0-2fc6-4cda-bdbd-8d3b1f4aee20" providerId="ADAL" clId="{7E90A9D0-0FDF-4ECC-9095-5C43D7A95260}" dt="2020-08-05T04:13:01.912" v="4953"/>
          <ac:picMkLst>
            <pc:docMk/>
            <pc:sldMk cId="854133683" sldId="280"/>
            <ac:picMk id="5" creationId="{8CF58081-DF01-4B5F-9889-4FB1A41F9C23}"/>
          </ac:picMkLst>
        </pc:picChg>
      </pc:sldChg>
      <pc:sldChg chg="addSp delSp modSp add del mod">
        <pc:chgData name="Sandy Avila" userId="188199e0-2fc6-4cda-bdbd-8d3b1f4aee20" providerId="ADAL" clId="{7E90A9D0-0FDF-4ECC-9095-5C43D7A95260}" dt="2020-08-05T04:03:29.579" v="4842" actId="47"/>
        <pc:sldMkLst>
          <pc:docMk/>
          <pc:sldMk cId="0" sldId="281"/>
        </pc:sldMkLst>
        <pc:spChg chg="add del mod">
          <ac:chgData name="Sandy Avila" userId="188199e0-2fc6-4cda-bdbd-8d3b1f4aee20" providerId="ADAL" clId="{7E90A9D0-0FDF-4ECC-9095-5C43D7A95260}" dt="2020-08-05T04:00:14.578" v="4751" actId="21"/>
          <ac:spMkLst>
            <pc:docMk/>
            <pc:sldMk cId="0" sldId="281"/>
            <ac:spMk id="2" creationId="{5A52259A-72CD-4937-9B55-AE38B1E99F83}"/>
          </ac:spMkLst>
        </pc:spChg>
        <pc:spChg chg="add mod">
          <ac:chgData name="Sandy Avila" userId="188199e0-2fc6-4cda-bdbd-8d3b1f4aee20" providerId="ADAL" clId="{7E90A9D0-0FDF-4ECC-9095-5C43D7A95260}" dt="2020-08-05T04:00:29.269" v="4754" actId="21"/>
          <ac:spMkLst>
            <pc:docMk/>
            <pc:sldMk cId="0" sldId="281"/>
            <ac:spMk id="5" creationId="{079F861A-1F4A-45FB-B316-D40A7F8CCA88}"/>
          </ac:spMkLst>
        </pc:spChg>
        <pc:spChg chg="del mod">
          <ac:chgData name="Sandy Avila" userId="188199e0-2fc6-4cda-bdbd-8d3b1f4aee20" providerId="ADAL" clId="{7E90A9D0-0FDF-4ECC-9095-5C43D7A95260}" dt="2020-08-05T04:00:29.269" v="4754" actId="21"/>
          <ac:spMkLst>
            <pc:docMk/>
            <pc:sldMk cId="0" sldId="281"/>
            <ac:spMk id="6" creationId="{A995920F-357D-4309-A5EB-C2F0B9B10D16}"/>
          </ac:spMkLst>
        </pc:spChg>
        <pc:spChg chg="add mod">
          <ac:chgData name="Sandy Avila" userId="188199e0-2fc6-4cda-bdbd-8d3b1f4aee20" providerId="ADAL" clId="{7E90A9D0-0FDF-4ECC-9095-5C43D7A95260}" dt="2020-08-04T19:30:25.367" v="2592" actId="571"/>
          <ac:spMkLst>
            <pc:docMk/>
            <pc:sldMk cId="0" sldId="281"/>
            <ac:spMk id="9" creationId="{EBC5CB39-333A-4C68-8355-35ADB49C1D23}"/>
          </ac:spMkLst>
        </pc:spChg>
        <pc:spChg chg="del mod">
          <ac:chgData name="Sandy Avila" userId="188199e0-2fc6-4cda-bdbd-8d3b1f4aee20" providerId="ADAL" clId="{7E90A9D0-0FDF-4ECC-9095-5C43D7A95260}" dt="2020-08-05T04:00:29.269" v="4754" actId="21"/>
          <ac:spMkLst>
            <pc:docMk/>
            <pc:sldMk cId="0" sldId="281"/>
            <ac:spMk id="170" creationId="{00000000-0000-0000-0000-000000000000}"/>
          </ac:spMkLst>
        </pc:spChg>
        <pc:picChg chg="del mod ord">
          <ac:chgData name="Sandy Avila" userId="188199e0-2fc6-4cda-bdbd-8d3b1f4aee20" providerId="ADAL" clId="{7E90A9D0-0FDF-4ECC-9095-5C43D7A95260}" dt="2020-08-05T04:00:29.269" v="4754" actId="21"/>
          <ac:picMkLst>
            <pc:docMk/>
            <pc:sldMk cId="0" sldId="281"/>
            <ac:picMk id="3" creationId="{01938A5D-24CA-4031-994D-CAECF2F61878}"/>
          </ac:picMkLst>
        </pc:picChg>
        <pc:picChg chg="del mod">
          <ac:chgData name="Sandy Avila" userId="188199e0-2fc6-4cda-bdbd-8d3b1f4aee20" providerId="ADAL" clId="{7E90A9D0-0FDF-4ECC-9095-5C43D7A95260}" dt="2020-08-05T04:00:29.269" v="4754" actId="21"/>
          <ac:picMkLst>
            <pc:docMk/>
            <pc:sldMk cId="0" sldId="281"/>
            <ac:picMk id="8" creationId="{C401F414-F3E1-47AF-ACC4-E5535F4164F9}"/>
          </ac:picMkLst>
        </pc:picChg>
        <pc:picChg chg="add mod">
          <ac:chgData name="Sandy Avila" userId="188199e0-2fc6-4cda-bdbd-8d3b1f4aee20" providerId="ADAL" clId="{7E90A9D0-0FDF-4ECC-9095-5C43D7A95260}" dt="2020-08-04T19:30:25.367" v="2592" actId="571"/>
          <ac:picMkLst>
            <pc:docMk/>
            <pc:sldMk cId="0" sldId="281"/>
            <ac:picMk id="10" creationId="{6F6301AE-A3ED-4E95-BECC-5310AACA0192}"/>
          </ac:picMkLst>
        </pc:picChg>
        <pc:picChg chg="add mod">
          <ac:chgData name="Sandy Avila" userId="188199e0-2fc6-4cda-bdbd-8d3b1f4aee20" providerId="ADAL" clId="{7E90A9D0-0FDF-4ECC-9095-5C43D7A95260}" dt="2020-08-04T19:30:25.367" v="2592" actId="571"/>
          <ac:picMkLst>
            <pc:docMk/>
            <pc:sldMk cId="0" sldId="281"/>
            <ac:picMk id="11" creationId="{05C19A5D-5CA9-4F0C-9AED-7FAC4A5D5062}"/>
          </ac:picMkLst>
        </pc:picChg>
      </pc:sldChg>
      <pc:sldChg chg="addSp delSp modSp add mod">
        <pc:chgData name="Sandy Avila" userId="188199e0-2fc6-4cda-bdbd-8d3b1f4aee20" providerId="ADAL" clId="{7E90A9D0-0FDF-4ECC-9095-5C43D7A95260}" dt="2020-08-05T05:08:16.186" v="7052" actId="1076"/>
        <pc:sldMkLst>
          <pc:docMk/>
          <pc:sldMk cId="3161982324" sldId="282"/>
        </pc:sldMkLst>
        <pc:spChg chg="mod">
          <ac:chgData name="Sandy Avila" userId="188199e0-2fc6-4cda-bdbd-8d3b1f4aee20" providerId="ADAL" clId="{7E90A9D0-0FDF-4ECC-9095-5C43D7A95260}" dt="2020-08-05T04:03:44.936" v="4843" actId="1076"/>
          <ac:spMkLst>
            <pc:docMk/>
            <pc:sldMk cId="3161982324" sldId="282"/>
            <ac:spMk id="2" creationId="{40945749-9DB4-4C0A-8DD2-589CE6FEB93F}"/>
          </ac:spMkLst>
        </pc:spChg>
        <pc:spChg chg="add del mod">
          <ac:chgData name="Sandy Avila" userId="188199e0-2fc6-4cda-bdbd-8d3b1f4aee20" providerId="ADAL" clId="{7E90A9D0-0FDF-4ECC-9095-5C43D7A95260}" dt="2020-08-05T05:08:16.186" v="7052" actId="1076"/>
          <ac:spMkLst>
            <pc:docMk/>
            <pc:sldMk cId="3161982324" sldId="282"/>
            <ac:spMk id="9" creationId="{DB5852EF-AE09-4632-BC5F-B7C167C45EB2}"/>
          </ac:spMkLst>
        </pc:spChg>
        <pc:spChg chg="add del mod">
          <ac:chgData name="Sandy Avila" userId="188199e0-2fc6-4cda-bdbd-8d3b1f4aee20" providerId="ADAL" clId="{7E90A9D0-0FDF-4ECC-9095-5C43D7A95260}" dt="2020-08-05T05:08:09.630" v="7051" actId="1076"/>
          <ac:spMkLst>
            <pc:docMk/>
            <pc:sldMk cId="3161982324" sldId="282"/>
            <ac:spMk id="10" creationId="{1D5A8636-F4E1-4E90-A84B-C9AF38E9F8B3}"/>
          </ac:spMkLst>
        </pc:spChg>
        <pc:spChg chg="mod">
          <ac:chgData name="Sandy Avila" userId="188199e0-2fc6-4cda-bdbd-8d3b1f4aee20" providerId="ADAL" clId="{7E90A9D0-0FDF-4ECC-9095-5C43D7A95260}" dt="2020-08-05T05:08:05.411" v="7050" actId="1076"/>
          <ac:spMkLst>
            <pc:docMk/>
            <pc:sldMk cId="3161982324" sldId="282"/>
            <ac:spMk id="11" creationId="{82DADFDE-A1EA-4F21-ABED-4749FBD399ED}"/>
          </ac:spMkLst>
        </pc:spChg>
        <pc:grpChg chg="mod">
          <ac:chgData name="Sandy Avila" userId="188199e0-2fc6-4cda-bdbd-8d3b1f4aee20" providerId="ADAL" clId="{7E90A9D0-0FDF-4ECC-9095-5C43D7A95260}" dt="2020-08-05T05:07:51.503" v="7047" actId="1076"/>
          <ac:grpSpMkLst>
            <pc:docMk/>
            <pc:sldMk cId="3161982324" sldId="282"/>
            <ac:grpSpMk id="13" creationId="{732FE29A-038F-4908-82E1-293F34122CCC}"/>
          </ac:grpSpMkLst>
        </pc:grpChg>
        <pc:picChg chg="mod">
          <ac:chgData name="Sandy Avila" userId="188199e0-2fc6-4cda-bdbd-8d3b1f4aee20" providerId="ADAL" clId="{7E90A9D0-0FDF-4ECC-9095-5C43D7A95260}" dt="2020-08-05T05:07:56.126" v="7048" actId="1076"/>
          <ac:picMkLst>
            <pc:docMk/>
            <pc:sldMk cId="3161982324" sldId="282"/>
            <ac:picMk id="4" creationId="{6C9CD2DE-C480-4AF1-9AD4-24FE7E36CF29}"/>
          </ac:picMkLst>
        </pc:picChg>
        <pc:picChg chg="mod">
          <ac:chgData name="Sandy Avila" userId="188199e0-2fc6-4cda-bdbd-8d3b1f4aee20" providerId="ADAL" clId="{7E90A9D0-0FDF-4ECC-9095-5C43D7A95260}" dt="2020-08-05T05:07:59.624" v="7049" actId="1076"/>
          <ac:picMkLst>
            <pc:docMk/>
            <pc:sldMk cId="3161982324" sldId="282"/>
            <ac:picMk id="8" creationId="{41A09529-90B2-4072-A5E2-F469A6ACBAD2}"/>
          </ac:picMkLst>
        </pc:picChg>
        <pc:picChg chg="add mod">
          <ac:chgData name="Sandy Avila" userId="188199e0-2fc6-4cda-bdbd-8d3b1f4aee20" providerId="ADAL" clId="{7E90A9D0-0FDF-4ECC-9095-5C43D7A95260}" dt="2020-08-05T04:13:16.493" v="4957" actId="1036"/>
          <ac:picMkLst>
            <pc:docMk/>
            <pc:sldMk cId="3161982324" sldId="282"/>
            <ac:picMk id="14" creationId="{78AEC45E-262D-4996-8826-CF21DF1BD401}"/>
          </ac:picMkLst>
        </pc:picChg>
      </pc:sldChg>
      <pc:sldChg chg="addSp modSp add mod">
        <pc:chgData name="Sandy Avila" userId="188199e0-2fc6-4cda-bdbd-8d3b1f4aee20" providerId="ADAL" clId="{7E90A9D0-0FDF-4ECC-9095-5C43D7A95260}" dt="2020-08-05T05:09:17.328" v="7101" actId="1076"/>
        <pc:sldMkLst>
          <pc:docMk/>
          <pc:sldMk cId="3821859306" sldId="283"/>
        </pc:sldMkLst>
        <pc:spChg chg="mod">
          <ac:chgData name="Sandy Avila" userId="188199e0-2fc6-4cda-bdbd-8d3b1f4aee20" providerId="ADAL" clId="{7E90A9D0-0FDF-4ECC-9095-5C43D7A95260}" dt="2020-08-05T04:15:23.429" v="4993" actId="14100"/>
          <ac:spMkLst>
            <pc:docMk/>
            <pc:sldMk cId="3821859306" sldId="283"/>
            <ac:spMk id="12" creationId="{621789A6-4036-4044-8481-9C071B003563}"/>
          </ac:spMkLst>
        </pc:spChg>
        <pc:grpChg chg="mod">
          <ac:chgData name="Sandy Avila" userId="188199e0-2fc6-4cda-bdbd-8d3b1f4aee20" providerId="ADAL" clId="{7E90A9D0-0FDF-4ECC-9095-5C43D7A95260}" dt="2020-08-05T05:09:17.328" v="7101" actId="1076"/>
          <ac:grpSpMkLst>
            <pc:docMk/>
            <pc:sldMk cId="3821859306" sldId="283"/>
            <ac:grpSpMk id="24" creationId="{5FCC940C-CED9-42DE-A21A-08957E3C536B}"/>
          </ac:grpSpMkLst>
        </pc:grpChg>
        <pc:picChg chg="add mod">
          <ac:chgData name="Sandy Avila" userId="188199e0-2fc6-4cda-bdbd-8d3b1f4aee20" providerId="ADAL" clId="{7E90A9D0-0FDF-4ECC-9095-5C43D7A95260}" dt="2020-08-05T04:15:01.174" v="4991"/>
          <ac:picMkLst>
            <pc:docMk/>
            <pc:sldMk cId="3821859306" sldId="283"/>
            <ac:picMk id="15" creationId="{14BD995C-3F43-4299-86C3-8F16751AE412}"/>
          </ac:picMkLst>
        </pc:picChg>
      </pc:sldChg>
      <pc:sldChg chg="addSp modSp mod ord">
        <pc:chgData name="Sandy Avila" userId="188199e0-2fc6-4cda-bdbd-8d3b1f4aee20" providerId="ADAL" clId="{7E90A9D0-0FDF-4ECC-9095-5C43D7A95260}" dt="2020-08-05T05:08:33.970" v="7056" actId="20577"/>
        <pc:sldMkLst>
          <pc:docMk/>
          <pc:sldMk cId="2640379318" sldId="284"/>
        </pc:sldMkLst>
        <pc:spChg chg="add mod">
          <ac:chgData name="Sandy Avila" userId="188199e0-2fc6-4cda-bdbd-8d3b1f4aee20" providerId="ADAL" clId="{7E90A9D0-0FDF-4ECC-9095-5C43D7A95260}" dt="2020-08-04T19:43:57.514" v="3117" actId="113"/>
          <ac:spMkLst>
            <pc:docMk/>
            <pc:sldMk cId="2640379318" sldId="284"/>
            <ac:spMk id="2" creationId="{A01DEE96-9058-470C-AF62-DDA8AEF27ACF}"/>
          </ac:spMkLst>
        </pc:spChg>
        <pc:spChg chg="add mod">
          <ac:chgData name="Sandy Avila" userId="188199e0-2fc6-4cda-bdbd-8d3b1f4aee20" providerId="ADAL" clId="{7E90A9D0-0FDF-4ECC-9095-5C43D7A95260}" dt="2020-08-05T05:08:33.970" v="7056" actId="20577"/>
          <ac:spMkLst>
            <pc:docMk/>
            <pc:sldMk cId="2640379318" sldId="284"/>
            <ac:spMk id="3" creationId="{D019F669-D4E9-4806-90F0-73981188F236}"/>
          </ac:spMkLst>
        </pc:spChg>
        <pc:picChg chg="add mod">
          <ac:chgData name="Sandy Avila" userId="188199e0-2fc6-4cda-bdbd-8d3b1f4aee20" providerId="ADAL" clId="{7E90A9D0-0FDF-4ECC-9095-5C43D7A95260}" dt="2020-08-05T04:13:21.059" v="4958"/>
          <ac:picMkLst>
            <pc:docMk/>
            <pc:sldMk cId="2640379318" sldId="284"/>
            <ac:picMk id="5" creationId="{10DAC26A-925D-4A59-9C29-6B2B1652B56C}"/>
          </ac:picMkLst>
        </pc:picChg>
        <pc:picChg chg="mod">
          <ac:chgData name="Sandy Avila" userId="188199e0-2fc6-4cda-bdbd-8d3b1f4aee20" providerId="ADAL" clId="{7E90A9D0-0FDF-4ECC-9095-5C43D7A95260}" dt="2020-08-04T19:44:03.226" v="3119" actId="1076"/>
          <ac:picMkLst>
            <pc:docMk/>
            <pc:sldMk cId="2640379318" sldId="284"/>
            <ac:picMk id="20" creationId="{B67ACA49-A875-4986-BABE-E3E4CD17222A}"/>
          </ac:picMkLst>
        </pc:picChg>
      </pc:sldChg>
      <pc:sldChg chg="addSp modSp mod">
        <pc:chgData name="Sandy Avila" userId="188199e0-2fc6-4cda-bdbd-8d3b1f4aee20" providerId="ADAL" clId="{7E90A9D0-0FDF-4ECC-9095-5C43D7A95260}" dt="2020-08-05T04:13:33.994" v="4960"/>
        <pc:sldMkLst>
          <pc:docMk/>
          <pc:sldMk cId="2575183666" sldId="285"/>
        </pc:sldMkLst>
        <pc:spChg chg="add mod">
          <ac:chgData name="Sandy Avila" userId="188199e0-2fc6-4cda-bdbd-8d3b1f4aee20" providerId="ADAL" clId="{7E90A9D0-0FDF-4ECC-9095-5C43D7A95260}" dt="2020-08-05T03:49:12.520" v="4605" actId="1076"/>
          <ac:spMkLst>
            <pc:docMk/>
            <pc:sldMk cId="2575183666" sldId="285"/>
            <ac:spMk id="2" creationId="{BDAF2ADF-A932-4AB6-B331-7793ACC0EA83}"/>
          </ac:spMkLst>
        </pc:spChg>
        <pc:picChg chg="add mod">
          <ac:chgData name="Sandy Avila" userId="188199e0-2fc6-4cda-bdbd-8d3b1f4aee20" providerId="ADAL" clId="{7E90A9D0-0FDF-4ECC-9095-5C43D7A95260}" dt="2020-08-05T04:13:33.994" v="4960"/>
          <ac:picMkLst>
            <pc:docMk/>
            <pc:sldMk cId="2575183666" sldId="285"/>
            <ac:picMk id="5" creationId="{EE2EC5EC-AE10-4686-A55D-67BC7DE326C3}"/>
          </ac:picMkLst>
        </pc:picChg>
      </pc:sldChg>
      <pc:sldChg chg="addSp modSp mod">
        <pc:chgData name="Sandy Avila" userId="188199e0-2fc6-4cda-bdbd-8d3b1f4aee20" providerId="ADAL" clId="{7E90A9D0-0FDF-4ECC-9095-5C43D7A95260}" dt="2020-08-05T04:46:42.576" v="6242" actId="1076"/>
        <pc:sldMkLst>
          <pc:docMk/>
          <pc:sldMk cId="3256518013" sldId="286"/>
        </pc:sldMkLst>
        <pc:spChg chg="add mod">
          <ac:chgData name="Sandy Avila" userId="188199e0-2fc6-4cda-bdbd-8d3b1f4aee20" providerId="ADAL" clId="{7E90A9D0-0FDF-4ECC-9095-5C43D7A95260}" dt="2020-08-05T04:38:39.228" v="5786" actId="20577"/>
          <ac:spMkLst>
            <pc:docMk/>
            <pc:sldMk cId="3256518013" sldId="286"/>
            <ac:spMk id="2" creationId="{677FAC29-8115-4F4B-92CA-77D02A94106E}"/>
          </ac:spMkLst>
        </pc:spChg>
        <pc:spChg chg="add mod">
          <ac:chgData name="Sandy Avila" userId="188199e0-2fc6-4cda-bdbd-8d3b1f4aee20" providerId="ADAL" clId="{7E90A9D0-0FDF-4ECC-9095-5C43D7A95260}" dt="2020-08-05T04:46:42.576" v="6242" actId="1076"/>
          <ac:spMkLst>
            <pc:docMk/>
            <pc:sldMk cId="3256518013" sldId="286"/>
            <ac:spMk id="5" creationId="{E581EF58-35A2-41F6-9FD3-9229F53E3489}"/>
          </ac:spMkLst>
        </pc:spChg>
        <pc:picChg chg="add mod">
          <ac:chgData name="Sandy Avila" userId="188199e0-2fc6-4cda-bdbd-8d3b1f4aee20" providerId="ADAL" clId="{7E90A9D0-0FDF-4ECC-9095-5C43D7A95260}" dt="2020-08-05T04:13:55.503" v="4962"/>
          <ac:picMkLst>
            <pc:docMk/>
            <pc:sldMk cId="3256518013" sldId="286"/>
            <ac:picMk id="3" creationId="{2B054432-3131-4EEC-ABFC-52B91B17B34D}"/>
          </ac:picMkLst>
        </pc:picChg>
        <pc:picChg chg="mod">
          <ac:chgData name="Sandy Avila" userId="188199e0-2fc6-4cda-bdbd-8d3b1f4aee20" providerId="ADAL" clId="{7E90A9D0-0FDF-4ECC-9095-5C43D7A95260}" dt="2020-08-05T04:46:38.183" v="6241" actId="1076"/>
          <ac:picMkLst>
            <pc:docMk/>
            <pc:sldMk cId="3256518013" sldId="286"/>
            <ac:picMk id="13" creationId="{58ABD5F9-3E5D-46F0-B247-270077454F9E}"/>
          </ac:picMkLst>
        </pc:picChg>
      </pc:sldChg>
      <pc:sldChg chg="addSp modSp mod">
        <pc:chgData name="Sandy Avila" userId="188199e0-2fc6-4cda-bdbd-8d3b1f4aee20" providerId="ADAL" clId="{7E90A9D0-0FDF-4ECC-9095-5C43D7A95260}" dt="2020-08-05T04:58:12.362" v="6905" actId="20577"/>
        <pc:sldMkLst>
          <pc:docMk/>
          <pc:sldMk cId="4122157044" sldId="287"/>
        </pc:sldMkLst>
        <pc:spChg chg="add mod">
          <ac:chgData name="Sandy Avila" userId="188199e0-2fc6-4cda-bdbd-8d3b1f4aee20" providerId="ADAL" clId="{7E90A9D0-0FDF-4ECC-9095-5C43D7A95260}" dt="2020-08-05T04:57:33.633" v="6872" actId="1076"/>
          <ac:spMkLst>
            <pc:docMk/>
            <pc:sldMk cId="4122157044" sldId="287"/>
            <ac:spMk id="2" creationId="{48C06AA6-D779-4B1E-9BF5-ABEC88EEA93A}"/>
          </ac:spMkLst>
        </pc:spChg>
        <pc:spChg chg="add mod">
          <ac:chgData name="Sandy Avila" userId="188199e0-2fc6-4cda-bdbd-8d3b1f4aee20" providerId="ADAL" clId="{7E90A9D0-0FDF-4ECC-9095-5C43D7A95260}" dt="2020-08-05T04:58:12.362" v="6905" actId="20577"/>
          <ac:spMkLst>
            <pc:docMk/>
            <pc:sldMk cId="4122157044" sldId="287"/>
            <ac:spMk id="5" creationId="{7C6C8657-EB09-4178-A0C3-D503D5B539CD}"/>
          </ac:spMkLst>
        </pc:spChg>
        <pc:picChg chg="add mod">
          <ac:chgData name="Sandy Avila" userId="188199e0-2fc6-4cda-bdbd-8d3b1f4aee20" providerId="ADAL" clId="{7E90A9D0-0FDF-4ECC-9095-5C43D7A95260}" dt="2020-08-05T04:14:45.585" v="4990"/>
          <ac:picMkLst>
            <pc:docMk/>
            <pc:sldMk cId="4122157044" sldId="287"/>
            <ac:picMk id="3" creationId="{E7EBC533-2984-49EC-A38E-369D469AAC49}"/>
          </ac:picMkLst>
        </pc:picChg>
      </pc:sldChg>
      <pc:sldChg chg="addSp modSp mod">
        <pc:chgData name="Sandy Avila" userId="188199e0-2fc6-4cda-bdbd-8d3b1f4aee20" providerId="ADAL" clId="{7E90A9D0-0FDF-4ECC-9095-5C43D7A95260}" dt="2020-08-05T05:10:00.297" v="7108" actId="1076"/>
        <pc:sldMkLst>
          <pc:docMk/>
          <pc:sldMk cId="788116138" sldId="288"/>
        </pc:sldMkLst>
        <pc:spChg chg="mod">
          <ac:chgData name="Sandy Avila" userId="188199e0-2fc6-4cda-bdbd-8d3b1f4aee20" providerId="ADAL" clId="{7E90A9D0-0FDF-4ECC-9095-5C43D7A95260}" dt="2020-08-05T05:10:00.297" v="7108" actId="1076"/>
          <ac:spMkLst>
            <pc:docMk/>
            <pc:sldMk cId="788116138" sldId="288"/>
            <ac:spMk id="2" creationId="{ADFA07CA-C642-4F2B-A73D-0A427D776EB0}"/>
          </ac:spMkLst>
        </pc:spChg>
        <pc:spChg chg="mod">
          <ac:chgData name="Sandy Avila" userId="188199e0-2fc6-4cda-bdbd-8d3b1f4aee20" providerId="ADAL" clId="{7E90A9D0-0FDF-4ECC-9095-5C43D7A95260}" dt="2020-08-05T04:26:41.032" v="5405" actId="14100"/>
          <ac:spMkLst>
            <pc:docMk/>
            <pc:sldMk cId="788116138" sldId="288"/>
            <ac:spMk id="4" creationId="{6F10C792-7BDD-4B27-912F-A19FFD025B83}"/>
          </ac:spMkLst>
        </pc:spChg>
        <pc:spChg chg="mod">
          <ac:chgData name="Sandy Avila" userId="188199e0-2fc6-4cda-bdbd-8d3b1f4aee20" providerId="ADAL" clId="{7E90A9D0-0FDF-4ECC-9095-5C43D7A95260}" dt="2020-08-05T04:25:23.954" v="5310" actId="20577"/>
          <ac:spMkLst>
            <pc:docMk/>
            <pc:sldMk cId="788116138" sldId="288"/>
            <ac:spMk id="13" creationId="{2581880E-5A11-4132-B242-FA27BD600558}"/>
          </ac:spMkLst>
        </pc:spChg>
        <pc:grpChg chg="mod">
          <ac:chgData name="Sandy Avila" userId="188199e0-2fc6-4cda-bdbd-8d3b1f4aee20" providerId="ADAL" clId="{7E90A9D0-0FDF-4ECC-9095-5C43D7A95260}" dt="2020-08-05T05:09:56.169" v="7107" actId="1076"/>
          <ac:grpSpMkLst>
            <pc:docMk/>
            <pc:sldMk cId="788116138" sldId="288"/>
            <ac:grpSpMk id="15" creationId="{387DA5F8-158B-42E1-A18B-8AC28D90FBE2}"/>
          </ac:grpSpMkLst>
        </pc:grpChg>
        <pc:picChg chg="mod">
          <ac:chgData name="Sandy Avila" userId="188199e0-2fc6-4cda-bdbd-8d3b1f4aee20" providerId="ADAL" clId="{7E90A9D0-0FDF-4ECC-9095-5C43D7A95260}" dt="2020-08-05T04:14:16.859" v="4989" actId="1036"/>
          <ac:picMkLst>
            <pc:docMk/>
            <pc:sldMk cId="788116138" sldId="288"/>
            <ac:picMk id="6" creationId="{0807E941-C57C-47B0-B5F1-D481C6C59D9C}"/>
          </ac:picMkLst>
        </pc:picChg>
        <pc:picChg chg="add mod">
          <ac:chgData name="Sandy Avila" userId="188199e0-2fc6-4cda-bdbd-8d3b1f4aee20" providerId="ADAL" clId="{7E90A9D0-0FDF-4ECC-9095-5C43D7A95260}" dt="2020-08-05T04:14:02.910" v="4963"/>
          <ac:picMkLst>
            <pc:docMk/>
            <pc:sldMk cId="788116138" sldId="288"/>
            <ac:picMk id="10" creationId="{8E8917B5-FEE1-4A87-A0EE-807609A7B7A0}"/>
          </ac:picMkLst>
        </pc:picChg>
        <pc:picChg chg="mod">
          <ac:chgData name="Sandy Avila" userId="188199e0-2fc6-4cda-bdbd-8d3b1f4aee20" providerId="ADAL" clId="{7E90A9D0-0FDF-4ECC-9095-5C43D7A95260}" dt="2020-08-05T04:14:16.859" v="4989" actId="1036"/>
          <ac:picMkLst>
            <pc:docMk/>
            <pc:sldMk cId="788116138" sldId="288"/>
            <ac:picMk id="12" creationId="{6615FD37-37FC-4892-9FAF-340A9FC17CFC}"/>
          </ac:picMkLst>
        </pc:picChg>
      </pc:sldChg>
      <pc:sldChg chg="addSp delSp modSp mod">
        <pc:chgData name="Sandy Avila" userId="188199e0-2fc6-4cda-bdbd-8d3b1f4aee20" providerId="ADAL" clId="{7E90A9D0-0FDF-4ECC-9095-5C43D7A95260}" dt="2020-08-05T04:12:46.741" v="4951"/>
        <pc:sldMkLst>
          <pc:docMk/>
          <pc:sldMk cId="2203529659" sldId="289"/>
        </pc:sldMkLst>
        <pc:spChg chg="del">
          <ac:chgData name="Sandy Avila" userId="188199e0-2fc6-4cda-bdbd-8d3b1f4aee20" providerId="ADAL" clId="{7E90A9D0-0FDF-4ECC-9095-5C43D7A95260}" dt="2020-08-05T03:53:28.995" v="4621" actId="478"/>
          <ac:spMkLst>
            <pc:docMk/>
            <pc:sldMk cId="2203529659" sldId="289"/>
            <ac:spMk id="4" creationId="{8693F39C-A30C-48BA-A4D6-2FB3593912C0}"/>
          </ac:spMkLst>
        </pc:spChg>
        <pc:spChg chg="add mod">
          <ac:chgData name="Sandy Avila" userId="188199e0-2fc6-4cda-bdbd-8d3b1f4aee20" providerId="ADAL" clId="{7E90A9D0-0FDF-4ECC-9095-5C43D7A95260}" dt="2020-08-05T03:53:36.544" v="4623"/>
          <ac:spMkLst>
            <pc:docMk/>
            <pc:sldMk cId="2203529659" sldId="289"/>
            <ac:spMk id="5" creationId="{CADE77DA-FA2C-4D8C-BFBC-D6BF5F77FCA2}"/>
          </ac:spMkLst>
        </pc:spChg>
        <pc:spChg chg="del">
          <ac:chgData name="Sandy Avila" userId="188199e0-2fc6-4cda-bdbd-8d3b1f4aee20" providerId="ADAL" clId="{7E90A9D0-0FDF-4ECC-9095-5C43D7A95260}" dt="2020-08-05T03:53:26.474" v="4620" actId="478"/>
          <ac:spMkLst>
            <pc:docMk/>
            <pc:sldMk cId="2203529659" sldId="289"/>
            <ac:spMk id="6" creationId="{2B28DE01-8D8F-400D-A79E-5A3FECC34137}"/>
          </ac:spMkLst>
        </pc:spChg>
        <pc:spChg chg="add mod">
          <ac:chgData name="Sandy Avila" userId="188199e0-2fc6-4cda-bdbd-8d3b1f4aee20" providerId="ADAL" clId="{7E90A9D0-0FDF-4ECC-9095-5C43D7A95260}" dt="2020-08-05T03:54:11.866" v="4628" actId="1076"/>
          <ac:spMkLst>
            <pc:docMk/>
            <pc:sldMk cId="2203529659" sldId="289"/>
            <ac:spMk id="7" creationId="{A73A2584-DA82-456C-85A0-3F36641E910B}"/>
          </ac:spMkLst>
        </pc:spChg>
        <pc:picChg chg="del">
          <ac:chgData name="Sandy Avila" userId="188199e0-2fc6-4cda-bdbd-8d3b1f4aee20" providerId="ADAL" clId="{7E90A9D0-0FDF-4ECC-9095-5C43D7A95260}" dt="2020-08-05T03:53:23.803" v="4619" actId="478"/>
          <ac:picMkLst>
            <pc:docMk/>
            <pc:sldMk cId="2203529659" sldId="289"/>
            <ac:picMk id="3" creationId="{B8ADD764-84CE-4512-A9A1-03F174E7A158}"/>
          </ac:picMkLst>
        </pc:picChg>
        <pc:picChg chg="add mod">
          <ac:chgData name="Sandy Avila" userId="188199e0-2fc6-4cda-bdbd-8d3b1f4aee20" providerId="ADAL" clId="{7E90A9D0-0FDF-4ECC-9095-5C43D7A95260}" dt="2020-08-05T04:12:46.741" v="4951"/>
          <ac:picMkLst>
            <pc:docMk/>
            <pc:sldMk cId="2203529659" sldId="289"/>
            <ac:picMk id="8" creationId="{FFEABF99-0A76-4AB9-B286-D084604E90CE}"/>
          </ac:picMkLst>
        </pc:picChg>
      </pc:sldChg>
      <pc:sldChg chg="addSp delSp modSp mod">
        <pc:chgData name="Sandy Avila" userId="188199e0-2fc6-4cda-bdbd-8d3b1f4aee20" providerId="ADAL" clId="{7E90A9D0-0FDF-4ECC-9095-5C43D7A95260}" dt="2020-08-05T05:07:41.886" v="7046" actId="1076"/>
        <pc:sldMkLst>
          <pc:docMk/>
          <pc:sldMk cId="1363068560" sldId="290"/>
        </pc:sldMkLst>
        <pc:spChg chg="add mod">
          <ac:chgData name="Sandy Avila" userId="188199e0-2fc6-4cda-bdbd-8d3b1f4aee20" providerId="ADAL" clId="{7E90A9D0-0FDF-4ECC-9095-5C43D7A95260}" dt="2020-08-05T05:07:41.886" v="7046" actId="1076"/>
          <ac:spMkLst>
            <pc:docMk/>
            <pc:sldMk cId="1363068560" sldId="290"/>
            <ac:spMk id="4" creationId="{E4D16B08-DCC8-4F26-8975-877CD1FB7007}"/>
          </ac:spMkLst>
        </pc:spChg>
        <pc:spChg chg="del">
          <ac:chgData name="Sandy Avila" userId="188199e0-2fc6-4cda-bdbd-8d3b1f4aee20" providerId="ADAL" clId="{7E90A9D0-0FDF-4ECC-9095-5C43D7A95260}" dt="2020-08-05T04:00:07.875" v="4750" actId="478"/>
          <ac:spMkLst>
            <pc:docMk/>
            <pc:sldMk cId="1363068560" sldId="290"/>
            <ac:spMk id="5" creationId="{CADE77DA-FA2C-4D8C-BFBC-D6BF5F77FCA2}"/>
          </ac:spMkLst>
        </pc:spChg>
        <pc:spChg chg="add mod">
          <ac:chgData name="Sandy Avila" userId="188199e0-2fc6-4cda-bdbd-8d3b1f4aee20" providerId="ADAL" clId="{7E90A9D0-0FDF-4ECC-9095-5C43D7A95260}" dt="2020-08-05T05:07:37.552" v="7045" actId="1036"/>
          <ac:spMkLst>
            <pc:docMk/>
            <pc:sldMk cId="1363068560" sldId="290"/>
            <ac:spMk id="6" creationId="{25AD5E2D-A5C8-4522-BCF7-6B03F8BA2453}"/>
          </ac:spMkLst>
        </pc:spChg>
        <pc:spChg chg="del">
          <ac:chgData name="Sandy Avila" userId="188199e0-2fc6-4cda-bdbd-8d3b1f4aee20" providerId="ADAL" clId="{7E90A9D0-0FDF-4ECC-9095-5C43D7A95260}" dt="2020-08-05T04:00:04.885" v="4749" actId="478"/>
          <ac:spMkLst>
            <pc:docMk/>
            <pc:sldMk cId="1363068560" sldId="290"/>
            <ac:spMk id="7" creationId="{A73A2584-DA82-456C-85A0-3F36641E910B}"/>
          </ac:spMkLst>
        </pc:spChg>
        <pc:spChg chg="add mod">
          <ac:chgData name="Sandy Avila" userId="188199e0-2fc6-4cda-bdbd-8d3b1f4aee20" providerId="ADAL" clId="{7E90A9D0-0FDF-4ECC-9095-5C43D7A95260}" dt="2020-08-05T05:07:37.552" v="7045" actId="1036"/>
          <ac:spMkLst>
            <pc:docMk/>
            <pc:sldMk cId="1363068560" sldId="290"/>
            <ac:spMk id="8" creationId="{0A90FE7F-E2DE-4E79-8707-E8A23223B2FA}"/>
          </ac:spMkLst>
        </pc:spChg>
        <pc:picChg chg="add mod">
          <ac:chgData name="Sandy Avila" userId="188199e0-2fc6-4cda-bdbd-8d3b1f4aee20" providerId="ADAL" clId="{7E90A9D0-0FDF-4ECC-9095-5C43D7A95260}" dt="2020-08-05T05:07:37.552" v="7045" actId="1036"/>
          <ac:picMkLst>
            <pc:docMk/>
            <pc:sldMk cId="1363068560" sldId="290"/>
            <ac:picMk id="9" creationId="{908305D0-C1CE-43C8-BCA4-08125AB35CEC}"/>
          </ac:picMkLst>
        </pc:picChg>
        <pc:picChg chg="add mod">
          <ac:chgData name="Sandy Avila" userId="188199e0-2fc6-4cda-bdbd-8d3b1f4aee20" providerId="ADAL" clId="{7E90A9D0-0FDF-4ECC-9095-5C43D7A95260}" dt="2020-08-05T05:07:37.552" v="7045" actId="1036"/>
          <ac:picMkLst>
            <pc:docMk/>
            <pc:sldMk cId="1363068560" sldId="290"/>
            <ac:picMk id="10" creationId="{394AB3A2-DCFF-4805-960F-72F27D11ACC7}"/>
          </ac:picMkLst>
        </pc:picChg>
        <pc:picChg chg="add mod">
          <ac:chgData name="Sandy Avila" userId="188199e0-2fc6-4cda-bdbd-8d3b1f4aee20" providerId="ADAL" clId="{7E90A9D0-0FDF-4ECC-9095-5C43D7A95260}" dt="2020-08-05T04:13:07.674" v="4954"/>
          <ac:picMkLst>
            <pc:docMk/>
            <pc:sldMk cId="1363068560" sldId="290"/>
            <ac:picMk id="11" creationId="{A6494214-AC37-4F8E-8A43-D75E53801561}"/>
          </ac:picMkLst>
        </pc:picChg>
      </pc:sldChg>
      <pc:sldChg chg="addSp delSp modSp mod">
        <pc:chgData name="Sandy Avila" userId="188199e0-2fc6-4cda-bdbd-8d3b1f4aee20" providerId="ADAL" clId="{7E90A9D0-0FDF-4ECC-9095-5C43D7A95260}" dt="2020-08-05T05:09:06.509" v="7100" actId="1076"/>
        <pc:sldMkLst>
          <pc:docMk/>
          <pc:sldMk cId="3652126761" sldId="291"/>
        </pc:sldMkLst>
        <pc:spChg chg="del">
          <ac:chgData name="Sandy Avila" userId="188199e0-2fc6-4cda-bdbd-8d3b1f4aee20" providerId="ADAL" clId="{7E90A9D0-0FDF-4ECC-9095-5C43D7A95260}" dt="2020-08-05T04:07:52.902" v="4915" actId="478"/>
          <ac:spMkLst>
            <pc:docMk/>
            <pc:sldMk cId="3652126761" sldId="291"/>
            <ac:spMk id="9" creationId="{DB5852EF-AE09-4632-BC5F-B7C167C45EB2}"/>
          </ac:spMkLst>
        </pc:spChg>
        <pc:spChg chg="add mod">
          <ac:chgData name="Sandy Avila" userId="188199e0-2fc6-4cda-bdbd-8d3b1f4aee20" providerId="ADAL" clId="{7E90A9D0-0FDF-4ECC-9095-5C43D7A95260}" dt="2020-08-05T05:09:06.509" v="7100" actId="1076"/>
          <ac:spMkLst>
            <pc:docMk/>
            <pc:sldMk cId="3652126761" sldId="291"/>
            <ac:spMk id="14" creationId="{FC08B41D-6694-42E7-8443-212F89C5F7CE}"/>
          </ac:spMkLst>
        </pc:spChg>
        <pc:spChg chg="add mod">
          <ac:chgData name="Sandy Avila" userId="188199e0-2fc6-4cda-bdbd-8d3b1f4aee20" providerId="ADAL" clId="{7E90A9D0-0FDF-4ECC-9095-5C43D7A95260}" dt="2020-08-05T05:09:02.784" v="7099" actId="1036"/>
          <ac:spMkLst>
            <pc:docMk/>
            <pc:sldMk cId="3652126761" sldId="291"/>
            <ac:spMk id="17" creationId="{A05134CF-C1C0-4BB2-8A22-99754253E1CA}"/>
          </ac:spMkLst>
        </pc:spChg>
        <pc:grpChg chg="del">
          <ac:chgData name="Sandy Avila" userId="188199e0-2fc6-4cda-bdbd-8d3b1f4aee20" providerId="ADAL" clId="{7E90A9D0-0FDF-4ECC-9095-5C43D7A95260}" dt="2020-08-05T04:07:54.288" v="4916" actId="478"/>
          <ac:grpSpMkLst>
            <pc:docMk/>
            <pc:sldMk cId="3652126761" sldId="291"/>
            <ac:grpSpMk id="13" creationId="{732FE29A-038F-4908-82E1-293F34122CCC}"/>
          </ac:grpSpMkLst>
        </pc:grpChg>
        <pc:picChg chg="add mod">
          <ac:chgData name="Sandy Avila" userId="188199e0-2fc6-4cda-bdbd-8d3b1f4aee20" providerId="ADAL" clId="{7E90A9D0-0FDF-4ECC-9095-5C43D7A95260}" dt="2020-08-05T05:09:02.784" v="7099" actId="1036"/>
          <ac:picMkLst>
            <pc:docMk/>
            <pc:sldMk cId="3652126761" sldId="291"/>
            <ac:picMk id="15" creationId="{6E23E6AF-3CC4-4CC3-9B2F-EC34E40BB2A1}"/>
          </ac:picMkLst>
        </pc:picChg>
        <pc:picChg chg="add mod">
          <ac:chgData name="Sandy Avila" userId="188199e0-2fc6-4cda-bdbd-8d3b1f4aee20" providerId="ADAL" clId="{7E90A9D0-0FDF-4ECC-9095-5C43D7A95260}" dt="2020-08-05T05:09:02.784" v="7099" actId="1036"/>
          <ac:picMkLst>
            <pc:docMk/>
            <pc:sldMk cId="3652126761" sldId="291"/>
            <ac:picMk id="16" creationId="{6B4A6BC4-9BC4-412A-AAA4-41631AF75228}"/>
          </ac:picMkLst>
        </pc:picChg>
        <pc:picChg chg="add mod">
          <ac:chgData name="Sandy Avila" userId="188199e0-2fc6-4cda-bdbd-8d3b1f4aee20" providerId="ADAL" clId="{7E90A9D0-0FDF-4ECC-9095-5C43D7A95260}" dt="2020-08-05T04:13:28.907" v="4959"/>
          <ac:picMkLst>
            <pc:docMk/>
            <pc:sldMk cId="3652126761" sldId="291"/>
            <ac:picMk id="18" creationId="{DF470C5A-A12B-40C3-BE27-B3B93964FC5D}"/>
          </ac:picMkLst>
        </pc:picChg>
      </pc:sldChg>
      <pc:sldChg chg="addSp delSp modSp mod">
        <pc:chgData name="Sandy Avila" userId="188199e0-2fc6-4cda-bdbd-8d3b1f4aee20" providerId="ADAL" clId="{7E90A9D0-0FDF-4ECC-9095-5C43D7A95260}" dt="2020-08-05T05:09:29.743" v="7103" actId="1076"/>
        <pc:sldMkLst>
          <pc:docMk/>
          <pc:sldMk cId="2931081818" sldId="292"/>
        </pc:sldMkLst>
        <pc:spChg chg="add mod">
          <ac:chgData name="Sandy Avila" userId="188199e0-2fc6-4cda-bdbd-8d3b1f4aee20" providerId="ADAL" clId="{7E90A9D0-0FDF-4ECC-9095-5C43D7A95260}" dt="2020-08-05T05:09:29.743" v="7103" actId="1076"/>
          <ac:spMkLst>
            <pc:docMk/>
            <pc:sldMk cId="2931081818" sldId="292"/>
            <ac:spMk id="8" creationId="{72D0CD4C-A799-4315-B896-6916892F0127}"/>
          </ac:spMkLst>
        </pc:spChg>
        <pc:spChg chg="add mod">
          <ac:chgData name="Sandy Avila" userId="188199e0-2fc6-4cda-bdbd-8d3b1f4aee20" providerId="ADAL" clId="{7E90A9D0-0FDF-4ECC-9095-5C43D7A95260}" dt="2020-08-05T05:09:26.019" v="7102" actId="1076"/>
          <ac:spMkLst>
            <pc:docMk/>
            <pc:sldMk cId="2931081818" sldId="292"/>
            <ac:spMk id="9" creationId="{771A63D2-E2C4-4348-9D75-0E9DD6CDDB1C}"/>
          </ac:spMkLst>
        </pc:spChg>
        <pc:spChg chg="del">
          <ac:chgData name="Sandy Avila" userId="188199e0-2fc6-4cda-bdbd-8d3b1f4aee20" providerId="ADAL" clId="{7E90A9D0-0FDF-4ECC-9095-5C43D7A95260}" dt="2020-08-05T04:11:34.311" v="4940" actId="478"/>
          <ac:spMkLst>
            <pc:docMk/>
            <pc:sldMk cId="2931081818" sldId="292"/>
            <ac:spMk id="14" creationId="{FC08B41D-6694-42E7-8443-212F89C5F7CE}"/>
          </ac:spMkLst>
        </pc:spChg>
        <pc:spChg chg="del">
          <ac:chgData name="Sandy Avila" userId="188199e0-2fc6-4cda-bdbd-8d3b1f4aee20" providerId="ADAL" clId="{7E90A9D0-0FDF-4ECC-9095-5C43D7A95260}" dt="2020-08-05T04:11:31.039" v="4939" actId="478"/>
          <ac:spMkLst>
            <pc:docMk/>
            <pc:sldMk cId="2931081818" sldId="292"/>
            <ac:spMk id="17" creationId="{A05134CF-C1C0-4BB2-8A22-99754253E1CA}"/>
          </ac:spMkLst>
        </pc:spChg>
        <pc:picChg chg="add mod">
          <ac:chgData name="Sandy Avila" userId="188199e0-2fc6-4cda-bdbd-8d3b1f4aee20" providerId="ADAL" clId="{7E90A9D0-0FDF-4ECC-9095-5C43D7A95260}" dt="2020-08-05T04:13:41.513" v="4961"/>
          <ac:picMkLst>
            <pc:docMk/>
            <pc:sldMk cId="2931081818" sldId="292"/>
            <ac:picMk id="12" creationId="{6144BB51-62B4-4B4B-AC4E-25433F7CB3F1}"/>
          </ac:picMkLst>
        </pc:picChg>
        <pc:picChg chg="del">
          <ac:chgData name="Sandy Avila" userId="188199e0-2fc6-4cda-bdbd-8d3b1f4aee20" providerId="ADAL" clId="{7E90A9D0-0FDF-4ECC-9095-5C43D7A95260}" dt="2020-08-05T04:11:25.155" v="4937" actId="478"/>
          <ac:picMkLst>
            <pc:docMk/>
            <pc:sldMk cId="2931081818" sldId="292"/>
            <ac:picMk id="15" creationId="{6E23E6AF-3CC4-4CC3-9B2F-EC34E40BB2A1}"/>
          </ac:picMkLst>
        </pc:picChg>
        <pc:picChg chg="del">
          <ac:chgData name="Sandy Avila" userId="188199e0-2fc6-4cda-bdbd-8d3b1f4aee20" providerId="ADAL" clId="{7E90A9D0-0FDF-4ECC-9095-5C43D7A95260}" dt="2020-08-05T04:11:27.457" v="4938" actId="478"/>
          <ac:picMkLst>
            <pc:docMk/>
            <pc:sldMk cId="2931081818" sldId="292"/>
            <ac:picMk id="16" creationId="{6B4A6BC4-9BC4-412A-AAA4-41631AF75228}"/>
          </ac:picMkLst>
        </pc:picChg>
      </pc:sldChg>
      <pc:sldChg chg="addSp delSp modSp mod">
        <pc:chgData name="Sandy Avila" userId="188199e0-2fc6-4cda-bdbd-8d3b1f4aee20" providerId="ADAL" clId="{7E90A9D0-0FDF-4ECC-9095-5C43D7A95260}" dt="2020-08-05T05:10:12.381" v="7110" actId="1076"/>
        <pc:sldMkLst>
          <pc:docMk/>
          <pc:sldMk cId="1534089108" sldId="293"/>
        </pc:sldMkLst>
        <pc:spChg chg="del">
          <ac:chgData name="Sandy Avila" userId="188199e0-2fc6-4cda-bdbd-8d3b1f4aee20" providerId="ADAL" clId="{7E90A9D0-0FDF-4ECC-9095-5C43D7A95260}" dt="2020-08-05T04:16:24.186" v="4994" actId="478"/>
          <ac:spMkLst>
            <pc:docMk/>
            <pc:sldMk cId="1534089108" sldId="293"/>
            <ac:spMk id="2" creationId="{ADFA07CA-C642-4F2B-A73D-0A427D776EB0}"/>
          </ac:spMkLst>
        </pc:spChg>
        <pc:spChg chg="add mod">
          <ac:chgData name="Sandy Avila" userId="188199e0-2fc6-4cda-bdbd-8d3b1f4aee20" providerId="ADAL" clId="{7E90A9D0-0FDF-4ECC-9095-5C43D7A95260}" dt="2020-08-05T05:10:12.381" v="7110" actId="1076"/>
          <ac:spMkLst>
            <pc:docMk/>
            <pc:sldMk cId="1534089108" sldId="293"/>
            <ac:spMk id="3" creationId="{6EBE7ECB-0F4D-47E9-8FA5-A8490CFB6501}"/>
          </ac:spMkLst>
        </pc:spChg>
        <pc:spChg chg="add mod">
          <ac:chgData name="Sandy Avila" userId="188199e0-2fc6-4cda-bdbd-8d3b1f4aee20" providerId="ADAL" clId="{7E90A9D0-0FDF-4ECC-9095-5C43D7A95260}" dt="2020-08-05T04:54:30.954" v="6738" actId="20577"/>
          <ac:spMkLst>
            <pc:docMk/>
            <pc:sldMk cId="1534089108" sldId="293"/>
            <ac:spMk id="16" creationId="{19C3B5E3-8EA0-4898-9647-1DA15A50BC4C}"/>
          </ac:spMkLst>
        </pc:spChg>
        <pc:grpChg chg="del">
          <ac:chgData name="Sandy Avila" userId="188199e0-2fc6-4cda-bdbd-8d3b1f4aee20" providerId="ADAL" clId="{7E90A9D0-0FDF-4ECC-9095-5C43D7A95260}" dt="2020-08-05T04:16:25.682" v="4995" actId="478"/>
          <ac:grpSpMkLst>
            <pc:docMk/>
            <pc:sldMk cId="1534089108" sldId="293"/>
            <ac:grpSpMk id="15" creationId="{387DA5F8-158B-42E1-A18B-8AC28D90FBE2}"/>
          </ac:grpSpMkLst>
        </pc:grpChg>
        <pc:picChg chg="add mod">
          <ac:chgData name="Sandy Avila" userId="188199e0-2fc6-4cda-bdbd-8d3b1f4aee20" providerId="ADAL" clId="{7E90A9D0-0FDF-4ECC-9095-5C43D7A95260}" dt="2020-08-05T05:10:08.453" v="7109" actId="1076"/>
          <ac:picMkLst>
            <pc:docMk/>
            <pc:sldMk cId="1534089108" sldId="293"/>
            <ac:picMk id="8" creationId="{70E27FD4-9B7E-4CCB-BD42-5D785E51B0EA}"/>
          </ac:picMkLst>
        </pc:picChg>
      </pc:sldChg>
      <pc:sldChg chg="del">
        <pc:chgData name="Sandy Avila" userId="188199e0-2fc6-4cda-bdbd-8d3b1f4aee20" providerId="ADAL" clId="{7E90A9D0-0FDF-4ECC-9095-5C43D7A95260}" dt="2020-08-05T04:16:32.733" v="4996" actId="47"/>
        <pc:sldMkLst>
          <pc:docMk/>
          <pc:sldMk cId="1407416959" sldId="294"/>
        </pc:sldMkLst>
      </pc:sldChg>
      <pc:sldChg chg="addSp delSp modSp mod">
        <pc:chgData name="Sandy Avila" userId="188199e0-2fc6-4cda-bdbd-8d3b1f4aee20" providerId="ADAL" clId="{7E90A9D0-0FDF-4ECC-9095-5C43D7A95260}" dt="2020-08-05T05:10:52.486" v="7116" actId="1076"/>
        <pc:sldMkLst>
          <pc:docMk/>
          <pc:sldMk cId="1107441050" sldId="295"/>
        </pc:sldMkLst>
        <pc:spChg chg="add mod">
          <ac:chgData name="Sandy Avila" userId="188199e0-2fc6-4cda-bdbd-8d3b1f4aee20" providerId="ADAL" clId="{7E90A9D0-0FDF-4ECC-9095-5C43D7A95260}" dt="2020-08-05T05:10:28.377" v="7112" actId="6549"/>
          <ac:spMkLst>
            <pc:docMk/>
            <pc:sldMk cId="1107441050" sldId="295"/>
            <ac:spMk id="2" creationId="{9A7189CC-AA5F-4B4F-BDB9-E3DE8A952F53}"/>
          </ac:spMkLst>
        </pc:spChg>
        <pc:spChg chg="add mod">
          <ac:chgData name="Sandy Avila" userId="188199e0-2fc6-4cda-bdbd-8d3b1f4aee20" providerId="ADAL" clId="{7E90A9D0-0FDF-4ECC-9095-5C43D7A95260}" dt="2020-08-05T05:10:48.993" v="7115" actId="1076"/>
          <ac:spMkLst>
            <pc:docMk/>
            <pc:sldMk cId="1107441050" sldId="295"/>
            <ac:spMk id="12" creationId="{F3A0B79E-C949-45B7-9AC6-5EFA654D64AB}"/>
          </ac:spMkLst>
        </pc:spChg>
        <pc:picChg chg="add del mod">
          <ac:chgData name="Sandy Avila" userId="188199e0-2fc6-4cda-bdbd-8d3b1f4aee20" providerId="ADAL" clId="{7E90A9D0-0FDF-4ECC-9095-5C43D7A95260}" dt="2020-08-05T05:01:01.984" v="6922" actId="478"/>
          <ac:picMkLst>
            <pc:docMk/>
            <pc:sldMk cId="1107441050" sldId="295"/>
            <ac:picMk id="4" creationId="{345FEA44-BD6A-4E66-8037-151CECF5B049}"/>
          </ac:picMkLst>
        </pc:picChg>
        <pc:picChg chg="add mod">
          <ac:chgData name="Sandy Avila" userId="188199e0-2fc6-4cda-bdbd-8d3b1f4aee20" providerId="ADAL" clId="{7E90A9D0-0FDF-4ECC-9095-5C43D7A95260}" dt="2020-08-05T05:10:38.675" v="7113" actId="1076"/>
          <ac:picMkLst>
            <pc:docMk/>
            <pc:sldMk cId="1107441050" sldId="295"/>
            <ac:picMk id="6" creationId="{E9778E7D-BF4D-45F4-AF6B-07945A454564}"/>
          </ac:picMkLst>
        </pc:picChg>
        <pc:picChg chg="add mod">
          <ac:chgData name="Sandy Avila" userId="188199e0-2fc6-4cda-bdbd-8d3b1f4aee20" providerId="ADAL" clId="{7E90A9D0-0FDF-4ECC-9095-5C43D7A95260}" dt="2020-08-05T05:10:52.486" v="7116" actId="1076"/>
          <ac:picMkLst>
            <pc:docMk/>
            <pc:sldMk cId="1107441050" sldId="295"/>
            <ac:picMk id="8" creationId="{B7993955-BDCD-480B-B5D4-8068C2C30055}"/>
          </ac:picMkLst>
        </pc:picChg>
        <pc:picChg chg="add mod">
          <ac:chgData name="Sandy Avila" userId="188199e0-2fc6-4cda-bdbd-8d3b1f4aee20" providerId="ADAL" clId="{7E90A9D0-0FDF-4ECC-9095-5C43D7A95260}" dt="2020-08-05T05:05:05.300" v="6987" actId="1076"/>
          <ac:picMkLst>
            <pc:docMk/>
            <pc:sldMk cId="1107441050" sldId="295"/>
            <ac:picMk id="11" creationId="{C6D900F4-5E57-4F0F-B938-FAA0E03D9453}"/>
          </ac:picMkLst>
        </pc:picChg>
      </pc:sldChg>
      <pc:sldChg chg="addSp delSp modSp add del mod">
        <pc:chgData name="Sandy Avila" userId="188199e0-2fc6-4cda-bdbd-8d3b1f4aee20" providerId="ADAL" clId="{7E90A9D0-0FDF-4ECC-9095-5C43D7A95260}" dt="2020-08-05T05:09:41.117" v="7105" actId="1076"/>
        <pc:sldMkLst>
          <pc:docMk/>
          <pc:sldMk cId="2578571131" sldId="296"/>
        </pc:sldMkLst>
        <pc:spChg chg="add mod">
          <ac:chgData name="Sandy Avila" userId="188199e0-2fc6-4cda-bdbd-8d3b1f4aee20" providerId="ADAL" clId="{7E90A9D0-0FDF-4ECC-9095-5C43D7A95260}" dt="2020-08-05T05:09:37.849" v="7104" actId="1076"/>
          <ac:spMkLst>
            <pc:docMk/>
            <pc:sldMk cId="2578571131" sldId="296"/>
            <ac:spMk id="7" creationId="{A7E5C6F4-AA99-4BA0-8C7C-E1E978DDF971}"/>
          </ac:spMkLst>
        </pc:spChg>
        <pc:spChg chg="del">
          <ac:chgData name="Sandy Avila" userId="188199e0-2fc6-4cda-bdbd-8d3b1f4aee20" providerId="ADAL" clId="{7E90A9D0-0FDF-4ECC-9095-5C43D7A95260}" dt="2020-08-05T04:22:15.157" v="5164" actId="478"/>
          <ac:spMkLst>
            <pc:docMk/>
            <pc:sldMk cId="2578571131" sldId="296"/>
            <ac:spMk id="8" creationId="{72D0CD4C-A799-4315-B896-6916892F0127}"/>
          </ac:spMkLst>
        </pc:spChg>
        <pc:spChg chg="del">
          <ac:chgData name="Sandy Avila" userId="188199e0-2fc6-4cda-bdbd-8d3b1f4aee20" providerId="ADAL" clId="{7E90A9D0-0FDF-4ECC-9095-5C43D7A95260}" dt="2020-08-05T04:22:17.834" v="5165" actId="478"/>
          <ac:spMkLst>
            <pc:docMk/>
            <pc:sldMk cId="2578571131" sldId="296"/>
            <ac:spMk id="9" creationId="{771A63D2-E2C4-4348-9D75-0E9DD6CDDB1C}"/>
          </ac:spMkLst>
        </pc:spChg>
        <pc:spChg chg="add mod">
          <ac:chgData name="Sandy Avila" userId="188199e0-2fc6-4cda-bdbd-8d3b1f4aee20" providerId="ADAL" clId="{7E90A9D0-0FDF-4ECC-9095-5C43D7A95260}" dt="2020-08-05T05:09:41.117" v="7105" actId="1076"/>
          <ac:spMkLst>
            <pc:docMk/>
            <pc:sldMk cId="2578571131" sldId="296"/>
            <ac:spMk id="13" creationId="{88B9317B-9C60-44D3-A79D-FB4128330E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0F885-C7C2-4D17-B216-3446896AB911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35858-F61B-4DEB-8620-2D9E786A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7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43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9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4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1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3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5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5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guides.ucf.edu/graduateworkshop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ucflibrar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cflibrary.tumblr.com/" TargetMode="External"/><Relationship Id="rId5" Type="http://schemas.openxmlformats.org/officeDocument/2006/relationships/hyperlink" Target="https://twitter.com/UCFLibrary" TargetMode="External"/><Relationship Id="rId4" Type="http://schemas.openxmlformats.org/officeDocument/2006/relationships/hyperlink" Target="https://www.instagram.com/ucflibrary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vatarmaker.com/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mailto:Buenaventura.Basco@ucf.edu" TargetMode="External"/><Relationship Id="rId4" Type="http://schemas.openxmlformats.org/officeDocument/2006/relationships/hyperlink" Target="mailto:Sandy.Avila@ucf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0/07/28/us/covid-19-colleges-universities.html?action=click&amp;module=Top%20Stories&amp;pgtype=Homepag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s.library.ucf.edu/scholcom-brownbag/" TargetMode="External"/><Relationship Id="rId2" Type="http://schemas.openxmlformats.org/officeDocument/2006/relationships/hyperlink" Target="https://library.ucf.edu/new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18B8C-CA72-4E49-B05B-D97D47BFF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659B8A-9BA8-4F18-88D2-7AC8F07E7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1"/>
            <a:ext cx="12192002" cy="1615439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Staying Calm &amp; Carrying On: </a:t>
            </a:r>
            <a:br>
              <a:rPr lang="en-US" sz="3200" b="1" dirty="0"/>
            </a:br>
            <a:r>
              <a:rPr lang="en-US" sz="3200" b="1" dirty="0"/>
              <a:t>How the UCF Libraries’ STEM Librarians Extended their Reach Through Remote Access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7ACD0-4BC0-4FEB-9237-1A2DDBF5F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4148" y="4561864"/>
            <a:ext cx="6743701" cy="2062481"/>
          </a:xfrm>
          <a:solidFill>
            <a:schemeClr val="tx2">
              <a:lumMod val="25000"/>
              <a:lumOff val="75000"/>
            </a:schemeClr>
          </a:solidFill>
        </p:spPr>
        <p:txBody>
          <a:bodyPr anchor="ctr">
            <a:normAutofit fontScale="62500" lnSpcReduction="20000"/>
          </a:bodyPr>
          <a:lstStyle/>
          <a:p>
            <a:pPr algn="ctr"/>
            <a:r>
              <a:rPr lang="en-US" b="1" dirty="0"/>
              <a:t>Sandy Avila</a:t>
            </a:r>
          </a:p>
          <a:p>
            <a:pPr algn="ctr"/>
            <a:r>
              <a:rPr lang="en-US" b="1" dirty="0"/>
              <a:t>Ven Basco</a:t>
            </a:r>
          </a:p>
          <a:p>
            <a:pPr algn="ctr"/>
            <a:r>
              <a:rPr lang="en-US" sz="2900" b="1" dirty="0"/>
              <a:t>University of Central Florida Libraries</a:t>
            </a:r>
          </a:p>
          <a:p>
            <a:pPr algn="ctr"/>
            <a:endParaRPr lang="en-US" sz="2300" b="1" dirty="0"/>
          </a:p>
          <a:p>
            <a:pPr algn="ctr"/>
            <a:r>
              <a:rPr lang="en-US" sz="2300" b="1" dirty="0"/>
              <a:t>Science Librarianship in the Time of COVID-19 Virtual Conference </a:t>
            </a:r>
          </a:p>
          <a:p>
            <a:pPr algn="ctr"/>
            <a:r>
              <a:rPr lang="en-US" sz="2300" b="1" dirty="0"/>
              <a:t>August 5, 2020</a:t>
            </a:r>
          </a:p>
        </p:txBody>
      </p:sp>
      <p:pic>
        <p:nvPicPr>
          <p:cNvPr id="19" name="Google Shape;313;p57">
            <a:extLst>
              <a:ext uri="{FF2B5EF4-FFF2-40B4-BE49-F238E27FC236}">
                <a16:creationId xmlns:a16="http://schemas.microsoft.com/office/drawing/2014/main" id="{D8750689-8607-43D3-83A9-E94E93226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28038" y="614581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51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D5A8636-F4E1-4E90-A84B-C9AF38E9F8B3}"/>
              </a:ext>
            </a:extLst>
          </p:cNvPr>
          <p:cNvSpPr txBox="1"/>
          <p:nvPr/>
        </p:nvSpPr>
        <p:spPr>
          <a:xfrm>
            <a:off x="5347620" y="2639960"/>
            <a:ext cx="19868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ADFDE-A1EA-4F21-ABED-4749FBD399ED}"/>
              </a:ext>
            </a:extLst>
          </p:cNvPr>
          <p:cNvSpPr txBox="1"/>
          <p:nvPr/>
        </p:nvSpPr>
        <p:spPr>
          <a:xfrm>
            <a:off x="10620541" y="4101091"/>
            <a:ext cx="1352302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08B41D-6694-42E7-8443-212F89C5F7CE}"/>
              </a:ext>
            </a:extLst>
          </p:cNvPr>
          <p:cNvSpPr txBox="1">
            <a:spLocks/>
          </p:cNvSpPr>
          <p:nvPr/>
        </p:nvSpPr>
        <p:spPr>
          <a:xfrm>
            <a:off x="0" y="410565"/>
            <a:ext cx="12192000" cy="117961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Partnership Strategies- External Collaborations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23E6AF-3CC4-4CC3-9B2F-EC34E40BB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45" y="1216143"/>
            <a:ext cx="8887910" cy="30423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4A6BC4-9BC4-412A-AAA4-41631AF7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045" y="3842875"/>
            <a:ext cx="4063098" cy="4315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5134CF-C1C0-4BB2-8A22-99754253E1CA}"/>
              </a:ext>
            </a:extLst>
          </p:cNvPr>
          <p:cNvSpPr txBox="1"/>
          <p:nvPr/>
        </p:nvSpPr>
        <p:spPr>
          <a:xfrm>
            <a:off x="223966" y="4274414"/>
            <a:ext cx="117488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+mj-lt"/>
              </a:rPr>
              <a:t>Coordinated by the College of Graduate Studies, the Pathways to Success program offers free development opportunities for graduate students and postdoctoral scholars.</a:t>
            </a:r>
          </a:p>
          <a:p>
            <a:pPr algn="ctr"/>
            <a:endParaRPr lang="en-US" sz="1200" dirty="0">
              <a:latin typeface="+mj-lt"/>
            </a:endParaRPr>
          </a:p>
          <a:p>
            <a:pPr algn="ctr"/>
            <a:r>
              <a:rPr lang="en-US" sz="2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https://guides.ucf.edu/graduateworkshops</a:t>
            </a:r>
            <a:endParaRPr lang="en-US" sz="2600" dirty="0">
              <a:latin typeface="+mj-lt"/>
            </a:endParaRPr>
          </a:p>
        </p:txBody>
      </p:sp>
      <p:pic>
        <p:nvPicPr>
          <p:cNvPr id="18" name="Google Shape;313;p57">
            <a:extLst>
              <a:ext uri="{FF2B5EF4-FFF2-40B4-BE49-F238E27FC236}">
                <a16:creationId xmlns:a16="http://schemas.microsoft.com/office/drawing/2014/main" id="{DF470C5A-A12B-40C3-BE27-B3B93964FC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126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FCC940C-CED9-42DE-A21A-08957E3C536B}"/>
              </a:ext>
            </a:extLst>
          </p:cNvPr>
          <p:cNvGrpSpPr/>
          <p:nvPr/>
        </p:nvGrpSpPr>
        <p:grpSpPr>
          <a:xfrm>
            <a:off x="568324" y="471021"/>
            <a:ext cx="11228539" cy="5584873"/>
            <a:chOff x="576262" y="663527"/>
            <a:chExt cx="11228539" cy="55848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0BC353-90BF-465B-B877-E0783D1EE94D}"/>
                </a:ext>
              </a:extLst>
            </p:cNvPr>
            <p:cNvGrpSpPr/>
            <p:nvPr/>
          </p:nvGrpSpPr>
          <p:grpSpPr>
            <a:xfrm>
              <a:off x="576262" y="663527"/>
              <a:ext cx="4239217" cy="5584873"/>
              <a:chOff x="576262" y="536527"/>
              <a:chExt cx="4239217" cy="5584873"/>
            </a:xfrm>
          </p:grpSpPr>
          <p:pic>
            <p:nvPicPr>
              <p:cNvPr id="5" name="Picture 4" descr="A person holding a sign&#10;&#10;Description automatically generated">
                <a:extLst>
                  <a:ext uri="{FF2B5EF4-FFF2-40B4-BE49-F238E27FC236}">
                    <a16:creationId xmlns:a16="http://schemas.microsoft.com/office/drawing/2014/main" id="{C219EEAF-9BDA-4EFA-8F92-85258768F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40" r="2359" b="3309"/>
              <a:stretch/>
            </p:blipFill>
            <p:spPr>
              <a:xfrm>
                <a:off x="698499" y="1019175"/>
                <a:ext cx="3937001" cy="510222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FCAB259-C42A-42DF-BA77-ECFB04221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262" y="536527"/>
                <a:ext cx="4239217" cy="685896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1748D6-A520-4F11-9AF9-3C40A77E0EDC}"/>
                </a:ext>
              </a:extLst>
            </p:cNvPr>
            <p:cNvGrpSpPr/>
            <p:nvPr/>
          </p:nvGrpSpPr>
          <p:grpSpPr>
            <a:xfrm>
              <a:off x="5258483" y="736018"/>
              <a:ext cx="6546318" cy="5347517"/>
              <a:chOff x="5258483" y="736018"/>
              <a:chExt cx="6546318" cy="534751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BB13011-A3E9-4490-BB06-2BADAB3B1FEF}"/>
                  </a:ext>
                </a:extLst>
              </p:cNvPr>
              <p:cNvGrpSpPr/>
              <p:nvPr/>
            </p:nvGrpSpPr>
            <p:grpSpPr>
              <a:xfrm>
                <a:off x="5258483" y="736018"/>
                <a:ext cx="6546318" cy="4051573"/>
                <a:chOff x="5258483" y="621718"/>
                <a:chExt cx="6546318" cy="405157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4B4775A-5303-42B5-A1CE-49FE7BE575BC}"/>
                    </a:ext>
                  </a:extLst>
                </p:cNvPr>
                <p:cNvGrpSpPr/>
                <p:nvPr/>
              </p:nvGrpSpPr>
              <p:grpSpPr>
                <a:xfrm>
                  <a:off x="5258483" y="621718"/>
                  <a:ext cx="6546318" cy="3633017"/>
                  <a:chOff x="5242608" y="621718"/>
                  <a:chExt cx="6546318" cy="3633017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C82B5BE1-D9C5-4449-B492-0B419CA34B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242608" y="663527"/>
                    <a:ext cx="6373130" cy="3591208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21789A6-4036-4044-8481-9C071B003563}"/>
                      </a:ext>
                    </a:extLst>
                  </p:cNvPr>
                  <p:cNvSpPr txBox="1"/>
                  <p:nvPr/>
                </p:nvSpPr>
                <p:spPr>
                  <a:xfrm>
                    <a:off x="7259137" y="621718"/>
                    <a:ext cx="4529789" cy="92397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58F5E6C-157D-4031-880D-19A1C2B9E334}"/>
                      </a:ext>
                    </a:extLst>
                  </p:cNvPr>
                  <p:cNvSpPr txBox="1"/>
                  <p:nvPr/>
                </p:nvSpPr>
                <p:spPr>
                  <a:xfrm>
                    <a:off x="7156450" y="3271931"/>
                    <a:ext cx="3092450" cy="92397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</p:grp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3BD6A5D-FBF8-4BDE-90E0-74620BE68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58483" y="4254734"/>
                  <a:ext cx="6373130" cy="418557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AF627F8-1914-4F33-8284-4923E8F82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7623" y="4940375"/>
                <a:ext cx="5734850" cy="1143160"/>
              </a:xfrm>
              <a:prstGeom prst="rect">
                <a:avLst/>
              </a:prstGeom>
            </p:spPr>
          </p:pic>
        </p:grpSp>
      </p:grpSp>
      <p:pic>
        <p:nvPicPr>
          <p:cNvPr id="15" name="Google Shape;313;p57">
            <a:extLst>
              <a:ext uri="{FF2B5EF4-FFF2-40B4-BE49-F238E27FC236}">
                <a16:creationId xmlns:a16="http://schemas.microsoft.com/office/drawing/2014/main" id="{14BD995C-3F43-4299-86C3-8F16751AE4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85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326B43-1C2F-44D5-81AF-05F777697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AF2ADF-A932-4AB6-B331-7793ACC0EA83}"/>
              </a:ext>
            </a:extLst>
          </p:cNvPr>
          <p:cNvSpPr txBox="1"/>
          <p:nvPr/>
        </p:nvSpPr>
        <p:spPr>
          <a:xfrm>
            <a:off x="0" y="3017520"/>
            <a:ext cx="8431481" cy="26161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And now the STEM Librarians </a:t>
            </a:r>
          </a:p>
          <a:p>
            <a:r>
              <a:rPr lang="en-US" sz="4800" dirty="0">
                <a:solidFill>
                  <a:schemeClr val="bg1"/>
                </a:solidFill>
              </a:rPr>
              <a:t>begin to go deeper....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extending our reach!</a:t>
            </a:r>
          </a:p>
        </p:txBody>
      </p:sp>
      <p:pic>
        <p:nvPicPr>
          <p:cNvPr id="5" name="Google Shape;313;p57">
            <a:extLst>
              <a:ext uri="{FF2B5EF4-FFF2-40B4-BE49-F238E27FC236}">
                <a16:creationId xmlns:a16="http://schemas.microsoft.com/office/drawing/2014/main" id="{EE2EC5EC-AE10-4686-A55D-67BC7DE326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1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D5A8636-F4E1-4E90-A84B-C9AF38E9F8B3}"/>
              </a:ext>
            </a:extLst>
          </p:cNvPr>
          <p:cNvSpPr txBox="1"/>
          <p:nvPr/>
        </p:nvSpPr>
        <p:spPr>
          <a:xfrm>
            <a:off x="5347620" y="2639960"/>
            <a:ext cx="19868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ADFDE-A1EA-4F21-ABED-4749FBD399ED}"/>
              </a:ext>
            </a:extLst>
          </p:cNvPr>
          <p:cNvSpPr txBox="1"/>
          <p:nvPr/>
        </p:nvSpPr>
        <p:spPr>
          <a:xfrm>
            <a:off x="10620541" y="4101091"/>
            <a:ext cx="1352302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D0CD4C-A799-4315-B896-6916892F0127}"/>
              </a:ext>
            </a:extLst>
          </p:cNvPr>
          <p:cNvSpPr txBox="1">
            <a:spLocks/>
          </p:cNvSpPr>
          <p:nvPr/>
        </p:nvSpPr>
        <p:spPr>
          <a:xfrm>
            <a:off x="0" y="425301"/>
            <a:ext cx="12114998" cy="159715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b="1" dirty="0"/>
              <a:t>Extension of STEM Liaison Librarian Service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1A63D2-E2C4-4348-9D75-0E9DD6CDDB1C}"/>
              </a:ext>
            </a:extLst>
          </p:cNvPr>
          <p:cNvSpPr txBox="1">
            <a:spLocks/>
          </p:cNvSpPr>
          <p:nvPr/>
        </p:nvSpPr>
        <p:spPr>
          <a:xfrm>
            <a:off x="309561" y="1404945"/>
            <a:ext cx="11572875" cy="47408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 patents video collaboration with our Patent &amp; Trademark Resource Center Librarian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200" dirty="0"/>
              <a:t>Research guide for Diversity in STEM &amp; future project in General Chemistry courses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200" dirty="0"/>
              <a:t>Introduction of STEAM Bootcamp: Research, Data, &amp; Tools workshops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200" dirty="0"/>
              <a:t>Additional Faculty blog posts- IGI Global, Web of Science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200" dirty="0"/>
              <a:t>Acquiring of JoVE on limited basis and sharing information w/faculty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200" dirty="0"/>
              <a:t>Textbook Affordability push across departments- Student Government Association $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2" name="Google Shape;313;p57">
            <a:extLst>
              <a:ext uri="{FF2B5EF4-FFF2-40B4-BE49-F238E27FC236}">
                <a16:creationId xmlns:a16="http://schemas.microsoft.com/office/drawing/2014/main" id="{6144BB51-62B4-4B4B-AC4E-25433F7CB3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081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D5A8636-F4E1-4E90-A84B-C9AF38E9F8B3}"/>
              </a:ext>
            </a:extLst>
          </p:cNvPr>
          <p:cNvSpPr txBox="1"/>
          <p:nvPr/>
        </p:nvSpPr>
        <p:spPr>
          <a:xfrm>
            <a:off x="5347620" y="2639960"/>
            <a:ext cx="19868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ADFDE-A1EA-4F21-ABED-4749FBD399ED}"/>
              </a:ext>
            </a:extLst>
          </p:cNvPr>
          <p:cNvSpPr txBox="1"/>
          <p:nvPr/>
        </p:nvSpPr>
        <p:spPr>
          <a:xfrm>
            <a:off x="10620541" y="4101091"/>
            <a:ext cx="1352302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Google Shape;313;p57">
            <a:extLst>
              <a:ext uri="{FF2B5EF4-FFF2-40B4-BE49-F238E27FC236}">
                <a16:creationId xmlns:a16="http://schemas.microsoft.com/office/drawing/2014/main" id="{6144BB51-62B4-4B4B-AC4E-25433F7CB3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E5C6F4-AA99-4BA0-8C7C-E1E978DDF971}"/>
              </a:ext>
            </a:extLst>
          </p:cNvPr>
          <p:cNvSpPr txBox="1">
            <a:spLocks/>
          </p:cNvSpPr>
          <p:nvPr/>
        </p:nvSpPr>
        <p:spPr>
          <a:xfrm>
            <a:off x="0" y="313178"/>
            <a:ext cx="12091836" cy="117957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b="1" dirty="0"/>
              <a:t> Getting Creative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B9317B-9C60-44D3-A79D-FB4128330E64}"/>
              </a:ext>
            </a:extLst>
          </p:cNvPr>
          <p:cNvSpPr txBox="1">
            <a:spLocks/>
          </p:cNvSpPr>
          <p:nvPr/>
        </p:nvSpPr>
        <p:spPr>
          <a:xfrm>
            <a:off x="219157" y="1264279"/>
            <a:ext cx="11872679" cy="3694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Development of UCF Libraries’ Professional Development programs</a:t>
            </a:r>
          </a:p>
          <a:p>
            <a:pPr lvl="1"/>
            <a:r>
              <a:rPr lang="en-US" dirty="0"/>
              <a:t>Meet Up Mondays- scale down of Zoom lounge daily virtual chats</a:t>
            </a:r>
          </a:p>
          <a:p>
            <a:pPr lvl="1"/>
            <a:r>
              <a:rPr lang="en-US" dirty="0"/>
              <a:t>Tech Tuesdays- new technology topic each week led by UCF IT staff</a:t>
            </a:r>
          </a:p>
          <a:p>
            <a:pPr lvl="1"/>
            <a:r>
              <a:rPr lang="en-US" dirty="0"/>
              <a:t>Wellness Wednesdays- meditation, library step challenge, fiber arts, &amp; cooking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UCF Libraries’ Support Videos &amp; other fun stuff on social media</a:t>
            </a:r>
          </a:p>
          <a:p>
            <a:pPr lvl="1"/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https://www.facebook.com/ucflibrary/</a:t>
            </a:r>
            <a:endParaRPr lang="en-US" dirty="0"/>
          </a:p>
          <a:p>
            <a:pPr lvl="1"/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https://www.instagram.com/ucflibrary/</a:t>
            </a:r>
            <a:endParaRPr lang="en-US" dirty="0"/>
          </a:p>
          <a:p>
            <a:pPr lvl="1"/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https://twitter.com/UCFLibrary</a:t>
            </a:r>
            <a:endParaRPr lang="en-US" dirty="0"/>
          </a:p>
          <a:p>
            <a:pPr lvl="1"/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https://ucflibrary.tumblr.com/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71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58ABD5F9-3E5D-46F0-B247-270077454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Google Shape;313;p57">
            <a:extLst>
              <a:ext uri="{FF2B5EF4-FFF2-40B4-BE49-F238E27FC236}">
                <a16:creationId xmlns:a16="http://schemas.microsoft.com/office/drawing/2014/main" id="{2B054432-3131-4EEC-ABFC-52B91B17B3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FAC29-8115-4F4B-92CA-77D02A94106E}"/>
              </a:ext>
            </a:extLst>
          </p:cNvPr>
          <p:cNvSpPr txBox="1"/>
          <p:nvPr/>
        </p:nvSpPr>
        <p:spPr>
          <a:xfrm>
            <a:off x="596766" y="413886"/>
            <a:ext cx="10164278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We are getting the hang of things  and learning even more new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1EF58-35A2-41F6-9FD3-9229F53E3489}"/>
              </a:ext>
            </a:extLst>
          </p:cNvPr>
          <p:cNvSpPr txBox="1"/>
          <p:nvPr/>
        </p:nvSpPr>
        <p:spPr>
          <a:xfrm>
            <a:off x="4957011" y="4426017"/>
            <a:ext cx="6689558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200" b="1" dirty="0">
                <a:solidFill>
                  <a:schemeClr val="bg1"/>
                </a:solidFill>
              </a:rPr>
              <a:t>...with technology tools! </a:t>
            </a:r>
          </a:p>
        </p:txBody>
      </p:sp>
    </p:spTree>
    <p:extLst>
      <p:ext uri="{BB962C8B-B14F-4D97-AF65-F5344CB8AC3E}">
        <p14:creationId xmlns:p14="http://schemas.microsoft.com/office/powerpoint/2010/main" val="325651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87DA5F8-158B-42E1-A18B-8AC28D90FBE2}"/>
              </a:ext>
            </a:extLst>
          </p:cNvPr>
          <p:cNvGrpSpPr/>
          <p:nvPr/>
        </p:nvGrpSpPr>
        <p:grpSpPr>
          <a:xfrm>
            <a:off x="242888" y="197552"/>
            <a:ext cx="11706224" cy="6108953"/>
            <a:chOff x="357188" y="257542"/>
            <a:chExt cx="11706224" cy="610895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FA07CA-C642-4F2B-A73D-0A427D776EB0}"/>
                </a:ext>
              </a:extLst>
            </p:cNvPr>
            <p:cNvSpPr txBox="1"/>
            <p:nvPr/>
          </p:nvSpPr>
          <p:spPr>
            <a:xfrm>
              <a:off x="357188" y="257542"/>
              <a:ext cx="11706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venir"/>
                  <a:sym typeface="Avenir"/>
                </a:rPr>
                <a:t>Using Technology to Improve Remote Work Conditions</a:t>
              </a:r>
              <a:endParaRPr lang="en-US" b="1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220AB5-13C9-41F5-8BEE-DBD46572DBC4}"/>
                </a:ext>
              </a:extLst>
            </p:cNvPr>
            <p:cNvGrpSpPr/>
            <p:nvPr/>
          </p:nvGrpSpPr>
          <p:grpSpPr>
            <a:xfrm>
              <a:off x="528185" y="1177171"/>
              <a:ext cx="5534527" cy="4834887"/>
              <a:chOff x="528185" y="1177171"/>
              <a:chExt cx="5534527" cy="483488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10C792-7BDD-4B27-912F-A19FFD025B83}"/>
                  </a:ext>
                </a:extLst>
              </p:cNvPr>
              <p:cNvSpPr txBox="1"/>
              <p:nvPr/>
            </p:nvSpPr>
            <p:spPr>
              <a:xfrm>
                <a:off x="528185" y="3765289"/>
                <a:ext cx="5534527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venir"/>
                  </a:rPr>
                  <a:t>All physical phones removed &amp; Skype for Business deployed in 2017 but will soon be retired July 31, 2021, and after that date the service will no longer be accessible.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807E941-C57C-47B0-B5F1-D481C6C59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2000" y="1177171"/>
                <a:ext cx="4946418" cy="2337788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BB993F-DBA1-4C28-9D0B-4C1D3744BBED}"/>
                </a:ext>
              </a:extLst>
            </p:cNvPr>
            <p:cNvGrpSpPr/>
            <p:nvPr/>
          </p:nvGrpSpPr>
          <p:grpSpPr>
            <a:xfrm>
              <a:off x="6700858" y="1177171"/>
              <a:ext cx="4946418" cy="5189324"/>
              <a:chOff x="6700858" y="1177171"/>
              <a:chExt cx="4946418" cy="5189324"/>
            </a:xfrm>
          </p:grpSpPr>
          <p:pic>
            <p:nvPicPr>
              <p:cNvPr id="12" name="Picture 11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6615FD37-37FC-4892-9FAF-340A9FC17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68503" y="1177171"/>
                <a:ext cx="4271583" cy="233778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1880E-5A11-4132-B242-FA27BD600558}"/>
                  </a:ext>
                </a:extLst>
              </p:cNvPr>
              <p:cNvSpPr txBox="1"/>
              <p:nvPr/>
            </p:nvSpPr>
            <p:spPr>
              <a:xfrm>
                <a:off x="6700858" y="3688839"/>
                <a:ext cx="494641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venir"/>
                  </a:rPr>
                  <a:t>Campus-wide license purchased in 2020 for Zoom, a video conferencing platform for online classes, meetings, conferences, remote office hours, webinars, and lectures.</a:t>
                </a:r>
                <a:endParaRPr lang="en-US" dirty="0"/>
              </a:p>
            </p:txBody>
          </p:sp>
        </p:grpSp>
      </p:grpSp>
      <p:pic>
        <p:nvPicPr>
          <p:cNvPr id="10" name="Google Shape;313;p57">
            <a:extLst>
              <a:ext uri="{FF2B5EF4-FFF2-40B4-BE49-F238E27FC236}">
                <a16:creationId xmlns:a16="http://schemas.microsoft.com/office/drawing/2014/main" id="{8E8917B5-FEE1-4A87-A0EE-807609A7B7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1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13;p57">
            <a:extLst>
              <a:ext uri="{FF2B5EF4-FFF2-40B4-BE49-F238E27FC236}">
                <a16:creationId xmlns:a16="http://schemas.microsoft.com/office/drawing/2014/main" id="{8E8917B5-FEE1-4A87-A0EE-807609A7B7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7ECB-0F4D-47E9-8FA5-A8490CFB6501}"/>
              </a:ext>
            </a:extLst>
          </p:cNvPr>
          <p:cNvSpPr txBox="1"/>
          <p:nvPr/>
        </p:nvSpPr>
        <p:spPr>
          <a:xfrm>
            <a:off x="0" y="330998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/>
              <a:t>Accepting Internal Technology Platform Changes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9C3B5E3-8EA0-4898-9647-1DA15A50BC4C}"/>
              </a:ext>
            </a:extLst>
          </p:cNvPr>
          <p:cNvSpPr txBox="1">
            <a:spLocks/>
          </p:cNvSpPr>
          <p:nvPr/>
        </p:nvSpPr>
        <p:spPr>
          <a:xfrm>
            <a:off x="395137" y="1135781"/>
            <a:ext cx="11497979" cy="5238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                                     </a:t>
            </a:r>
          </a:p>
          <a:p>
            <a:endParaRPr lang="en-US" sz="1000" dirty="0"/>
          </a:p>
          <a:p>
            <a:endParaRPr lang="en-US" dirty="0"/>
          </a:p>
          <a:p>
            <a:r>
              <a:rPr lang="en-US" dirty="0"/>
              <a:t>The Microsoft product will soon replace Skype for Business and will be the home for all shared drives within the library</a:t>
            </a:r>
          </a:p>
          <a:p>
            <a:endParaRPr lang="en-US" sz="1000" dirty="0"/>
          </a:p>
          <a:p>
            <a:r>
              <a:rPr lang="en-US" dirty="0"/>
              <a:t>A series of Channels has been developed which contains chat records, shared files, a place post announcements </a:t>
            </a:r>
          </a:p>
          <a:p>
            <a:endParaRPr lang="en-US" sz="1000" dirty="0"/>
          </a:p>
          <a:p>
            <a:r>
              <a:rPr lang="en-US" dirty="0"/>
              <a:t>All internal library-wide virtual meetings to be conducted via Teams 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E27FD4-9B7E-4CCB-BD42-5D785E51B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23" y="1060924"/>
            <a:ext cx="4290035" cy="14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89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13;p57">
            <a:extLst>
              <a:ext uri="{FF2B5EF4-FFF2-40B4-BE49-F238E27FC236}">
                <a16:creationId xmlns:a16="http://schemas.microsoft.com/office/drawing/2014/main" id="{8E8917B5-FEE1-4A87-A0EE-807609A7B7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7189CC-AA5F-4B4F-BDB9-E3DE8A952F53}"/>
              </a:ext>
            </a:extLst>
          </p:cNvPr>
          <p:cNvSpPr/>
          <p:nvPr/>
        </p:nvSpPr>
        <p:spPr>
          <a:xfrm>
            <a:off x="67377" y="233760"/>
            <a:ext cx="121246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/>
              <a:t>Unique Subject Librarian Marketing Using Avatars</a:t>
            </a:r>
          </a:p>
          <a:p>
            <a:pPr algn="ctr"/>
            <a:endParaRPr lang="en-US" sz="4000" b="1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778E7D-BF4D-45F4-AF6B-07945A454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78" y="1177183"/>
            <a:ext cx="3938337" cy="2251817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993955-BDCD-480B-B5D4-8068C2C30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11" y="1177183"/>
            <a:ext cx="6511092" cy="3981033"/>
          </a:xfrm>
          <a:prstGeom prst="rect">
            <a:avLst/>
          </a:prstGeom>
        </p:spPr>
      </p:pic>
      <p:pic>
        <p:nvPicPr>
          <p:cNvPr id="11" name="Picture 10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C6D900F4-5E57-4F0F-B938-FAA0E03D9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5" y="4211515"/>
            <a:ext cx="2416002" cy="2416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A0B79E-C949-45B7-9AC6-5EFA654D64AB}"/>
              </a:ext>
            </a:extLst>
          </p:cNvPr>
          <p:cNvSpPr txBox="1"/>
          <p:nvPr/>
        </p:nvSpPr>
        <p:spPr>
          <a:xfrm>
            <a:off x="3599850" y="5855580"/>
            <a:ext cx="57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Created using online tool </a:t>
            </a:r>
            <a:r>
              <a:rPr lang="en-US" b="1" dirty="0"/>
              <a:t>Avatar Maker </a:t>
            </a:r>
            <a:r>
              <a:rPr lang="en-US" dirty="0"/>
              <a:t>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https://avatarmaker.com/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4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ED4A38-7682-47EF-8E63-169669BF4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pic>
        <p:nvPicPr>
          <p:cNvPr id="3" name="Google Shape;313;p57">
            <a:extLst>
              <a:ext uri="{FF2B5EF4-FFF2-40B4-BE49-F238E27FC236}">
                <a16:creationId xmlns:a16="http://schemas.microsoft.com/office/drawing/2014/main" id="{E7EBC533-2984-49EC-A38E-369D469AAC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C06AA6-D779-4B1E-9BF5-ABEC88EEA93A}"/>
              </a:ext>
            </a:extLst>
          </p:cNvPr>
          <p:cNvSpPr txBox="1"/>
          <p:nvPr/>
        </p:nvSpPr>
        <p:spPr>
          <a:xfrm>
            <a:off x="211756" y="67377"/>
            <a:ext cx="10787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We are in Zen land now and have risen to the occasion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C8657-EB09-4178-A0C3-D503D5B539CD}"/>
              </a:ext>
            </a:extLst>
          </p:cNvPr>
          <p:cNvSpPr txBox="1"/>
          <p:nvPr/>
        </p:nvSpPr>
        <p:spPr>
          <a:xfrm>
            <a:off x="816544" y="4647399"/>
            <a:ext cx="10787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>
                <a:solidFill>
                  <a:schemeClr val="bg1"/>
                </a:solidFill>
              </a:rPr>
              <a:t>We hope to meet you all here! </a:t>
            </a:r>
          </a:p>
        </p:txBody>
      </p:sp>
    </p:spTree>
    <p:extLst>
      <p:ext uri="{BB962C8B-B14F-4D97-AF65-F5344CB8AC3E}">
        <p14:creationId xmlns:p14="http://schemas.microsoft.com/office/powerpoint/2010/main" val="41221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1109F674-9DF2-48E9-8C9B-18917CBD9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9091" b="935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5A757-73D1-4A09-9D65-0CC7ECC93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772" y="3341584"/>
            <a:ext cx="11515725" cy="238760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Does COVID-19 make you feel like you are under water? Well, you aren’t alone....</a:t>
            </a:r>
          </a:p>
        </p:txBody>
      </p:sp>
      <p:pic>
        <p:nvPicPr>
          <p:cNvPr id="5" name="Google Shape;313;p57">
            <a:extLst>
              <a:ext uri="{FF2B5EF4-FFF2-40B4-BE49-F238E27FC236}">
                <a16:creationId xmlns:a16="http://schemas.microsoft.com/office/drawing/2014/main" id="{2D84094C-A592-444D-872D-15243EBE41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1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Keep Calm And Carry On, Message, Slogan, Encouragement">
            <a:extLst>
              <a:ext uri="{FF2B5EF4-FFF2-40B4-BE49-F238E27FC236}">
                <a16:creationId xmlns:a16="http://schemas.microsoft.com/office/drawing/2014/main" id="{239859F2-59AB-4373-A14E-8DF123D9C0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r="1" b="6787"/>
          <a:stretch/>
        </p:blipFill>
        <p:spPr bwMode="auto">
          <a:xfrm>
            <a:off x="690412" y="1118795"/>
            <a:ext cx="5842468" cy="53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71A49-2A53-4461-A499-060EBBD1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003"/>
            <a:ext cx="6586220" cy="11413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Always remember...</a:t>
            </a:r>
          </a:p>
        </p:txBody>
      </p:sp>
      <p:pic>
        <p:nvPicPr>
          <p:cNvPr id="10" name="Google Shape;313;p57">
            <a:extLst>
              <a:ext uri="{FF2B5EF4-FFF2-40B4-BE49-F238E27FC236}">
                <a16:creationId xmlns:a16="http://schemas.microsoft.com/office/drawing/2014/main" id="{C5D5660A-3744-4BAB-A046-4DCCCCF50C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77A12C-ED2E-4E51-8B52-4E44F300274B}"/>
              </a:ext>
            </a:extLst>
          </p:cNvPr>
          <p:cNvSpPr txBox="1"/>
          <p:nvPr/>
        </p:nvSpPr>
        <p:spPr>
          <a:xfrm>
            <a:off x="6853109" y="5530481"/>
            <a:ext cx="409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Thank you!!!!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CDFF4-3A95-4868-B2EE-033523D4A006}"/>
              </a:ext>
            </a:extLst>
          </p:cNvPr>
          <p:cNvSpPr txBox="1"/>
          <p:nvPr/>
        </p:nvSpPr>
        <p:spPr>
          <a:xfrm>
            <a:off x="8573135" y="1323854"/>
            <a:ext cx="32884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Sandy Avila</a:t>
            </a:r>
          </a:p>
          <a:p>
            <a:r>
              <a:rPr lang="en-US" dirty="0"/>
              <a:t>Science Librarian</a:t>
            </a:r>
          </a:p>
          <a:p>
            <a:r>
              <a:rPr lang="en-US" dirty="0">
                <a:hlinkClick r:id="rId4"/>
              </a:rPr>
              <a:t>Sandy.Avila@ucf.edu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Ven Basco</a:t>
            </a:r>
          </a:p>
          <a:p>
            <a:r>
              <a:rPr lang="en-US" dirty="0"/>
              <a:t>Engineering &amp; </a:t>
            </a:r>
          </a:p>
          <a:p>
            <a:r>
              <a:rPr lang="en-US" dirty="0"/>
              <a:t>Computer Science Librarian </a:t>
            </a:r>
            <a:r>
              <a:rPr lang="en-US" dirty="0">
                <a:hlinkClick r:id="rId5"/>
              </a:rPr>
              <a:t>Buenaventura.Basco@ucf.edu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 descr="Sandy Avila">
            <a:extLst>
              <a:ext uri="{FF2B5EF4-FFF2-40B4-BE49-F238E27FC236}">
                <a16:creationId xmlns:a16="http://schemas.microsoft.com/office/drawing/2014/main" id="{7997B5C0-EAA4-41E6-AB10-A0C260CB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50" y="12268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66BA054-D639-435E-BFFA-BEC6F2A4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908472"/>
            <a:ext cx="1430750" cy="14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7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ADE77DA-FA2C-4D8C-BFBC-D6BF5F77FCA2}"/>
              </a:ext>
            </a:extLst>
          </p:cNvPr>
          <p:cNvSpPr txBox="1">
            <a:spLocks/>
          </p:cNvSpPr>
          <p:nvPr/>
        </p:nvSpPr>
        <p:spPr>
          <a:xfrm>
            <a:off x="264160" y="548640"/>
            <a:ext cx="11019536" cy="11795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    </a:t>
            </a:r>
            <a:r>
              <a:rPr lang="en-US" sz="5200" b="1"/>
              <a:t>Agenda </a:t>
            </a:r>
            <a:endParaRPr lang="en-US" sz="5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3A2584-DA82-456C-85A0-3F36641E910B}"/>
              </a:ext>
            </a:extLst>
          </p:cNvPr>
          <p:cNvSpPr txBox="1">
            <a:spLocks/>
          </p:cNvSpPr>
          <p:nvPr/>
        </p:nvSpPr>
        <p:spPr>
          <a:xfrm>
            <a:off x="713232" y="1728216"/>
            <a:ext cx="10570464" cy="39648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Changing Landscape Due to COVID-19</a:t>
            </a:r>
          </a:p>
          <a:p>
            <a:endParaRPr lang="en-US" dirty="0"/>
          </a:p>
          <a:p>
            <a:r>
              <a:rPr lang="en-US" dirty="0"/>
              <a:t>Library Partnership Strategies- Internal/External Collaborations</a:t>
            </a:r>
          </a:p>
          <a:p>
            <a:endParaRPr lang="en-US" dirty="0"/>
          </a:p>
          <a:p>
            <a:r>
              <a:rPr lang="en-US" dirty="0"/>
              <a:t>Extension of Liaison Librarian Service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Use of Technology to Improve Remote Work Conditions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Google Shape;313;p57">
            <a:extLst>
              <a:ext uri="{FF2B5EF4-FFF2-40B4-BE49-F238E27FC236}">
                <a16:creationId xmlns:a16="http://schemas.microsoft.com/office/drawing/2014/main" id="{FFEABF99-0A76-4AB9-B286-D084604E90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52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B8ADD764-84CE-4512-A9A1-03F174E7A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6"/>
          <a:stretch/>
        </p:blipFill>
        <p:spPr>
          <a:xfrm>
            <a:off x="1" y="30144"/>
            <a:ext cx="4698999" cy="6827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3F39C-A30C-48BA-A4D6-2FB3593912C0}"/>
              </a:ext>
            </a:extLst>
          </p:cNvPr>
          <p:cNvSpPr txBox="1"/>
          <p:nvPr/>
        </p:nvSpPr>
        <p:spPr>
          <a:xfrm>
            <a:off x="4795252" y="267857"/>
            <a:ext cx="692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venir"/>
              </a:rPr>
              <a:t>Our Changing Landscape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8DE01-8D8F-400D-A79E-5A3FECC34137}"/>
              </a:ext>
            </a:extLst>
          </p:cNvPr>
          <p:cNvSpPr txBox="1"/>
          <p:nvPr/>
        </p:nvSpPr>
        <p:spPr>
          <a:xfrm>
            <a:off x="4610501" y="1071801"/>
            <a:ext cx="758149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venir"/>
              </a:rPr>
              <a:t>Quick facts about the John C. Hitt Library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"/>
              </a:rPr>
              <a:t>Main campus library at UCF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"/>
              </a:rPr>
              <a:t>Collection holdings of 1.8 million print vol.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"/>
              </a:rPr>
              <a:t>Subscribe to 50,600 serials, including 49,000 electronic full-text journals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"/>
              </a:rPr>
              <a:t>Deliver documents to UCF students all over the country and as far away as Germany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"/>
              </a:rPr>
              <a:t>21st Century Library Project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"/>
              </a:rPr>
              <a:t>Construction of an Automated Retrieval Center</a:t>
            </a:r>
          </a:p>
          <a:p>
            <a:pPr lvl="1"/>
            <a:r>
              <a:rPr lang="en-US" sz="2400" dirty="0">
                <a:latin typeface="Avenir"/>
              </a:rPr>
              <a:t>	that connects to the existing library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venir"/>
              </a:rPr>
              <a:t>	New primary entrance, includes increased seating</a:t>
            </a:r>
          </a:p>
          <a:p>
            <a:pPr lvl="1"/>
            <a:r>
              <a:rPr lang="en-US" sz="2400" dirty="0">
                <a:latin typeface="Avenir"/>
              </a:rPr>
              <a:t> 	Reading Room, Digital Commons, Exhibits area 	Planned opening is this Fall 2020</a:t>
            </a:r>
          </a:p>
          <a:p>
            <a:pPr lvl="1"/>
            <a:endParaRPr lang="en-US" sz="2800" dirty="0">
              <a:latin typeface="Avenir"/>
            </a:endParaRPr>
          </a:p>
          <a:p>
            <a:endParaRPr lang="en-US" dirty="0">
              <a:latin typeface="Avenir"/>
            </a:endParaRPr>
          </a:p>
        </p:txBody>
      </p:sp>
      <p:pic>
        <p:nvPicPr>
          <p:cNvPr id="5" name="Google Shape;313;p57">
            <a:extLst>
              <a:ext uri="{FF2B5EF4-FFF2-40B4-BE49-F238E27FC236}">
                <a16:creationId xmlns:a16="http://schemas.microsoft.com/office/drawing/2014/main" id="{6559A5BE-DA28-41D6-9361-E5FBCF2F1B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046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C593A204-52F2-462A-A31D-D7A4B4C8A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6"/>
          <a:stretch/>
        </p:blipFill>
        <p:spPr>
          <a:xfrm>
            <a:off x="1" y="30144"/>
            <a:ext cx="4698999" cy="6827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39171-400C-422D-9DC3-D41B3F3BBFCB}"/>
              </a:ext>
            </a:extLst>
          </p:cNvPr>
          <p:cNvSpPr txBox="1"/>
          <p:nvPr/>
        </p:nvSpPr>
        <p:spPr>
          <a:xfrm>
            <a:off x="4878650" y="409202"/>
            <a:ext cx="70739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venir"/>
              </a:rPr>
              <a:t>Initial COVID-19 Response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venir"/>
              </a:rPr>
              <a:t>UCF suspended all campus events starting Saturday, March 14,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venir"/>
              </a:rPr>
              <a:t>All library locations remained open virtually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venir"/>
              </a:rPr>
              <a:t>All Faculty and Staff worked remotely</a:t>
            </a:r>
          </a:p>
          <a:p>
            <a:endParaRPr lang="en-US" sz="1000" b="1" dirty="0">
              <a:latin typeface="Avenir"/>
            </a:endParaRPr>
          </a:p>
          <a:p>
            <a:r>
              <a:rPr lang="en-US" sz="3600" b="1" dirty="0">
                <a:latin typeface="Avenir"/>
              </a:rPr>
              <a:t>And Now…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venir"/>
              </a:rPr>
              <a:t>July 28, 2020 NY Times article reported that more than 6,600 cases of Coronavirus cases have been linked to US Colleges-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https://www.nytimes.com/interactive/2020/07/28/us/covid-19-colleges-universities.html?action=click&amp;module=Top%20Stories&amp;pgtype=Homepage</a:t>
            </a:r>
            <a:endParaRPr lang="en-US" sz="1200" dirty="0">
              <a:latin typeface="Aveni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venir"/>
              </a:rPr>
              <a:t>438 cases per 100,000 residents reported in the county where UCF is located- 2</a:t>
            </a:r>
            <a:r>
              <a:rPr lang="en-US" sz="2200" baseline="30000" dirty="0">
                <a:latin typeface="Avenir"/>
              </a:rPr>
              <a:t>nd</a:t>
            </a:r>
            <a:r>
              <a:rPr lang="en-US" sz="2200" dirty="0">
                <a:latin typeface="Avenir"/>
              </a:rPr>
              <a:t> in the country!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venir"/>
              </a:rPr>
              <a:t>Return to campus plan for Fall 2020, encourages all staff to work remotely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venir"/>
              </a:rPr>
              <a:t>Library is opening – some in person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"/>
            </a:endParaRPr>
          </a:p>
          <a:p>
            <a:endParaRPr lang="en-US" dirty="0"/>
          </a:p>
        </p:txBody>
      </p:sp>
      <p:pic>
        <p:nvPicPr>
          <p:cNvPr id="5" name="Google Shape;313;p57">
            <a:extLst>
              <a:ext uri="{FF2B5EF4-FFF2-40B4-BE49-F238E27FC236}">
                <a16:creationId xmlns:a16="http://schemas.microsoft.com/office/drawing/2014/main" id="{8CF58081-DF01-4B5F-9889-4FB1A41F9C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13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A8A47C28-3A63-41AE-AB47-05B6F891E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6FB55-FB76-475D-8F01-A1076578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185" y="985279"/>
            <a:ext cx="12077680" cy="1000067"/>
          </a:xfrm>
        </p:spPr>
        <p:txBody>
          <a:bodyPr anchor="b">
            <a:noAutofit/>
          </a:bodyPr>
          <a:lstStyle/>
          <a:p>
            <a:r>
              <a:rPr lang="en-US" sz="5200" b="1" dirty="0">
                <a:solidFill>
                  <a:schemeClr val="bg1"/>
                </a:solidFill>
              </a:rPr>
              <a:t>We made it above water.   </a:t>
            </a:r>
            <a:br>
              <a:rPr lang="en-US" sz="5200" b="1" dirty="0">
                <a:solidFill>
                  <a:schemeClr val="bg1"/>
                </a:solidFill>
              </a:rPr>
            </a:br>
            <a:r>
              <a:rPr lang="en-US" sz="5200" b="1" dirty="0">
                <a:solidFill>
                  <a:schemeClr val="bg1"/>
                </a:solidFill>
              </a:rPr>
              <a:t>So then what?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319A6-E055-4E13-97FE-F21AEEC6C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6728" y="4689775"/>
            <a:ext cx="6802034" cy="646785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>
                <a:solidFill>
                  <a:schemeClr val="bg1"/>
                </a:solidFill>
              </a:rPr>
              <a:t>We went inward....</a:t>
            </a:r>
          </a:p>
        </p:txBody>
      </p:sp>
      <p:pic>
        <p:nvPicPr>
          <p:cNvPr id="5" name="Google Shape;313;p57">
            <a:extLst>
              <a:ext uri="{FF2B5EF4-FFF2-40B4-BE49-F238E27FC236}">
                <a16:creationId xmlns:a16="http://schemas.microsoft.com/office/drawing/2014/main" id="{F53DEF66-20FE-4882-9814-E1B6074810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923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D16B08-DCC8-4F26-8975-877CD1FB7007}"/>
              </a:ext>
            </a:extLst>
          </p:cNvPr>
          <p:cNvSpPr txBox="1"/>
          <p:nvPr/>
        </p:nvSpPr>
        <p:spPr>
          <a:xfrm>
            <a:off x="242084" y="271213"/>
            <a:ext cx="1170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Partnership Strategies: Internal Collaborations</a:t>
            </a:r>
          </a:p>
        </p:txBody>
      </p:sp>
      <p:sp>
        <p:nvSpPr>
          <p:cNvPr id="6" name="Google Shape;170;p22">
            <a:extLst>
              <a:ext uri="{FF2B5EF4-FFF2-40B4-BE49-F238E27FC236}">
                <a16:creationId xmlns:a16="http://schemas.microsoft.com/office/drawing/2014/main" id="{25AD5E2D-A5C8-4522-BCF7-6B03F8BA2453}"/>
              </a:ext>
            </a:extLst>
          </p:cNvPr>
          <p:cNvSpPr txBox="1">
            <a:spLocks/>
          </p:cNvSpPr>
          <p:nvPr/>
        </p:nvSpPr>
        <p:spPr>
          <a:xfrm>
            <a:off x="105878" y="3794750"/>
            <a:ext cx="593771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80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400" dirty="0"/>
              <a:t>Faculty Support Blog Series partnership with UCF Libraries’ Student, Learning &amp; Engagement Department</a:t>
            </a:r>
          </a:p>
          <a:p>
            <a:pPr indent="-5080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 sz="1200" dirty="0"/>
          </a:p>
          <a:p>
            <a:pPr indent="-50800" algn="ctr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2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https://library.ucf.edu/news/</a:t>
            </a:r>
            <a:endParaRPr lang="en-US" sz="2200" dirty="0"/>
          </a:p>
          <a:p>
            <a:pPr indent="-5080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 dirty="0"/>
          </a:p>
          <a:p>
            <a:pPr indent="-5080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0FE7F-E2DE-4E79-8707-E8A23223B2FA}"/>
              </a:ext>
            </a:extLst>
          </p:cNvPr>
          <p:cNvSpPr txBox="1"/>
          <p:nvPr/>
        </p:nvSpPr>
        <p:spPr>
          <a:xfrm>
            <a:off x="6167500" y="3864534"/>
            <a:ext cx="58505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Stay Savvy- Brown Bag Series in partnership with UCF Libraries’ Scholarly Communication Dept.</a:t>
            </a:r>
            <a:endParaRPr lang="en-US" sz="2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https://stars.library.ucf.edu/scholcom-brownbag/</a:t>
            </a:r>
            <a:endParaRPr lang="en-US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8305D0-C1CE-43C8-BCA4-08125AB35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500" y="1134710"/>
            <a:ext cx="5403978" cy="2590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4AB3A2-DCFF-4805-960F-72F27D11A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05" y="1119469"/>
            <a:ext cx="5637395" cy="2675281"/>
          </a:xfrm>
          <a:prstGeom prst="rect">
            <a:avLst/>
          </a:prstGeom>
        </p:spPr>
      </p:pic>
      <p:pic>
        <p:nvPicPr>
          <p:cNvPr id="11" name="Google Shape;313;p57">
            <a:extLst>
              <a:ext uri="{FF2B5EF4-FFF2-40B4-BE49-F238E27FC236}">
                <a16:creationId xmlns:a16="http://schemas.microsoft.com/office/drawing/2014/main" id="{A6494214-AC37-4F8E-8A43-D75E5380156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068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32FE29A-038F-4908-82E1-293F34122CCC}"/>
              </a:ext>
            </a:extLst>
          </p:cNvPr>
          <p:cNvGrpSpPr/>
          <p:nvPr/>
        </p:nvGrpSpPr>
        <p:grpSpPr>
          <a:xfrm>
            <a:off x="142875" y="394998"/>
            <a:ext cx="11906250" cy="5892850"/>
            <a:chOff x="142875" y="147500"/>
            <a:chExt cx="11906250" cy="58928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945749-9DB4-4C0A-8DD2-589CE6FEB93F}"/>
                </a:ext>
              </a:extLst>
            </p:cNvPr>
            <p:cNvSpPr txBox="1"/>
            <p:nvPr/>
          </p:nvSpPr>
          <p:spPr>
            <a:xfrm>
              <a:off x="142875" y="147500"/>
              <a:ext cx="11906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j-lt"/>
                </a:rPr>
                <a:t>UCF Libraries’ Zoom Lounge Daily Virtual Chats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1176C2-926B-4ED9-AD2B-10EFA2C13579}"/>
                </a:ext>
              </a:extLst>
            </p:cNvPr>
            <p:cNvGrpSpPr/>
            <p:nvPr/>
          </p:nvGrpSpPr>
          <p:grpSpPr>
            <a:xfrm>
              <a:off x="1102750" y="965392"/>
              <a:ext cx="10870093" cy="5074958"/>
              <a:chOff x="1102750" y="965392"/>
              <a:chExt cx="10870093" cy="507495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9CD2DE-C480-4AF1-9AD4-24FE7E36C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2750" y="965392"/>
                <a:ext cx="6231701" cy="303666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1A09529-90B2-4072-A5E2-F469A6ACB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1434" y="4002055"/>
                <a:ext cx="5741409" cy="2038295"/>
              </a:xfrm>
              <a:prstGeom prst="rect">
                <a:avLst/>
              </a:prstGeom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5852EF-AE09-4632-BC5F-B7C167C45EB2}"/>
              </a:ext>
            </a:extLst>
          </p:cNvPr>
          <p:cNvSpPr txBox="1"/>
          <p:nvPr/>
        </p:nvSpPr>
        <p:spPr>
          <a:xfrm>
            <a:off x="1102750" y="1301580"/>
            <a:ext cx="17473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A8636-F4E1-4E90-A84B-C9AF38E9F8B3}"/>
              </a:ext>
            </a:extLst>
          </p:cNvPr>
          <p:cNvSpPr txBox="1"/>
          <p:nvPr/>
        </p:nvSpPr>
        <p:spPr>
          <a:xfrm>
            <a:off x="5347620" y="3121223"/>
            <a:ext cx="19868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ADFDE-A1EA-4F21-ABED-4749FBD399ED}"/>
              </a:ext>
            </a:extLst>
          </p:cNvPr>
          <p:cNvSpPr txBox="1"/>
          <p:nvPr/>
        </p:nvSpPr>
        <p:spPr>
          <a:xfrm>
            <a:off x="10620541" y="4499183"/>
            <a:ext cx="1352302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Google Shape;313;p57">
            <a:extLst>
              <a:ext uri="{FF2B5EF4-FFF2-40B4-BE49-F238E27FC236}">
                <a16:creationId xmlns:a16="http://schemas.microsoft.com/office/drawing/2014/main" id="{78AEC45E-262D-4996-8826-CF21DF1BD4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9089" y="616507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98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B67ACA49-A875-4986-BABE-E3E4CD172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0" y="0"/>
            <a:ext cx="1219200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DEE96-9058-470C-AF62-DDA8AEF27ACF}"/>
              </a:ext>
            </a:extLst>
          </p:cNvPr>
          <p:cNvSpPr txBox="1"/>
          <p:nvPr/>
        </p:nvSpPr>
        <p:spPr>
          <a:xfrm>
            <a:off x="1120238" y="451262"/>
            <a:ext cx="99515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/>
              <a:t>Things are moving along, and we are having some success....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9F669-D4E9-4806-90F0-73981188F236}"/>
              </a:ext>
            </a:extLst>
          </p:cNvPr>
          <p:cNvSpPr txBox="1"/>
          <p:nvPr/>
        </p:nvSpPr>
        <p:spPr>
          <a:xfrm>
            <a:off x="692726" y="3670019"/>
            <a:ext cx="10806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We now turn our attention externally.</a:t>
            </a:r>
          </a:p>
        </p:txBody>
      </p:sp>
      <p:pic>
        <p:nvPicPr>
          <p:cNvPr id="5" name="Google Shape;313;p57">
            <a:extLst>
              <a:ext uri="{FF2B5EF4-FFF2-40B4-BE49-F238E27FC236}">
                <a16:creationId xmlns:a16="http://schemas.microsoft.com/office/drawing/2014/main" id="{10DAC26A-925D-4A59-9C29-6B2B1652B5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69089" y="61458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3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243441"/>
      </a:dk2>
      <a:lt2>
        <a:srgbClr val="E7E8E2"/>
      </a:lt2>
      <a:accent1>
        <a:srgbClr val="9992CA"/>
      </a:accent1>
      <a:accent2>
        <a:srgbClr val="7A8EBF"/>
      </a:accent2>
      <a:accent3>
        <a:srgbClr val="7CABBF"/>
      </a:accent3>
      <a:accent4>
        <a:srgbClr val="6FAEA6"/>
      </a:accent4>
      <a:accent5>
        <a:srgbClr val="7EAF95"/>
      </a:accent5>
      <a:accent6>
        <a:srgbClr val="72B275"/>
      </a:accent6>
      <a:hlink>
        <a:srgbClr val="80875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5918AC00D2C4D9805894ECD694D99" ma:contentTypeVersion="15" ma:contentTypeDescription="Create a new document." ma:contentTypeScope="" ma:versionID="33bf09c3b1bb2637db11b55e7db1274b">
  <xsd:schema xmlns:xsd="http://www.w3.org/2001/XMLSchema" xmlns:xs="http://www.w3.org/2001/XMLSchema" xmlns:p="http://schemas.microsoft.com/office/2006/metadata/properties" xmlns:ns1="http://schemas.microsoft.com/sharepoint/v3" xmlns:ns3="5334a35e-a0ad-470e-9e77-efa9b92f2efe" xmlns:ns4="99e538af-54df-483b-baca-4b906b72927e" targetNamespace="http://schemas.microsoft.com/office/2006/metadata/properties" ma:root="true" ma:fieldsID="f08c3d706298f097318de446c36a4f93" ns1:_="" ns3:_="" ns4:_="">
    <xsd:import namespace="http://schemas.microsoft.com/sharepoint/v3"/>
    <xsd:import namespace="5334a35e-a0ad-470e-9e77-efa9b92f2efe"/>
    <xsd:import namespace="99e538af-54df-483b-baca-4b906b7292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4a35e-a0ad-470e-9e77-efa9b92f2e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538af-54df-483b-baca-4b906b7292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6BF4BC-2FD6-4F92-B101-1CE6F59794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A2E865-421D-40C6-ABE6-6030E0B86FA4}">
  <ds:schemaRefs>
    <ds:schemaRef ds:uri="http://schemas.microsoft.com/sharepoint/v3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99e538af-54df-483b-baca-4b906b72927e"/>
    <ds:schemaRef ds:uri="5334a35e-a0ad-470e-9e77-efa9b92f2efe"/>
  </ds:schemaRefs>
</ds:datastoreItem>
</file>

<file path=customXml/itemProps3.xml><?xml version="1.0" encoding="utf-8"?>
<ds:datastoreItem xmlns:ds="http://schemas.openxmlformats.org/officeDocument/2006/customXml" ds:itemID="{606444A8-D244-43E7-A1AA-004A801F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334a35e-a0ad-470e-9e77-efa9b92f2efe"/>
    <ds:schemaRef ds:uri="99e538af-54df-483b-baca-4b906b729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2755</TotalTime>
  <Words>833</Words>
  <Application>Microsoft Office PowerPoint</Application>
  <PresentationFormat>Widescreen</PresentationFormat>
  <Paragraphs>113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Avenir</vt:lpstr>
      <vt:lpstr>Avenir Next LT Pro</vt:lpstr>
      <vt:lpstr>Calibri</vt:lpstr>
      <vt:lpstr>AccentBoxVTI</vt:lpstr>
      <vt:lpstr>Staying Calm &amp; Carrying On:  How the UCF Libraries’ STEM Librarians Extended their Reach Through Remote Access</vt:lpstr>
      <vt:lpstr>Does COVID-19 make you feel like you are under water? Well, you aren’t alone....</vt:lpstr>
      <vt:lpstr>PowerPoint Presentation</vt:lpstr>
      <vt:lpstr>PowerPoint Presentation</vt:lpstr>
      <vt:lpstr>PowerPoint Presentation</vt:lpstr>
      <vt:lpstr>We made it above water.    So then what?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Always remember...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Staying Calm &amp; Carrying On:  How the UCF Libraries’ STEM Librarians Extended their Reach Through Remote Access</dc:title>
  <dc:creator>Sandy Avila</dc:creator>
  <cp:lastModifiedBy>Sandy Avila</cp:lastModifiedBy>
  <cp:revision>7</cp:revision>
  <dcterms:created xsi:type="dcterms:W3CDTF">2020-07-11T23:53:08Z</dcterms:created>
  <dcterms:modified xsi:type="dcterms:W3CDTF">2020-08-05T05:10:54Z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0x010100EF55918AC00D2C4D9805894ECD694D99</vt:lpwstr>
  </property>
</Properties>
</file>