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5"/>
  </p:notesMasterIdLst>
  <p:sldIdLst>
    <p:sldId id="256" r:id="rId3"/>
    <p:sldId id="257" r:id="rId4"/>
    <p:sldId id="258" r:id="rId5"/>
    <p:sldId id="259" r:id="rId6"/>
    <p:sldId id="260" r:id="rId7"/>
    <p:sldId id="261" r:id="rId8"/>
    <p:sldId id="278"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0"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Helvetica Neue" panose="020B0604020202020204" charset="0"/>
      <p:regular r:id="rId30"/>
      <p:bold r:id="rId31"/>
      <p:italic r:id="rId32"/>
      <p:boldItalic r:id="rId33"/>
    </p:embeddedFont>
    <p:embeddedFont>
      <p:font typeface="Playfair Display"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07" autoAdjust="0"/>
  </p:normalViewPr>
  <p:slideViewPr>
    <p:cSldViewPr snapToGrid="0">
      <p:cViewPr varScale="1">
        <p:scale>
          <a:sx n="72" d="100"/>
          <a:sy n="72" d="100"/>
        </p:scale>
        <p:origin x="112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39cf96db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39cf96db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39cf96dbf_0_4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39cf96dbf_0_4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39cf96dbf_0_4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39cf96dbf_0_4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great place to find things online while searching to read offline for later. Yes I said to read offline. I usually log into Google and go through this demonstration live. Most students find this is a new app they didn’t know about before.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39cf96dbf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39cf96dbf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39cf96dbf_0_3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39cf96dbf_0_3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39cf96dbf_0_5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39cf96dbf_0_5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only app in the presentation that costs anything. Provides students with an alarm to help them maximize their potential for burning the midnight oil. I usually go into a story about knowing how many hours are needed for you to sleep- including getting up with a newborn infant.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39cf96dbf_0_3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39cf96dbf_0_3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39cf96dbf_0_2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39cf96dbf_0_2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39cf96dbf_0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739cf96dbf_0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39cf96dbf_0_3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39cf96dbf_0_3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39cf96dbf_0_5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39cf96dbf_0_5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39cf96d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39cf96d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close with this….I hope you have enough toilet paper AND thank you for your attention! I enjoyed hearing about the mobile apps that you have been using to keep yourself afloat during this time. Be safe, stay healthy, and keep your sanity! Remember, you aren’t alone, use your mobile technology to “phone a friend” or to “reach out and touch someone.”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39cf96db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39cf96db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70017fa5f5_0_613: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70017fa5f5_0_613:notes"/>
          <p:cNvSpPr>
            <a:spLocks noGrp="1" noRot="1" noChangeAspect="1"/>
          </p:cNvSpPr>
          <p:nvPr>
            <p:ph type="sldImg" idx="2"/>
          </p:nvPr>
        </p:nvSpPr>
        <p:spPr>
          <a:xfrm>
            <a:off x="703263" y="1136650"/>
            <a:ext cx="5451475" cy="3067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39cf96db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39cf96db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39cf96dbf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39cf96dbf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39cf96db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39cf96db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39cf96dbf_0_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39cf96dbf_0_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39cf96dbf_0_7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39cf96dbf_0_7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39cf96dbf_0_1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39cf96dbf_0_1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39cf96dbf_0_3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39cf96dbf_0_3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AUTOLAYOUT_10">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0" y="25"/>
            <a:ext cx="401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ctrTitle"/>
          </p:nvPr>
        </p:nvSpPr>
        <p:spPr>
          <a:xfrm>
            <a:off x="315175" y="318675"/>
            <a:ext cx="3224400" cy="3020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Clr>
                <a:schemeClr val="lt1"/>
              </a:buClr>
              <a:buSzPts val="3000"/>
              <a:buNone/>
              <a:defRPr sz="3000">
                <a:solidFill>
                  <a:schemeClr val="lt1"/>
                </a:solidFill>
              </a:defRPr>
            </a:lvl2pPr>
            <a:lvl3pPr lvl="2" algn="l">
              <a:lnSpc>
                <a:spcPct val="100000"/>
              </a:lnSpc>
              <a:spcBef>
                <a:spcPts val="0"/>
              </a:spcBef>
              <a:spcAft>
                <a:spcPts val="0"/>
              </a:spcAft>
              <a:buClr>
                <a:schemeClr val="lt1"/>
              </a:buClr>
              <a:buSzPts val="3000"/>
              <a:buNone/>
              <a:defRPr sz="3000">
                <a:solidFill>
                  <a:schemeClr val="lt1"/>
                </a:solidFill>
              </a:defRPr>
            </a:lvl3pPr>
            <a:lvl4pPr lvl="3" algn="l">
              <a:lnSpc>
                <a:spcPct val="100000"/>
              </a:lnSpc>
              <a:spcBef>
                <a:spcPts val="0"/>
              </a:spcBef>
              <a:spcAft>
                <a:spcPts val="0"/>
              </a:spcAft>
              <a:buClr>
                <a:schemeClr val="lt1"/>
              </a:buClr>
              <a:buSzPts val="3000"/>
              <a:buNone/>
              <a:defRPr sz="3000">
                <a:solidFill>
                  <a:schemeClr val="lt1"/>
                </a:solidFill>
              </a:defRPr>
            </a:lvl4pPr>
            <a:lvl5pPr lvl="4" algn="l">
              <a:lnSpc>
                <a:spcPct val="100000"/>
              </a:lnSpc>
              <a:spcBef>
                <a:spcPts val="0"/>
              </a:spcBef>
              <a:spcAft>
                <a:spcPts val="0"/>
              </a:spcAft>
              <a:buClr>
                <a:schemeClr val="lt1"/>
              </a:buClr>
              <a:buSzPts val="3000"/>
              <a:buNone/>
              <a:defRPr sz="3000">
                <a:solidFill>
                  <a:schemeClr val="lt1"/>
                </a:solidFill>
              </a:defRPr>
            </a:lvl5pPr>
            <a:lvl6pPr lvl="5" algn="l">
              <a:lnSpc>
                <a:spcPct val="100000"/>
              </a:lnSpc>
              <a:spcBef>
                <a:spcPts val="0"/>
              </a:spcBef>
              <a:spcAft>
                <a:spcPts val="0"/>
              </a:spcAft>
              <a:buClr>
                <a:schemeClr val="lt1"/>
              </a:buClr>
              <a:buSzPts val="3000"/>
              <a:buNone/>
              <a:defRPr sz="3000">
                <a:solidFill>
                  <a:schemeClr val="lt1"/>
                </a:solidFill>
              </a:defRPr>
            </a:lvl6pPr>
            <a:lvl7pPr lvl="6" algn="l">
              <a:lnSpc>
                <a:spcPct val="100000"/>
              </a:lnSpc>
              <a:spcBef>
                <a:spcPts val="0"/>
              </a:spcBef>
              <a:spcAft>
                <a:spcPts val="0"/>
              </a:spcAft>
              <a:buClr>
                <a:schemeClr val="lt1"/>
              </a:buClr>
              <a:buSzPts val="3000"/>
              <a:buNone/>
              <a:defRPr sz="3000">
                <a:solidFill>
                  <a:schemeClr val="lt1"/>
                </a:solidFill>
              </a:defRPr>
            </a:lvl7pPr>
            <a:lvl8pPr lvl="7" algn="l">
              <a:lnSpc>
                <a:spcPct val="100000"/>
              </a:lnSpc>
              <a:spcBef>
                <a:spcPts val="0"/>
              </a:spcBef>
              <a:spcAft>
                <a:spcPts val="0"/>
              </a:spcAft>
              <a:buClr>
                <a:schemeClr val="lt1"/>
              </a:buClr>
              <a:buSzPts val="3000"/>
              <a:buNone/>
              <a:defRPr sz="3000">
                <a:solidFill>
                  <a:schemeClr val="lt1"/>
                </a:solidFill>
              </a:defRPr>
            </a:lvl8pPr>
            <a:lvl9pPr lvl="8" algn="l">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1">
  <p:cSld name="AUTOLAYOUT_1">
    <p:spTree>
      <p:nvGrpSpPr>
        <p:cNvPr id="1" name="Shape 55"/>
        <p:cNvGrpSpPr/>
        <p:nvPr/>
      </p:nvGrpSpPr>
      <p:grpSpPr>
        <a:xfrm>
          <a:off x="0" y="0"/>
          <a:ext cx="0" cy="0"/>
          <a:chOff x="0" y="0"/>
          <a:chExt cx="0" cy="0"/>
        </a:xfrm>
      </p:grpSpPr>
      <p:sp>
        <p:nvSpPr>
          <p:cNvPr id="56" name="Google Shape;56;p14"/>
          <p:cNvSpPr/>
          <p:nvPr/>
        </p:nvSpPr>
        <p:spPr>
          <a:xfrm>
            <a:off x="0" y="0"/>
            <a:ext cx="9144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2530550" y="1194000"/>
            <a:ext cx="6303300" cy="113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307875" y="1194000"/>
            <a:ext cx="2024100" cy="11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307875" y="1444550"/>
            <a:ext cx="2024100" cy="2615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2000" b="1">
                <a:solidFill>
                  <a:srgbClr val="FFFFFF"/>
                </a:solidFill>
              </a:defRPr>
            </a:lvl1pPr>
            <a:lvl2pPr lvl="1" algn="l" rtl="0">
              <a:lnSpc>
                <a:spcPct val="100000"/>
              </a:lnSpc>
              <a:spcBef>
                <a:spcPts val="0"/>
              </a:spcBef>
              <a:spcAft>
                <a:spcPts val="0"/>
              </a:spcAft>
              <a:buNone/>
              <a:defRPr sz="2000" b="1">
                <a:solidFill>
                  <a:srgbClr val="FFFFFF"/>
                </a:solidFill>
              </a:defRPr>
            </a:lvl2pPr>
            <a:lvl3pPr lvl="2" algn="l" rtl="0">
              <a:lnSpc>
                <a:spcPct val="100000"/>
              </a:lnSpc>
              <a:spcBef>
                <a:spcPts val="0"/>
              </a:spcBef>
              <a:spcAft>
                <a:spcPts val="0"/>
              </a:spcAft>
              <a:buNone/>
              <a:defRPr sz="2000" b="1">
                <a:solidFill>
                  <a:srgbClr val="FFFFFF"/>
                </a:solidFill>
              </a:defRPr>
            </a:lvl3pPr>
            <a:lvl4pPr lvl="3" algn="l" rtl="0">
              <a:lnSpc>
                <a:spcPct val="100000"/>
              </a:lnSpc>
              <a:spcBef>
                <a:spcPts val="0"/>
              </a:spcBef>
              <a:spcAft>
                <a:spcPts val="0"/>
              </a:spcAft>
              <a:buNone/>
              <a:defRPr sz="2000" b="1">
                <a:solidFill>
                  <a:srgbClr val="FFFFFF"/>
                </a:solidFill>
              </a:defRPr>
            </a:lvl4pPr>
            <a:lvl5pPr lvl="4" algn="l" rtl="0">
              <a:lnSpc>
                <a:spcPct val="100000"/>
              </a:lnSpc>
              <a:spcBef>
                <a:spcPts val="0"/>
              </a:spcBef>
              <a:spcAft>
                <a:spcPts val="0"/>
              </a:spcAft>
              <a:buNone/>
              <a:defRPr sz="2000" b="1">
                <a:solidFill>
                  <a:srgbClr val="FFFFFF"/>
                </a:solidFill>
              </a:defRPr>
            </a:lvl5pPr>
            <a:lvl6pPr lvl="5" algn="l" rtl="0">
              <a:lnSpc>
                <a:spcPct val="100000"/>
              </a:lnSpc>
              <a:spcBef>
                <a:spcPts val="0"/>
              </a:spcBef>
              <a:spcAft>
                <a:spcPts val="0"/>
              </a:spcAft>
              <a:buNone/>
              <a:defRPr sz="2000" b="1">
                <a:solidFill>
                  <a:srgbClr val="FFFFFF"/>
                </a:solidFill>
              </a:defRPr>
            </a:lvl6pPr>
            <a:lvl7pPr lvl="6" algn="l" rtl="0">
              <a:lnSpc>
                <a:spcPct val="100000"/>
              </a:lnSpc>
              <a:spcBef>
                <a:spcPts val="0"/>
              </a:spcBef>
              <a:spcAft>
                <a:spcPts val="0"/>
              </a:spcAft>
              <a:buNone/>
              <a:defRPr sz="2000" b="1">
                <a:solidFill>
                  <a:srgbClr val="FFFFFF"/>
                </a:solidFill>
              </a:defRPr>
            </a:lvl7pPr>
            <a:lvl8pPr lvl="7" algn="l" rtl="0">
              <a:lnSpc>
                <a:spcPct val="100000"/>
              </a:lnSpc>
              <a:spcBef>
                <a:spcPts val="0"/>
              </a:spcBef>
              <a:spcAft>
                <a:spcPts val="0"/>
              </a:spcAft>
              <a:buNone/>
              <a:defRPr sz="2000" b="1">
                <a:solidFill>
                  <a:srgbClr val="FFFFFF"/>
                </a:solidFill>
              </a:defRPr>
            </a:lvl8pPr>
            <a:lvl9pPr lvl="8" algn="l" rtl="0">
              <a:lnSpc>
                <a:spcPct val="100000"/>
              </a:lnSpc>
              <a:spcBef>
                <a:spcPts val="0"/>
              </a:spcBef>
              <a:spcAft>
                <a:spcPts val="0"/>
              </a:spcAft>
              <a:buNone/>
              <a:defRPr sz="2000" b="1">
                <a:solidFill>
                  <a:srgbClr val="FFFFFF"/>
                </a:solidFill>
              </a:defRPr>
            </a:lvl9pPr>
          </a:lstStyle>
          <a:p>
            <a:endParaRPr/>
          </a:p>
        </p:txBody>
      </p:sp>
      <p:sp>
        <p:nvSpPr>
          <p:cNvPr id="60" name="Google Shape;60;p14"/>
          <p:cNvSpPr txBox="1">
            <a:spLocks noGrp="1"/>
          </p:cNvSpPr>
          <p:nvPr>
            <p:ph type="body" idx="1"/>
          </p:nvPr>
        </p:nvSpPr>
        <p:spPr>
          <a:xfrm>
            <a:off x="250770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1" name="Google Shape;61;p14"/>
          <p:cNvSpPr txBox="1">
            <a:spLocks noGrp="1"/>
          </p:cNvSpPr>
          <p:nvPr>
            <p:ph type="body" idx="2"/>
          </p:nvPr>
        </p:nvSpPr>
        <p:spPr>
          <a:xfrm>
            <a:off x="465445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2" name="Google Shape;62;p14"/>
          <p:cNvSpPr txBox="1">
            <a:spLocks noGrp="1"/>
          </p:cNvSpPr>
          <p:nvPr>
            <p:ph type="body" idx="3"/>
          </p:nvPr>
        </p:nvSpPr>
        <p:spPr>
          <a:xfrm>
            <a:off x="681720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3" name="Google Shape;6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p:cSld name="AUTOLAYOUT_15">
    <p:spTree>
      <p:nvGrpSpPr>
        <p:cNvPr id="1" name="Shape 64"/>
        <p:cNvGrpSpPr/>
        <p:nvPr/>
      </p:nvGrpSpPr>
      <p:grpSpPr>
        <a:xfrm>
          <a:off x="0" y="0"/>
          <a:ext cx="0" cy="0"/>
          <a:chOff x="0" y="0"/>
          <a:chExt cx="0" cy="0"/>
        </a:xfrm>
      </p:grpSpPr>
      <p:sp>
        <p:nvSpPr>
          <p:cNvPr id="65" name="Google Shape;65;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16">
    <p:spTree>
      <p:nvGrpSpPr>
        <p:cNvPr id="1"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p:nvPr/>
        </p:nvSpPr>
        <p:spPr>
          <a:xfrm>
            <a:off x="0" y="0"/>
            <a:ext cx="3809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txBox="1">
            <a:spLocks noGrp="1"/>
          </p:cNvSpPr>
          <p:nvPr>
            <p:ph type="ctrTitle"/>
          </p:nvPr>
        </p:nvSpPr>
        <p:spPr>
          <a:xfrm>
            <a:off x="4269750" y="913500"/>
            <a:ext cx="4202700" cy="33165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600"/>
              <a:buNone/>
              <a:defRPr sz="3600" b="1">
                <a:solidFill>
                  <a:schemeClr val="dk1"/>
                </a:solidFill>
              </a:defRPr>
            </a:lvl1pPr>
            <a:lvl2pPr lvl="1" algn="l">
              <a:lnSpc>
                <a:spcPct val="100000"/>
              </a:lnSpc>
              <a:spcBef>
                <a:spcPts val="0"/>
              </a:spcBef>
              <a:spcAft>
                <a:spcPts val="0"/>
              </a:spcAft>
              <a:buClr>
                <a:schemeClr val="dk1"/>
              </a:buClr>
              <a:buSzPts val="3600"/>
              <a:buNone/>
              <a:defRPr sz="3600" b="1">
                <a:solidFill>
                  <a:schemeClr val="dk1"/>
                </a:solidFill>
              </a:defRPr>
            </a:lvl2pPr>
            <a:lvl3pPr lvl="2" algn="l">
              <a:lnSpc>
                <a:spcPct val="100000"/>
              </a:lnSpc>
              <a:spcBef>
                <a:spcPts val="0"/>
              </a:spcBef>
              <a:spcAft>
                <a:spcPts val="0"/>
              </a:spcAft>
              <a:buClr>
                <a:schemeClr val="dk1"/>
              </a:buClr>
              <a:buSzPts val="3600"/>
              <a:buNone/>
              <a:defRPr sz="3600" b="1">
                <a:solidFill>
                  <a:schemeClr val="dk1"/>
                </a:solidFill>
              </a:defRPr>
            </a:lvl3pPr>
            <a:lvl4pPr lvl="3" algn="l">
              <a:lnSpc>
                <a:spcPct val="100000"/>
              </a:lnSpc>
              <a:spcBef>
                <a:spcPts val="0"/>
              </a:spcBef>
              <a:spcAft>
                <a:spcPts val="0"/>
              </a:spcAft>
              <a:buClr>
                <a:schemeClr val="dk1"/>
              </a:buClr>
              <a:buSzPts val="3600"/>
              <a:buNone/>
              <a:defRPr sz="3600" b="1">
                <a:solidFill>
                  <a:schemeClr val="dk1"/>
                </a:solidFill>
              </a:defRPr>
            </a:lvl4pPr>
            <a:lvl5pPr lvl="4" algn="l">
              <a:lnSpc>
                <a:spcPct val="100000"/>
              </a:lnSpc>
              <a:spcBef>
                <a:spcPts val="0"/>
              </a:spcBef>
              <a:spcAft>
                <a:spcPts val="0"/>
              </a:spcAft>
              <a:buClr>
                <a:schemeClr val="dk1"/>
              </a:buClr>
              <a:buSzPts val="3600"/>
              <a:buNone/>
              <a:defRPr sz="3600" b="1">
                <a:solidFill>
                  <a:schemeClr val="dk1"/>
                </a:solidFill>
              </a:defRPr>
            </a:lvl5pPr>
            <a:lvl6pPr lvl="5" algn="l">
              <a:lnSpc>
                <a:spcPct val="100000"/>
              </a:lnSpc>
              <a:spcBef>
                <a:spcPts val="0"/>
              </a:spcBef>
              <a:spcAft>
                <a:spcPts val="0"/>
              </a:spcAft>
              <a:buClr>
                <a:schemeClr val="dk1"/>
              </a:buClr>
              <a:buSzPts val="3600"/>
              <a:buNone/>
              <a:defRPr sz="3600" b="1">
                <a:solidFill>
                  <a:schemeClr val="dk1"/>
                </a:solidFill>
              </a:defRPr>
            </a:lvl6pPr>
            <a:lvl7pPr lvl="6" algn="l">
              <a:lnSpc>
                <a:spcPct val="100000"/>
              </a:lnSpc>
              <a:spcBef>
                <a:spcPts val="0"/>
              </a:spcBef>
              <a:spcAft>
                <a:spcPts val="0"/>
              </a:spcAft>
              <a:buClr>
                <a:schemeClr val="dk1"/>
              </a:buClr>
              <a:buSzPts val="3600"/>
              <a:buNone/>
              <a:defRPr sz="3600" b="1">
                <a:solidFill>
                  <a:schemeClr val="dk1"/>
                </a:solidFill>
              </a:defRPr>
            </a:lvl7pPr>
            <a:lvl8pPr lvl="7" algn="l">
              <a:lnSpc>
                <a:spcPct val="100000"/>
              </a:lnSpc>
              <a:spcBef>
                <a:spcPts val="0"/>
              </a:spcBef>
              <a:spcAft>
                <a:spcPts val="0"/>
              </a:spcAft>
              <a:buClr>
                <a:schemeClr val="dk1"/>
              </a:buClr>
              <a:buSzPts val="3600"/>
              <a:buNone/>
              <a:defRPr sz="3600" b="1">
                <a:solidFill>
                  <a:schemeClr val="dk1"/>
                </a:solidFill>
              </a:defRPr>
            </a:lvl8pPr>
            <a:lvl9pPr lvl="8" algn="l">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AUTOLAYOUT_17">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0" y="25"/>
            <a:ext cx="401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txBox="1">
            <a:spLocks noGrp="1"/>
          </p:cNvSpPr>
          <p:nvPr>
            <p:ph type="ctrTitle"/>
          </p:nvPr>
        </p:nvSpPr>
        <p:spPr>
          <a:xfrm>
            <a:off x="315175" y="318675"/>
            <a:ext cx="3224400" cy="3020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None/>
              <a:defRPr sz="3000" b="1">
                <a:solidFill>
                  <a:schemeClr val="lt1"/>
                </a:solidFill>
              </a:defRPr>
            </a:lvl1pPr>
            <a:lvl2pPr lvl="1" algn="l">
              <a:lnSpc>
                <a:spcPct val="100000"/>
              </a:lnSpc>
              <a:spcBef>
                <a:spcPts val="0"/>
              </a:spcBef>
              <a:spcAft>
                <a:spcPts val="0"/>
              </a:spcAft>
              <a:buClr>
                <a:schemeClr val="lt1"/>
              </a:buClr>
              <a:buSzPts val="3000"/>
              <a:buNone/>
              <a:defRPr sz="3000" b="1">
                <a:solidFill>
                  <a:schemeClr val="lt1"/>
                </a:solidFill>
              </a:defRPr>
            </a:lvl2pPr>
            <a:lvl3pPr lvl="2" algn="l">
              <a:lnSpc>
                <a:spcPct val="100000"/>
              </a:lnSpc>
              <a:spcBef>
                <a:spcPts val="0"/>
              </a:spcBef>
              <a:spcAft>
                <a:spcPts val="0"/>
              </a:spcAft>
              <a:buClr>
                <a:schemeClr val="lt1"/>
              </a:buClr>
              <a:buSzPts val="3000"/>
              <a:buNone/>
              <a:defRPr sz="3000" b="1">
                <a:solidFill>
                  <a:schemeClr val="lt1"/>
                </a:solidFill>
              </a:defRPr>
            </a:lvl3pPr>
            <a:lvl4pPr lvl="3" algn="l">
              <a:lnSpc>
                <a:spcPct val="100000"/>
              </a:lnSpc>
              <a:spcBef>
                <a:spcPts val="0"/>
              </a:spcBef>
              <a:spcAft>
                <a:spcPts val="0"/>
              </a:spcAft>
              <a:buClr>
                <a:schemeClr val="lt1"/>
              </a:buClr>
              <a:buSzPts val="3000"/>
              <a:buNone/>
              <a:defRPr sz="3000" b="1">
                <a:solidFill>
                  <a:schemeClr val="lt1"/>
                </a:solidFill>
              </a:defRPr>
            </a:lvl4pPr>
            <a:lvl5pPr lvl="4" algn="l">
              <a:lnSpc>
                <a:spcPct val="100000"/>
              </a:lnSpc>
              <a:spcBef>
                <a:spcPts val="0"/>
              </a:spcBef>
              <a:spcAft>
                <a:spcPts val="0"/>
              </a:spcAft>
              <a:buClr>
                <a:schemeClr val="lt1"/>
              </a:buClr>
              <a:buSzPts val="3000"/>
              <a:buNone/>
              <a:defRPr sz="3000" b="1">
                <a:solidFill>
                  <a:schemeClr val="lt1"/>
                </a:solidFill>
              </a:defRPr>
            </a:lvl5pPr>
            <a:lvl6pPr lvl="5" algn="l">
              <a:lnSpc>
                <a:spcPct val="100000"/>
              </a:lnSpc>
              <a:spcBef>
                <a:spcPts val="0"/>
              </a:spcBef>
              <a:spcAft>
                <a:spcPts val="0"/>
              </a:spcAft>
              <a:buClr>
                <a:schemeClr val="lt1"/>
              </a:buClr>
              <a:buSzPts val="3000"/>
              <a:buNone/>
              <a:defRPr sz="3000" b="1">
                <a:solidFill>
                  <a:schemeClr val="lt1"/>
                </a:solidFill>
              </a:defRPr>
            </a:lvl6pPr>
            <a:lvl7pPr lvl="6" algn="l">
              <a:lnSpc>
                <a:spcPct val="100000"/>
              </a:lnSpc>
              <a:spcBef>
                <a:spcPts val="0"/>
              </a:spcBef>
              <a:spcAft>
                <a:spcPts val="0"/>
              </a:spcAft>
              <a:buClr>
                <a:schemeClr val="lt1"/>
              </a:buClr>
              <a:buSzPts val="3000"/>
              <a:buNone/>
              <a:defRPr sz="3000" b="1">
                <a:solidFill>
                  <a:schemeClr val="lt1"/>
                </a:solidFill>
              </a:defRPr>
            </a:lvl7pPr>
            <a:lvl8pPr lvl="7" algn="l">
              <a:lnSpc>
                <a:spcPct val="100000"/>
              </a:lnSpc>
              <a:spcBef>
                <a:spcPts val="0"/>
              </a:spcBef>
              <a:spcAft>
                <a:spcPts val="0"/>
              </a:spcAft>
              <a:buClr>
                <a:schemeClr val="lt1"/>
              </a:buClr>
              <a:buSzPts val="3000"/>
              <a:buNone/>
              <a:defRPr sz="3000" b="1">
                <a:solidFill>
                  <a:schemeClr val="lt1"/>
                </a:solidFill>
              </a:defRPr>
            </a:lvl8pPr>
            <a:lvl9pPr lvl="8" algn="l">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6">
  <p:cSld name="AUTOLAYOUT_15_1">
    <p:spTree>
      <p:nvGrpSpPr>
        <p:cNvPr id="1" name="Shape 78"/>
        <p:cNvGrpSpPr/>
        <p:nvPr/>
      </p:nvGrpSpPr>
      <p:grpSpPr>
        <a:xfrm>
          <a:off x="0" y="0"/>
          <a:ext cx="0" cy="0"/>
          <a:chOff x="0" y="0"/>
          <a:chExt cx="0" cy="0"/>
        </a:xfrm>
      </p:grpSpPr>
      <p:pic>
        <p:nvPicPr>
          <p:cNvPr id="79" name="Google Shape;79;p18"/>
          <p:cNvPicPr preferRelativeResize="0"/>
          <p:nvPr/>
        </p:nvPicPr>
        <p:blipFill>
          <a:blip r:embed="rId2">
            <a:alphaModFix/>
          </a:blip>
          <a:stretch>
            <a:fillRect/>
          </a:stretch>
        </p:blipFill>
        <p:spPr>
          <a:xfrm>
            <a:off x="-1" y="-3"/>
            <a:ext cx="9144007" cy="5143500"/>
          </a:xfrm>
          <a:prstGeom prst="rect">
            <a:avLst/>
          </a:prstGeom>
          <a:noFill/>
          <a:ln>
            <a:noFill/>
          </a:ln>
        </p:spPr>
      </p:pic>
      <p:sp>
        <p:nvSpPr>
          <p:cNvPr id="80" name="Google Shape;80;p18"/>
          <p:cNvSpPr txBox="1">
            <a:spLocks noGrp="1"/>
          </p:cNvSpPr>
          <p:nvPr>
            <p:ph type="ctrTitle"/>
          </p:nvPr>
        </p:nvSpPr>
        <p:spPr>
          <a:xfrm>
            <a:off x="3868225" y="1416600"/>
            <a:ext cx="4482600" cy="23103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1pPr>
            <a:lvl2pPr lvl="1"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2pPr>
            <a:lvl3pPr lvl="2"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3pPr>
            <a:lvl4pPr lvl="3"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4pPr>
            <a:lvl5pPr lvl="4"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5pPr>
            <a:lvl6pPr lvl="5"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6pPr>
            <a:lvl7pPr lvl="6"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7pPr>
            <a:lvl8pPr lvl="7"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8pPr>
            <a:lvl9pPr lvl="8"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7">
  <p:cSld name="AUTOLAYOUT_19">
    <p:spTree>
      <p:nvGrpSpPr>
        <p:cNvPr id="1" name="Shape 82"/>
        <p:cNvGrpSpPr/>
        <p:nvPr/>
      </p:nvGrpSpPr>
      <p:grpSpPr>
        <a:xfrm>
          <a:off x="0" y="0"/>
          <a:ext cx="0" cy="0"/>
          <a:chOff x="0" y="0"/>
          <a:chExt cx="0" cy="0"/>
        </a:xfrm>
      </p:grpSpPr>
      <p:sp>
        <p:nvSpPr>
          <p:cNvPr id="83" name="Google Shape;83;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txBox="1">
            <a:spLocks noGrp="1"/>
          </p:cNvSpPr>
          <p:nvPr>
            <p:ph type="ctrTitle"/>
          </p:nvPr>
        </p:nvSpPr>
        <p:spPr>
          <a:xfrm>
            <a:off x="390450" y="361375"/>
            <a:ext cx="8363100" cy="1001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5">
  <p:cSld name="AUTOLAYOUT_20">
    <p:spTree>
      <p:nvGrpSpPr>
        <p:cNvPr id="1" name="Shape 86"/>
        <p:cNvGrpSpPr/>
        <p:nvPr/>
      </p:nvGrpSpPr>
      <p:grpSpPr>
        <a:xfrm>
          <a:off x="0" y="0"/>
          <a:ext cx="0" cy="0"/>
          <a:chOff x="0" y="0"/>
          <a:chExt cx="0" cy="0"/>
        </a:xfrm>
      </p:grpSpPr>
      <p:sp>
        <p:nvSpPr>
          <p:cNvPr id="87" name="Google Shape;87;p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20"/>
          <p:cNvGrpSpPr/>
          <p:nvPr/>
        </p:nvGrpSpPr>
        <p:grpSpPr>
          <a:xfrm>
            <a:off x="2" y="4713898"/>
            <a:ext cx="3047923" cy="429600"/>
            <a:chOff x="-73" y="4713898"/>
            <a:chExt cx="3047923" cy="429600"/>
          </a:xfrm>
        </p:grpSpPr>
        <p:sp>
          <p:nvSpPr>
            <p:cNvPr id="89" name="Google Shape;89;p20"/>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0"/>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0"/>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0"/>
          <p:cNvSpPr txBox="1">
            <a:spLocks noGrp="1"/>
          </p:cNvSpPr>
          <p:nvPr>
            <p:ph type="title"/>
          </p:nvPr>
        </p:nvSpPr>
        <p:spPr>
          <a:xfrm>
            <a:off x="185350" y="352000"/>
            <a:ext cx="2683200" cy="40788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95" name="Google Shape;95;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0">
  <p:cSld name="AUTOLAYOUT_33">
    <p:spTree>
      <p:nvGrpSpPr>
        <p:cNvPr id="1" name="Shape 96"/>
        <p:cNvGrpSpPr/>
        <p:nvPr/>
      </p:nvGrpSpPr>
      <p:grpSpPr>
        <a:xfrm>
          <a:off x="0" y="0"/>
          <a:ext cx="0" cy="0"/>
          <a:chOff x="0" y="0"/>
          <a:chExt cx="0" cy="0"/>
        </a:xfrm>
      </p:grpSpPr>
      <p:sp>
        <p:nvSpPr>
          <p:cNvPr id="97" name="Google Shape;97;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1"/>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1pPr>
            <a:lvl2pPr lvl="1"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2pPr>
            <a:lvl3pPr lvl="2"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3pPr>
            <a:lvl4pPr lvl="3"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4pPr>
            <a:lvl5pPr lvl="4"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5pPr>
            <a:lvl6pPr lvl="5"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6pPr>
            <a:lvl7pPr lvl="6"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7pPr>
            <a:lvl8pPr lvl="7"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8pPr>
            <a:lvl9pPr lvl="8"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9pPr>
          </a:lstStyle>
          <a:p>
            <a:endParaRPr/>
          </a:p>
        </p:txBody>
      </p:sp>
      <p:sp>
        <p:nvSpPr>
          <p:cNvPr id="99" name="Google Shape;99;p21"/>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00" name="Google Shape;100;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2">
  <p:cSld name="AUTOLAYOUT_37">
    <p:spTree>
      <p:nvGrpSpPr>
        <p:cNvPr id="1" name="Shape 101"/>
        <p:cNvGrpSpPr/>
        <p:nvPr/>
      </p:nvGrpSpPr>
      <p:grpSpPr>
        <a:xfrm>
          <a:off x="0" y="0"/>
          <a:ext cx="0" cy="0"/>
          <a:chOff x="0" y="0"/>
          <a:chExt cx="0" cy="0"/>
        </a:xfrm>
      </p:grpSpPr>
      <p:sp>
        <p:nvSpPr>
          <p:cNvPr id="102" name="Google Shape;102;p22"/>
          <p:cNvSpPr/>
          <p:nvPr/>
        </p:nvSpPr>
        <p:spPr>
          <a:xfrm>
            <a:off x="0" y="0"/>
            <a:ext cx="9144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2"/>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2"/>
          <p:cNvSpPr/>
          <p:nvPr/>
        </p:nvSpPr>
        <p:spPr>
          <a:xfrm>
            <a:off x="2571825"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2"/>
          <p:cNvSpPr txBox="1">
            <a:spLocks noGrp="1"/>
          </p:cNvSpPr>
          <p:nvPr>
            <p:ph type="title"/>
          </p:nvPr>
        </p:nvSpPr>
        <p:spPr>
          <a:xfrm>
            <a:off x="3019425" y="1662150"/>
            <a:ext cx="3105300" cy="1819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1">
                <a:solidFill>
                  <a:schemeClr val="accent5"/>
                </a:solidFill>
              </a:defRPr>
            </a:lvl1pPr>
            <a:lvl2pPr lvl="1" algn="ctr" rtl="0">
              <a:lnSpc>
                <a:spcPct val="100000"/>
              </a:lnSpc>
              <a:spcBef>
                <a:spcPts val="0"/>
              </a:spcBef>
              <a:spcAft>
                <a:spcPts val="0"/>
              </a:spcAft>
              <a:buNone/>
              <a:defRPr sz="2800" b="1">
                <a:solidFill>
                  <a:schemeClr val="accent5"/>
                </a:solidFill>
              </a:defRPr>
            </a:lvl2pPr>
            <a:lvl3pPr lvl="2" algn="ctr" rtl="0">
              <a:lnSpc>
                <a:spcPct val="100000"/>
              </a:lnSpc>
              <a:spcBef>
                <a:spcPts val="0"/>
              </a:spcBef>
              <a:spcAft>
                <a:spcPts val="0"/>
              </a:spcAft>
              <a:buNone/>
              <a:defRPr sz="2800" b="1">
                <a:solidFill>
                  <a:schemeClr val="accent5"/>
                </a:solidFill>
              </a:defRPr>
            </a:lvl3pPr>
            <a:lvl4pPr lvl="3" algn="ctr" rtl="0">
              <a:lnSpc>
                <a:spcPct val="100000"/>
              </a:lnSpc>
              <a:spcBef>
                <a:spcPts val="0"/>
              </a:spcBef>
              <a:spcAft>
                <a:spcPts val="0"/>
              </a:spcAft>
              <a:buNone/>
              <a:defRPr sz="2800" b="1">
                <a:solidFill>
                  <a:schemeClr val="accent5"/>
                </a:solidFill>
              </a:defRPr>
            </a:lvl4pPr>
            <a:lvl5pPr lvl="4" algn="ctr" rtl="0">
              <a:lnSpc>
                <a:spcPct val="100000"/>
              </a:lnSpc>
              <a:spcBef>
                <a:spcPts val="0"/>
              </a:spcBef>
              <a:spcAft>
                <a:spcPts val="0"/>
              </a:spcAft>
              <a:buNone/>
              <a:defRPr sz="2800" b="1">
                <a:solidFill>
                  <a:schemeClr val="accent5"/>
                </a:solidFill>
              </a:defRPr>
            </a:lvl5pPr>
            <a:lvl6pPr lvl="5" algn="ctr" rtl="0">
              <a:lnSpc>
                <a:spcPct val="100000"/>
              </a:lnSpc>
              <a:spcBef>
                <a:spcPts val="0"/>
              </a:spcBef>
              <a:spcAft>
                <a:spcPts val="0"/>
              </a:spcAft>
              <a:buNone/>
              <a:defRPr sz="2800" b="1">
                <a:solidFill>
                  <a:schemeClr val="accent5"/>
                </a:solidFill>
              </a:defRPr>
            </a:lvl6pPr>
            <a:lvl7pPr lvl="6" algn="ctr" rtl="0">
              <a:lnSpc>
                <a:spcPct val="100000"/>
              </a:lnSpc>
              <a:spcBef>
                <a:spcPts val="0"/>
              </a:spcBef>
              <a:spcAft>
                <a:spcPts val="0"/>
              </a:spcAft>
              <a:buNone/>
              <a:defRPr sz="2800" b="1">
                <a:solidFill>
                  <a:schemeClr val="accent5"/>
                </a:solidFill>
              </a:defRPr>
            </a:lvl7pPr>
            <a:lvl8pPr lvl="7" algn="ctr" rtl="0">
              <a:lnSpc>
                <a:spcPct val="100000"/>
              </a:lnSpc>
              <a:spcBef>
                <a:spcPts val="0"/>
              </a:spcBef>
              <a:spcAft>
                <a:spcPts val="0"/>
              </a:spcAft>
              <a:buNone/>
              <a:defRPr sz="2800" b="1">
                <a:solidFill>
                  <a:schemeClr val="accent5"/>
                </a:solidFill>
              </a:defRPr>
            </a:lvl8pPr>
            <a:lvl9pPr lvl="8" algn="ctr" rtl="0">
              <a:lnSpc>
                <a:spcPct val="100000"/>
              </a:lnSpc>
              <a:spcBef>
                <a:spcPts val="0"/>
              </a:spcBef>
              <a:spcAft>
                <a:spcPts val="0"/>
              </a:spcAft>
              <a:buNone/>
              <a:defRPr sz="2800" b="1">
                <a:solidFill>
                  <a:schemeClr val="accent5"/>
                </a:solidFill>
              </a:defRPr>
            </a:lvl9pPr>
          </a:lstStyle>
          <a:p>
            <a:endParaRPr/>
          </a:p>
        </p:txBody>
      </p:sp>
      <p:sp>
        <p:nvSpPr>
          <p:cNvPr id="106" name="Google Shape;10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8">
  <p:cSld name="AUTOLAYOUT_39">
    <p:spTree>
      <p:nvGrpSpPr>
        <p:cNvPr id="1" name="Shape 107"/>
        <p:cNvGrpSpPr/>
        <p:nvPr/>
      </p:nvGrpSpPr>
      <p:grpSpPr>
        <a:xfrm>
          <a:off x="0" y="0"/>
          <a:ext cx="0" cy="0"/>
          <a:chOff x="0" y="0"/>
          <a:chExt cx="0" cy="0"/>
        </a:xfrm>
      </p:grpSpPr>
      <p:sp>
        <p:nvSpPr>
          <p:cNvPr id="108" name="Google Shape;108;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3"/>
          <p:cNvSpPr txBox="1">
            <a:spLocks noGrp="1"/>
          </p:cNvSpPr>
          <p:nvPr>
            <p:ph type="title"/>
          </p:nvPr>
        </p:nvSpPr>
        <p:spPr>
          <a:xfrm>
            <a:off x="291875" y="559300"/>
            <a:ext cx="48135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110" name="Google Shape;110;p23"/>
          <p:cNvSpPr txBox="1">
            <a:spLocks noGrp="1"/>
          </p:cNvSpPr>
          <p:nvPr>
            <p:ph type="body" idx="1"/>
          </p:nvPr>
        </p:nvSpPr>
        <p:spPr>
          <a:xfrm>
            <a:off x="291900" y="2053713"/>
            <a:ext cx="2367600" cy="253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1" name="Google Shape;111;p23"/>
          <p:cNvSpPr txBox="1">
            <a:spLocks noGrp="1"/>
          </p:cNvSpPr>
          <p:nvPr>
            <p:ph type="body" idx="2"/>
          </p:nvPr>
        </p:nvSpPr>
        <p:spPr>
          <a:xfrm>
            <a:off x="2737929" y="2053713"/>
            <a:ext cx="2367600" cy="253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p:cSld name="AUTOLAYOUT_40">
    <p:spTree>
      <p:nvGrpSpPr>
        <p:cNvPr id="1" name="Shape 113"/>
        <p:cNvGrpSpPr/>
        <p:nvPr/>
      </p:nvGrpSpPr>
      <p:grpSpPr>
        <a:xfrm>
          <a:off x="0" y="0"/>
          <a:ext cx="0" cy="0"/>
          <a:chOff x="0" y="0"/>
          <a:chExt cx="0" cy="0"/>
        </a:xfrm>
      </p:grpSpPr>
      <p:sp>
        <p:nvSpPr>
          <p:cNvPr id="114" name="Google Shape;114;p24"/>
          <p:cNvSpPr/>
          <p:nvPr/>
        </p:nvSpPr>
        <p:spPr>
          <a:xfrm>
            <a:off x="0" y="0"/>
            <a:ext cx="9144000" cy="5143500"/>
          </a:xfrm>
          <a:prstGeom prst="rect">
            <a:avLst/>
          </a:prstGeom>
          <a:solidFill>
            <a:srgbClr val="00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4"/>
          <p:cNvSpPr/>
          <p:nvPr/>
        </p:nvSpPr>
        <p:spPr>
          <a:xfrm>
            <a:off x="0" y="714000"/>
            <a:ext cx="9144000" cy="3715500"/>
          </a:xfrm>
          <a:prstGeom prst="rect">
            <a:avLst/>
          </a:prstGeom>
          <a:solidFill>
            <a:srgbClr val="0D6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4"/>
          <p:cNvSpPr/>
          <p:nvPr/>
        </p:nvSpPr>
        <p:spPr>
          <a:xfrm>
            <a:off x="8187900" y="4426200"/>
            <a:ext cx="956100" cy="717300"/>
          </a:xfrm>
          <a:prstGeom prst="rect">
            <a:avLst/>
          </a:prstGeom>
          <a:solidFill>
            <a:srgbClr val="A7C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p:nvPr/>
        </p:nvSpPr>
        <p:spPr>
          <a:xfrm>
            <a:off x="0" y="4429500"/>
            <a:ext cx="2021400" cy="7140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4"/>
          <p:cNvSpPr/>
          <p:nvPr/>
        </p:nvSpPr>
        <p:spPr>
          <a:xfrm>
            <a:off x="4019525" y="4426200"/>
            <a:ext cx="3187200" cy="717300"/>
          </a:xfrm>
          <a:prstGeom prst="rect">
            <a:avLst/>
          </a:prstGeom>
          <a:solidFill>
            <a:srgbClr val="78B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p:nvPr/>
        </p:nvSpPr>
        <p:spPr>
          <a:xfrm>
            <a:off x="7206725" y="4429500"/>
            <a:ext cx="981000" cy="714000"/>
          </a:xfrm>
          <a:prstGeom prst="rect">
            <a:avLst/>
          </a:pr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4"/>
          <p:cNvSpPr/>
          <p:nvPr/>
        </p:nvSpPr>
        <p:spPr>
          <a:xfrm>
            <a:off x="4602600" y="0"/>
            <a:ext cx="4541400" cy="717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txBox="1">
            <a:spLocks noGrp="1"/>
          </p:cNvSpPr>
          <p:nvPr>
            <p:ph type="ctrTitle"/>
          </p:nvPr>
        </p:nvSpPr>
        <p:spPr>
          <a:xfrm>
            <a:off x="973325" y="1341476"/>
            <a:ext cx="6264000" cy="24525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Clr>
                <a:srgbClr val="FFFFFF"/>
              </a:buClr>
              <a:buSzPts val="6000"/>
              <a:buNone/>
              <a:defRPr sz="6000" b="1">
                <a:solidFill>
                  <a:srgbClr val="FFFFFF"/>
                </a:solidFill>
              </a:defRPr>
            </a:lvl2pPr>
            <a:lvl3pPr lvl="2" algn="l">
              <a:lnSpc>
                <a:spcPct val="100000"/>
              </a:lnSpc>
              <a:spcBef>
                <a:spcPts val="0"/>
              </a:spcBef>
              <a:spcAft>
                <a:spcPts val="0"/>
              </a:spcAft>
              <a:buClr>
                <a:srgbClr val="FFFFFF"/>
              </a:buClr>
              <a:buSzPts val="6000"/>
              <a:buNone/>
              <a:defRPr sz="6000" b="1">
                <a:solidFill>
                  <a:srgbClr val="FFFFFF"/>
                </a:solidFill>
              </a:defRPr>
            </a:lvl3pPr>
            <a:lvl4pPr lvl="3" algn="l">
              <a:lnSpc>
                <a:spcPct val="100000"/>
              </a:lnSpc>
              <a:spcBef>
                <a:spcPts val="0"/>
              </a:spcBef>
              <a:spcAft>
                <a:spcPts val="0"/>
              </a:spcAft>
              <a:buClr>
                <a:srgbClr val="FFFFFF"/>
              </a:buClr>
              <a:buSzPts val="6000"/>
              <a:buNone/>
              <a:defRPr sz="6000" b="1">
                <a:solidFill>
                  <a:srgbClr val="FFFFFF"/>
                </a:solidFill>
              </a:defRPr>
            </a:lvl4pPr>
            <a:lvl5pPr lvl="4" algn="l">
              <a:lnSpc>
                <a:spcPct val="100000"/>
              </a:lnSpc>
              <a:spcBef>
                <a:spcPts val="0"/>
              </a:spcBef>
              <a:spcAft>
                <a:spcPts val="0"/>
              </a:spcAft>
              <a:buClr>
                <a:srgbClr val="FFFFFF"/>
              </a:buClr>
              <a:buSzPts val="6000"/>
              <a:buNone/>
              <a:defRPr sz="6000" b="1">
                <a:solidFill>
                  <a:srgbClr val="FFFFFF"/>
                </a:solidFill>
              </a:defRPr>
            </a:lvl5pPr>
            <a:lvl6pPr lvl="5" algn="l">
              <a:lnSpc>
                <a:spcPct val="100000"/>
              </a:lnSpc>
              <a:spcBef>
                <a:spcPts val="0"/>
              </a:spcBef>
              <a:spcAft>
                <a:spcPts val="0"/>
              </a:spcAft>
              <a:buClr>
                <a:srgbClr val="FFFFFF"/>
              </a:buClr>
              <a:buSzPts val="6000"/>
              <a:buNone/>
              <a:defRPr sz="6000" b="1">
                <a:solidFill>
                  <a:srgbClr val="FFFFFF"/>
                </a:solidFill>
              </a:defRPr>
            </a:lvl6pPr>
            <a:lvl7pPr lvl="6" algn="l">
              <a:lnSpc>
                <a:spcPct val="100000"/>
              </a:lnSpc>
              <a:spcBef>
                <a:spcPts val="0"/>
              </a:spcBef>
              <a:spcAft>
                <a:spcPts val="0"/>
              </a:spcAft>
              <a:buClr>
                <a:srgbClr val="FFFFFF"/>
              </a:buClr>
              <a:buSzPts val="6000"/>
              <a:buNone/>
              <a:defRPr sz="6000" b="1">
                <a:solidFill>
                  <a:srgbClr val="FFFFFF"/>
                </a:solidFill>
              </a:defRPr>
            </a:lvl7pPr>
            <a:lvl8pPr lvl="7" algn="l">
              <a:lnSpc>
                <a:spcPct val="100000"/>
              </a:lnSpc>
              <a:spcBef>
                <a:spcPts val="0"/>
              </a:spcBef>
              <a:spcAft>
                <a:spcPts val="0"/>
              </a:spcAft>
              <a:buClr>
                <a:srgbClr val="FFFFFF"/>
              </a:buClr>
              <a:buSzPts val="6000"/>
              <a:buNone/>
              <a:defRPr sz="6000" b="1">
                <a:solidFill>
                  <a:srgbClr val="FFFFFF"/>
                </a:solidFill>
              </a:defRPr>
            </a:lvl8pPr>
            <a:lvl9pPr lvl="8" algn="l">
              <a:lnSpc>
                <a:spcPct val="100000"/>
              </a:lnSpc>
              <a:spcBef>
                <a:spcPts val="0"/>
              </a:spcBef>
              <a:spcAft>
                <a:spcPts val="0"/>
              </a:spcAft>
              <a:buClr>
                <a:srgbClr val="FFFFFF"/>
              </a:buClr>
              <a:buSzPts val="6000"/>
              <a:buNone/>
              <a:defRPr sz="6000" b="1">
                <a:solidFill>
                  <a:srgbClr val="FFFFFF"/>
                </a:solidFill>
              </a:defRPr>
            </a:lvl9pPr>
          </a:lstStyle>
          <a:p>
            <a:endParaRPr/>
          </a:p>
        </p:txBody>
      </p:sp>
      <p:sp>
        <p:nvSpPr>
          <p:cNvPr id="122" name="Google Shape;122;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37"/>
        <p:cNvGrpSpPr/>
        <p:nvPr/>
      </p:nvGrpSpPr>
      <p:grpSpPr>
        <a:xfrm>
          <a:off x="0" y="0"/>
          <a:ext cx="0" cy="0"/>
          <a:chOff x="0" y="0"/>
          <a:chExt cx="0" cy="0"/>
        </a:xfrm>
      </p:grpSpPr>
      <p:sp>
        <p:nvSpPr>
          <p:cNvPr id="238" name="Google Shape;238;p4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9" name="Google Shape;239;p4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Tree>
    <p:extLst>
      <p:ext uri="{BB962C8B-B14F-4D97-AF65-F5344CB8AC3E}">
        <p14:creationId xmlns:p14="http://schemas.microsoft.com/office/powerpoint/2010/main" val="2991400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423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1588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7249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191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130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9648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2723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35401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20735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2808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01824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0" y="25"/>
            <a:ext cx="401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ctrTitle"/>
          </p:nvPr>
        </p:nvSpPr>
        <p:spPr>
          <a:xfrm>
            <a:off x="315175" y="318675"/>
            <a:ext cx="3224400" cy="30204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3000">
                <a:solidFill>
                  <a:schemeClr val="lt1"/>
                </a:solidFill>
              </a:defRPr>
            </a:lvl1pPr>
            <a:lvl2pPr lvl="1" algn="l" rtl="0">
              <a:lnSpc>
                <a:spcPct val="100000"/>
              </a:lnSpc>
              <a:spcBef>
                <a:spcPts val="0"/>
              </a:spcBef>
              <a:spcAft>
                <a:spcPts val="0"/>
              </a:spcAft>
              <a:buClr>
                <a:schemeClr val="lt1"/>
              </a:buClr>
              <a:buSzPts val="3000"/>
              <a:buNone/>
              <a:defRPr sz="3000">
                <a:solidFill>
                  <a:schemeClr val="lt1"/>
                </a:solidFill>
              </a:defRPr>
            </a:lvl2pPr>
            <a:lvl3pPr lvl="2" algn="l" rtl="0">
              <a:lnSpc>
                <a:spcPct val="100000"/>
              </a:lnSpc>
              <a:spcBef>
                <a:spcPts val="0"/>
              </a:spcBef>
              <a:spcAft>
                <a:spcPts val="0"/>
              </a:spcAft>
              <a:buClr>
                <a:schemeClr val="lt1"/>
              </a:buClr>
              <a:buSzPts val="3000"/>
              <a:buNone/>
              <a:defRPr sz="3000">
                <a:solidFill>
                  <a:schemeClr val="lt1"/>
                </a:solidFill>
              </a:defRPr>
            </a:lvl3pPr>
            <a:lvl4pPr lvl="3" algn="l" rtl="0">
              <a:lnSpc>
                <a:spcPct val="100000"/>
              </a:lnSpc>
              <a:spcBef>
                <a:spcPts val="0"/>
              </a:spcBef>
              <a:spcAft>
                <a:spcPts val="0"/>
              </a:spcAft>
              <a:buClr>
                <a:schemeClr val="lt1"/>
              </a:buClr>
              <a:buSzPts val="3000"/>
              <a:buNone/>
              <a:defRPr sz="3000">
                <a:solidFill>
                  <a:schemeClr val="lt1"/>
                </a:solidFill>
              </a:defRPr>
            </a:lvl4pPr>
            <a:lvl5pPr lvl="4" algn="l" rtl="0">
              <a:lnSpc>
                <a:spcPct val="100000"/>
              </a:lnSpc>
              <a:spcBef>
                <a:spcPts val="0"/>
              </a:spcBef>
              <a:spcAft>
                <a:spcPts val="0"/>
              </a:spcAft>
              <a:buClr>
                <a:schemeClr val="lt1"/>
              </a:buClr>
              <a:buSzPts val="3000"/>
              <a:buNone/>
              <a:defRPr sz="3000">
                <a:solidFill>
                  <a:schemeClr val="lt1"/>
                </a:solidFill>
              </a:defRPr>
            </a:lvl5pPr>
            <a:lvl6pPr lvl="5" algn="l" rtl="0">
              <a:lnSpc>
                <a:spcPct val="100000"/>
              </a:lnSpc>
              <a:spcBef>
                <a:spcPts val="0"/>
              </a:spcBef>
              <a:spcAft>
                <a:spcPts val="0"/>
              </a:spcAft>
              <a:buClr>
                <a:schemeClr val="lt1"/>
              </a:buClr>
              <a:buSzPts val="3000"/>
              <a:buNone/>
              <a:defRPr sz="3000">
                <a:solidFill>
                  <a:schemeClr val="lt1"/>
                </a:solidFill>
              </a:defRPr>
            </a:lvl6pPr>
            <a:lvl7pPr lvl="6" algn="l" rtl="0">
              <a:lnSpc>
                <a:spcPct val="100000"/>
              </a:lnSpc>
              <a:spcBef>
                <a:spcPts val="0"/>
              </a:spcBef>
              <a:spcAft>
                <a:spcPts val="0"/>
              </a:spcAft>
              <a:buClr>
                <a:schemeClr val="lt1"/>
              </a:buClr>
              <a:buSzPts val="3000"/>
              <a:buNone/>
              <a:defRPr sz="3000">
                <a:solidFill>
                  <a:schemeClr val="lt1"/>
                </a:solidFill>
              </a:defRPr>
            </a:lvl7pPr>
            <a:lvl8pPr lvl="7" algn="l" rtl="0">
              <a:lnSpc>
                <a:spcPct val="100000"/>
              </a:lnSpc>
              <a:spcBef>
                <a:spcPts val="0"/>
              </a:spcBef>
              <a:spcAft>
                <a:spcPts val="0"/>
              </a:spcAft>
              <a:buClr>
                <a:schemeClr val="lt1"/>
              </a:buClr>
              <a:buSzPts val="3000"/>
              <a:buNone/>
              <a:defRPr sz="3000">
                <a:solidFill>
                  <a:schemeClr val="lt1"/>
                </a:solidFill>
              </a:defRPr>
            </a:lvl8pPr>
            <a:lvl9pPr lvl="8" algn="l" rtl="0">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1"/>
                </a:solidFill>
              </a:defRPr>
            </a:lvl1pPr>
            <a:lvl2pPr lvl="1" algn="r" rtl="0">
              <a:lnSpc>
                <a:spcPct val="100000"/>
              </a:lnSpc>
              <a:spcAft>
                <a:spcPts val="0"/>
              </a:spcAft>
              <a:buNone/>
              <a:defRPr sz="1000">
                <a:solidFill>
                  <a:schemeClr val="dk1"/>
                </a:solidFill>
              </a:defRPr>
            </a:lvl2pPr>
            <a:lvl3pPr lvl="2" algn="r" rtl="0">
              <a:lnSpc>
                <a:spcPct val="100000"/>
              </a:lnSpc>
              <a:spcAft>
                <a:spcPts val="0"/>
              </a:spcAft>
              <a:buNone/>
              <a:defRPr sz="1000">
                <a:solidFill>
                  <a:schemeClr val="dk1"/>
                </a:solidFill>
              </a:defRPr>
            </a:lvl3pPr>
            <a:lvl4pPr lvl="3" algn="r" rtl="0">
              <a:lnSpc>
                <a:spcPct val="100000"/>
              </a:lnSpc>
              <a:spcAft>
                <a:spcPts val="0"/>
              </a:spcAft>
              <a:buNone/>
              <a:defRPr sz="1000">
                <a:solidFill>
                  <a:schemeClr val="dk1"/>
                </a:solidFill>
              </a:defRPr>
            </a:lvl4pPr>
            <a:lvl5pPr lvl="4" algn="r" rtl="0">
              <a:lnSpc>
                <a:spcPct val="100000"/>
              </a:lnSpc>
              <a:spcAft>
                <a:spcPts val="0"/>
              </a:spcAft>
              <a:buNone/>
              <a:defRPr sz="1000">
                <a:solidFill>
                  <a:schemeClr val="dk1"/>
                </a:solidFill>
              </a:defRPr>
            </a:lvl5pPr>
            <a:lvl6pPr lvl="5" algn="r" rtl="0">
              <a:lnSpc>
                <a:spcPct val="100000"/>
              </a:lnSpc>
              <a:spcAft>
                <a:spcPts val="0"/>
              </a:spcAft>
              <a:buNone/>
              <a:defRPr sz="1000">
                <a:solidFill>
                  <a:schemeClr val="dk1"/>
                </a:solidFill>
              </a:defRPr>
            </a:lvl6pPr>
            <a:lvl7pPr lvl="6" algn="r" rtl="0">
              <a:lnSpc>
                <a:spcPct val="100000"/>
              </a:lnSpc>
              <a:spcAft>
                <a:spcPts val="0"/>
              </a:spcAft>
              <a:buNone/>
              <a:defRPr sz="1000">
                <a:solidFill>
                  <a:schemeClr val="dk1"/>
                </a:solidFill>
              </a:defRPr>
            </a:lvl7pPr>
            <a:lvl8pPr lvl="7" algn="r" rtl="0">
              <a:lnSpc>
                <a:spcPct val="100000"/>
              </a:lnSpc>
              <a:spcAft>
                <a:spcPts val="0"/>
              </a:spcAft>
              <a:buNone/>
              <a:defRPr sz="1000">
                <a:solidFill>
                  <a:schemeClr val="dk1"/>
                </a:solidFill>
              </a:defRPr>
            </a:lvl8pPr>
            <a:lvl9pPr lvl="8" algn="r" rtl="0">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63042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p:nvPr/>
        </p:nvSpPr>
        <p:spPr>
          <a:xfrm>
            <a:off x="0" y="0"/>
            <a:ext cx="9144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2530550" y="1194000"/>
            <a:ext cx="6303300" cy="113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307875" y="1194000"/>
            <a:ext cx="2024100" cy="11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307875" y="1444550"/>
            <a:ext cx="2024100" cy="2615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2000" b="1">
                <a:solidFill>
                  <a:srgbClr val="FFFFFF"/>
                </a:solidFill>
              </a:defRPr>
            </a:lvl1pPr>
            <a:lvl2pPr lvl="1" algn="l" rtl="0">
              <a:lnSpc>
                <a:spcPct val="100000"/>
              </a:lnSpc>
              <a:spcBef>
                <a:spcPts val="0"/>
              </a:spcBef>
              <a:spcAft>
                <a:spcPts val="0"/>
              </a:spcAft>
              <a:buNone/>
              <a:defRPr sz="2000" b="1">
                <a:solidFill>
                  <a:srgbClr val="FFFFFF"/>
                </a:solidFill>
              </a:defRPr>
            </a:lvl2pPr>
            <a:lvl3pPr lvl="2" algn="l" rtl="0">
              <a:lnSpc>
                <a:spcPct val="100000"/>
              </a:lnSpc>
              <a:spcBef>
                <a:spcPts val="0"/>
              </a:spcBef>
              <a:spcAft>
                <a:spcPts val="0"/>
              </a:spcAft>
              <a:buNone/>
              <a:defRPr sz="2000" b="1">
                <a:solidFill>
                  <a:srgbClr val="FFFFFF"/>
                </a:solidFill>
              </a:defRPr>
            </a:lvl3pPr>
            <a:lvl4pPr lvl="3" algn="l" rtl="0">
              <a:lnSpc>
                <a:spcPct val="100000"/>
              </a:lnSpc>
              <a:spcBef>
                <a:spcPts val="0"/>
              </a:spcBef>
              <a:spcAft>
                <a:spcPts val="0"/>
              </a:spcAft>
              <a:buNone/>
              <a:defRPr sz="2000" b="1">
                <a:solidFill>
                  <a:srgbClr val="FFFFFF"/>
                </a:solidFill>
              </a:defRPr>
            </a:lvl4pPr>
            <a:lvl5pPr lvl="4" algn="l" rtl="0">
              <a:lnSpc>
                <a:spcPct val="100000"/>
              </a:lnSpc>
              <a:spcBef>
                <a:spcPts val="0"/>
              </a:spcBef>
              <a:spcAft>
                <a:spcPts val="0"/>
              </a:spcAft>
              <a:buNone/>
              <a:defRPr sz="2000" b="1">
                <a:solidFill>
                  <a:srgbClr val="FFFFFF"/>
                </a:solidFill>
              </a:defRPr>
            </a:lvl5pPr>
            <a:lvl6pPr lvl="5" algn="l" rtl="0">
              <a:lnSpc>
                <a:spcPct val="100000"/>
              </a:lnSpc>
              <a:spcBef>
                <a:spcPts val="0"/>
              </a:spcBef>
              <a:spcAft>
                <a:spcPts val="0"/>
              </a:spcAft>
              <a:buNone/>
              <a:defRPr sz="2000" b="1">
                <a:solidFill>
                  <a:srgbClr val="FFFFFF"/>
                </a:solidFill>
              </a:defRPr>
            </a:lvl6pPr>
            <a:lvl7pPr lvl="6" algn="l" rtl="0">
              <a:lnSpc>
                <a:spcPct val="100000"/>
              </a:lnSpc>
              <a:spcBef>
                <a:spcPts val="0"/>
              </a:spcBef>
              <a:spcAft>
                <a:spcPts val="0"/>
              </a:spcAft>
              <a:buNone/>
              <a:defRPr sz="2000" b="1">
                <a:solidFill>
                  <a:srgbClr val="FFFFFF"/>
                </a:solidFill>
              </a:defRPr>
            </a:lvl7pPr>
            <a:lvl8pPr lvl="7" algn="l" rtl="0">
              <a:lnSpc>
                <a:spcPct val="100000"/>
              </a:lnSpc>
              <a:spcBef>
                <a:spcPts val="0"/>
              </a:spcBef>
              <a:spcAft>
                <a:spcPts val="0"/>
              </a:spcAft>
              <a:buNone/>
              <a:defRPr sz="2000" b="1">
                <a:solidFill>
                  <a:srgbClr val="FFFFFF"/>
                </a:solidFill>
              </a:defRPr>
            </a:lvl8pPr>
            <a:lvl9pPr lvl="8" algn="l" rtl="0">
              <a:lnSpc>
                <a:spcPct val="100000"/>
              </a:lnSpc>
              <a:spcBef>
                <a:spcPts val="0"/>
              </a:spcBef>
              <a:spcAft>
                <a:spcPts val="0"/>
              </a:spcAft>
              <a:buNone/>
              <a:defRPr sz="2000" b="1">
                <a:solidFill>
                  <a:srgbClr val="FFFFFF"/>
                </a:solidFill>
              </a:defRPr>
            </a:lvl9pPr>
          </a:lstStyle>
          <a:p>
            <a:endParaRPr/>
          </a:p>
        </p:txBody>
      </p:sp>
      <p:sp>
        <p:nvSpPr>
          <p:cNvPr id="60" name="Google Shape;60;p14"/>
          <p:cNvSpPr txBox="1">
            <a:spLocks noGrp="1"/>
          </p:cNvSpPr>
          <p:nvPr>
            <p:ph type="body" idx="1"/>
          </p:nvPr>
        </p:nvSpPr>
        <p:spPr>
          <a:xfrm>
            <a:off x="250770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1" name="Google Shape;61;p14"/>
          <p:cNvSpPr txBox="1">
            <a:spLocks noGrp="1"/>
          </p:cNvSpPr>
          <p:nvPr>
            <p:ph type="body" idx="2"/>
          </p:nvPr>
        </p:nvSpPr>
        <p:spPr>
          <a:xfrm>
            <a:off x="465445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2" name="Google Shape;62;p14"/>
          <p:cNvSpPr txBox="1">
            <a:spLocks noGrp="1"/>
          </p:cNvSpPr>
          <p:nvPr>
            <p:ph type="body" idx="3"/>
          </p:nvPr>
        </p:nvSpPr>
        <p:spPr>
          <a:xfrm>
            <a:off x="6817200" y="1444550"/>
            <a:ext cx="2024100" cy="26151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3" name="Google Shape;6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600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rgbClr val="FFFFFF"/>
        </a:solidFill>
        <a:effectLst/>
      </p:bgPr>
    </p:bg>
    <p:spTree>
      <p:nvGrpSpPr>
        <p:cNvPr id="1" name="Shape 64"/>
        <p:cNvGrpSpPr/>
        <p:nvPr/>
      </p:nvGrpSpPr>
      <p:grpSpPr>
        <a:xfrm>
          <a:off x="0" y="0"/>
          <a:ext cx="0" cy="0"/>
          <a:chOff x="0" y="0"/>
          <a:chExt cx="0" cy="0"/>
        </a:xfrm>
      </p:grpSpPr>
      <p:sp>
        <p:nvSpPr>
          <p:cNvPr id="65" name="Google Shape;65;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None/>
              <a:defRPr sz="2800" b="1">
                <a:solidFill>
                  <a:srgbClr val="212121"/>
                </a:solidFill>
              </a:defRPr>
            </a:lvl1pPr>
            <a:lvl2pPr lvl="1" algn="l" rtl="0">
              <a:lnSpc>
                <a:spcPct val="100000"/>
              </a:lnSpc>
              <a:spcBef>
                <a:spcPts val="0"/>
              </a:spcBef>
              <a:spcAft>
                <a:spcPts val="0"/>
              </a:spcAft>
              <a:buNone/>
              <a:defRPr sz="2800" b="1">
                <a:solidFill>
                  <a:srgbClr val="212121"/>
                </a:solidFill>
              </a:defRPr>
            </a:lvl2pPr>
            <a:lvl3pPr lvl="2" algn="l" rtl="0">
              <a:lnSpc>
                <a:spcPct val="100000"/>
              </a:lnSpc>
              <a:spcBef>
                <a:spcPts val="0"/>
              </a:spcBef>
              <a:spcAft>
                <a:spcPts val="0"/>
              </a:spcAft>
              <a:buNone/>
              <a:defRPr sz="2800" b="1">
                <a:solidFill>
                  <a:srgbClr val="212121"/>
                </a:solidFill>
              </a:defRPr>
            </a:lvl3pPr>
            <a:lvl4pPr lvl="3" algn="l" rtl="0">
              <a:lnSpc>
                <a:spcPct val="100000"/>
              </a:lnSpc>
              <a:spcBef>
                <a:spcPts val="0"/>
              </a:spcBef>
              <a:spcAft>
                <a:spcPts val="0"/>
              </a:spcAft>
              <a:buNone/>
              <a:defRPr sz="2800" b="1">
                <a:solidFill>
                  <a:srgbClr val="212121"/>
                </a:solidFill>
              </a:defRPr>
            </a:lvl4pPr>
            <a:lvl5pPr lvl="4" algn="l" rtl="0">
              <a:lnSpc>
                <a:spcPct val="100000"/>
              </a:lnSpc>
              <a:spcBef>
                <a:spcPts val="0"/>
              </a:spcBef>
              <a:spcAft>
                <a:spcPts val="0"/>
              </a:spcAft>
              <a:buNone/>
              <a:defRPr sz="2800" b="1">
                <a:solidFill>
                  <a:srgbClr val="212121"/>
                </a:solidFill>
              </a:defRPr>
            </a:lvl5pPr>
            <a:lvl6pPr lvl="5" algn="l" rtl="0">
              <a:lnSpc>
                <a:spcPct val="100000"/>
              </a:lnSpc>
              <a:spcBef>
                <a:spcPts val="0"/>
              </a:spcBef>
              <a:spcAft>
                <a:spcPts val="0"/>
              </a:spcAft>
              <a:buNone/>
              <a:defRPr sz="2800" b="1">
                <a:solidFill>
                  <a:srgbClr val="212121"/>
                </a:solidFill>
              </a:defRPr>
            </a:lvl6pPr>
            <a:lvl7pPr lvl="6" algn="l" rtl="0">
              <a:lnSpc>
                <a:spcPct val="100000"/>
              </a:lnSpc>
              <a:spcBef>
                <a:spcPts val="0"/>
              </a:spcBef>
              <a:spcAft>
                <a:spcPts val="0"/>
              </a:spcAft>
              <a:buNone/>
              <a:defRPr sz="2800" b="1">
                <a:solidFill>
                  <a:srgbClr val="212121"/>
                </a:solidFill>
              </a:defRPr>
            </a:lvl7pPr>
            <a:lvl8pPr lvl="7" algn="l" rtl="0">
              <a:lnSpc>
                <a:spcPct val="100000"/>
              </a:lnSpc>
              <a:spcBef>
                <a:spcPts val="0"/>
              </a:spcBef>
              <a:spcAft>
                <a:spcPts val="0"/>
              </a:spcAft>
              <a:buNone/>
              <a:defRPr sz="2800" b="1">
                <a:solidFill>
                  <a:srgbClr val="212121"/>
                </a:solidFill>
              </a:defRPr>
            </a:lvl8pPr>
            <a:lvl9pPr lvl="8" algn="l" rtl="0">
              <a:lnSpc>
                <a:spcPct val="100000"/>
              </a:lnSpc>
              <a:spcBef>
                <a:spcPts val="0"/>
              </a:spcBef>
              <a:spcAft>
                <a:spcPts val="0"/>
              </a:spcAft>
              <a:buNone/>
              <a:defRPr sz="2800" b="1">
                <a:solidFill>
                  <a:srgbClr val="212121"/>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92816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FFFFFF"/>
        </a:solidFill>
        <a:effectLst/>
      </p:bgPr>
    </p:bg>
    <p:spTree>
      <p:nvGrpSpPr>
        <p:cNvPr id="1"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p:nvPr/>
        </p:nvSpPr>
        <p:spPr>
          <a:xfrm>
            <a:off x="0" y="0"/>
            <a:ext cx="3809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txBox="1">
            <a:spLocks noGrp="1"/>
          </p:cNvSpPr>
          <p:nvPr>
            <p:ph type="ctrTitle"/>
          </p:nvPr>
        </p:nvSpPr>
        <p:spPr>
          <a:xfrm>
            <a:off x="4269750" y="913500"/>
            <a:ext cx="4202700" cy="33165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1"/>
              </a:buClr>
              <a:buSzPts val="3600"/>
              <a:buNone/>
              <a:defRPr sz="3600" b="1">
                <a:solidFill>
                  <a:schemeClr val="dk1"/>
                </a:solidFill>
              </a:defRPr>
            </a:lvl1pPr>
            <a:lvl2pPr lvl="1" algn="l" rtl="0">
              <a:lnSpc>
                <a:spcPct val="100000"/>
              </a:lnSpc>
              <a:spcBef>
                <a:spcPts val="0"/>
              </a:spcBef>
              <a:spcAft>
                <a:spcPts val="0"/>
              </a:spcAft>
              <a:buClr>
                <a:schemeClr val="dk1"/>
              </a:buClr>
              <a:buSzPts val="3600"/>
              <a:buNone/>
              <a:defRPr sz="3600" b="1">
                <a:solidFill>
                  <a:schemeClr val="dk1"/>
                </a:solidFill>
              </a:defRPr>
            </a:lvl2pPr>
            <a:lvl3pPr lvl="2" algn="l" rtl="0">
              <a:lnSpc>
                <a:spcPct val="100000"/>
              </a:lnSpc>
              <a:spcBef>
                <a:spcPts val="0"/>
              </a:spcBef>
              <a:spcAft>
                <a:spcPts val="0"/>
              </a:spcAft>
              <a:buClr>
                <a:schemeClr val="dk1"/>
              </a:buClr>
              <a:buSzPts val="3600"/>
              <a:buNone/>
              <a:defRPr sz="3600" b="1">
                <a:solidFill>
                  <a:schemeClr val="dk1"/>
                </a:solidFill>
              </a:defRPr>
            </a:lvl3pPr>
            <a:lvl4pPr lvl="3" algn="l" rtl="0">
              <a:lnSpc>
                <a:spcPct val="100000"/>
              </a:lnSpc>
              <a:spcBef>
                <a:spcPts val="0"/>
              </a:spcBef>
              <a:spcAft>
                <a:spcPts val="0"/>
              </a:spcAft>
              <a:buClr>
                <a:schemeClr val="dk1"/>
              </a:buClr>
              <a:buSzPts val="3600"/>
              <a:buNone/>
              <a:defRPr sz="3600" b="1">
                <a:solidFill>
                  <a:schemeClr val="dk1"/>
                </a:solidFill>
              </a:defRPr>
            </a:lvl4pPr>
            <a:lvl5pPr lvl="4" algn="l" rtl="0">
              <a:lnSpc>
                <a:spcPct val="100000"/>
              </a:lnSpc>
              <a:spcBef>
                <a:spcPts val="0"/>
              </a:spcBef>
              <a:spcAft>
                <a:spcPts val="0"/>
              </a:spcAft>
              <a:buClr>
                <a:schemeClr val="dk1"/>
              </a:buClr>
              <a:buSzPts val="3600"/>
              <a:buNone/>
              <a:defRPr sz="3600" b="1">
                <a:solidFill>
                  <a:schemeClr val="dk1"/>
                </a:solidFill>
              </a:defRPr>
            </a:lvl5pPr>
            <a:lvl6pPr lvl="5" algn="l" rtl="0">
              <a:lnSpc>
                <a:spcPct val="100000"/>
              </a:lnSpc>
              <a:spcBef>
                <a:spcPts val="0"/>
              </a:spcBef>
              <a:spcAft>
                <a:spcPts val="0"/>
              </a:spcAft>
              <a:buClr>
                <a:schemeClr val="dk1"/>
              </a:buClr>
              <a:buSzPts val="3600"/>
              <a:buNone/>
              <a:defRPr sz="3600" b="1">
                <a:solidFill>
                  <a:schemeClr val="dk1"/>
                </a:solidFill>
              </a:defRPr>
            </a:lvl6pPr>
            <a:lvl7pPr lvl="6" algn="l" rtl="0">
              <a:lnSpc>
                <a:spcPct val="100000"/>
              </a:lnSpc>
              <a:spcBef>
                <a:spcPts val="0"/>
              </a:spcBef>
              <a:spcAft>
                <a:spcPts val="0"/>
              </a:spcAft>
              <a:buClr>
                <a:schemeClr val="dk1"/>
              </a:buClr>
              <a:buSzPts val="3600"/>
              <a:buNone/>
              <a:defRPr sz="3600" b="1">
                <a:solidFill>
                  <a:schemeClr val="dk1"/>
                </a:solidFill>
              </a:defRPr>
            </a:lvl7pPr>
            <a:lvl8pPr lvl="7" algn="l" rtl="0">
              <a:lnSpc>
                <a:spcPct val="100000"/>
              </a:lnSpc>
              <a:spcBef>
                <a:spcPts val="0"/>
              </a:spcBef>
              <a:spcAft>
                <a:spcPts val="0"/>
              </a:spcAft>
              <a:buClr>
                <a:schemeClr val="dk1"/>
              </a:buClr>
              <a:buSzPts val="3600"/>
              <a:buNone/>
              <a:defRPr sz="3600" b="1">
                <a:solidFill>
                  <a:schemeClr val="dk1"/>
                </a:solidFill>
              </a:defRPr>
            </a:lvl8pPr>
            <a:lvl9pPr lvl="8" algn="l" rtl="0">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19489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0" y="25"/>
            <a:ext cx="401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txBox="1">
            <a:spLocks noGrp="1"/>
          </p:cNvSpPr>
          <p:nvPr>
            <p:ph type="ctrTitle"/>
          </p:nvPr>
        </p:nvSpPr>
        <p:spPr>
          <a:xfrm>
            <a:off x="315175" y="318675"/>
            <a:ext cx="3224400" cy="30204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3000" b="1">
                <a:solidFill>
                  <a:schemeClr val="lt1"/>
                </a:solidFill>
              </a:defRPr>
            </a:lvl1pPr>
            <a:lvl2pPr lvl="1" algn="l" rtl="0">
              <a:lnSpc>
                <a:spcPct val="100000"/>
              </a:lnSpc>
              <a:spcBef>
                <a:spcPts val="0"/>
              </a:spcBef>
              <a:spcAft>
                <a:spcPts val="0"/>
              </a:spcAft>
              <a:buClr>
                <a:schemeClr val="lt1"/>
              </a:buClr>
              <a:buSzPts val="3000"/>
              <a:buNone/>
              <a:defRPr sz="3000" b="1">
                <a:solidFill>
                  <a:schemeClr val="lt1"/>
                </a:solidFill>
              </a:defRPr>
            </a:lvl2pPr>
            <a:lvl3pPr lvl="2" algn="l" rtl="0">
              <a:lnSpc>
                <a:spcPct val="100000"/>
              </a:lnSpc>
              <a:spcBef>
                <a:spcPts val="0"/>
              </a:spcBef>
              <a:spcAft>
                <a:spcPts val="0"/>
              </a:spcAft>
              <a:buClr>
                <a:schemeClr val="lt1"/>
              </a:buClr>
              <a:buSzPts val="3000"/>
              <a:buNone/>
              <a:defRPr sz="3000" b="1">
                <a:solidFill>
                  <a:schemeClr val="lt1"/>
                </a:solidFill>
              </a:defRPr>
            </a:lvl3pPr>
            <a:lvl4pPr lvl="3" algn="l" rtl="0">
              <a:lnSpc>
                <a:spcPct val="100000"/>
              </a:lnSpc>
              <a:spcBef>
                <a:spcPts val="0"/>
              </a:spcBef>
              <a:spcAft>
                <a:spcPts val="0"/>
              </a:spcAft>
              <a:buClr>
                <a:schemeClr val="lt1"/>
              </a:buClr>
              <a:buSzPts val="3000"/>
              <a:buNone/>
              <a:defRPr sz="3000" b="1">
                <a:solidFill>
                  <a:schemeClr val="lt1"/>
                </a:solidFill>
              </a:defRPr>
            </a:lvl4pPr>
            <a:lvl5pPr lvl="4" algn="l" rtl="0">
              <a:lnSpc>
                <a:spcPct val="100000"/>
              </a:lnSpc>
              <a:spcBef>
                <a:spcPts val="0"/>
              </a:spcBef>
              <a:spcAft>
                <a:spcPts val="0"/>
              </a:spcAft>
              <a:buClr>
                <a:schemeClr val="lt1"/>
              </a:buClr>
              <a:buSzPts val="3000"/>
              <a:buNone/>
              <a:defRPr sz="3000" b="1">
                <a:solidFill>
                  <a:schemeClr val="lt1"/>
                </a:solidFill>
              </a:defRPr>
            </a:lvl5pPr>
            <a:lvl6pPr lvl="5" algn="l" rtl="0">
              <a:lnSpc>
                <a:spcPct val="100000"/>
              </a:lnSpc>
              <a:spcBef>
                <a:spcPts val="0"/>
              </a:spcBef>
              <a:spcAft>
                <a:spcPts val="0"/>
              </a:spcAft>
              <a:buClr>
                <a:schemeClr val="lt1"/>
              </a:buClr>
              <a:buSzPts val="3000"/>
              <a:buNone/>
              <a:defRPr sz="3000" b="1">
                <a:solidFill>
                  <a:schemeClr val="lt1"/>
                </a:solidFill>
              </a:defRPr>
            </a:lvl6pPr>
            <a:lvl7pPr lvl="6" algn="l" rtl="0">
              <a:lnSpc>
                <a:spcPct val="100000"/>
              </a:lnSpc>
              <a:spcBef>
                <a:spcPts val="0"/>
              </a:spcBef>
              <a:spcAft>
                <a:spcPts val="0"/>
              </a:spcAft>
              <a:buClr>
                <a:schemeClr val="lt1"/>
              </a:buClr>
              <a:buSzPts val="3000"/>
              <a:buNone/>
              <a:defRPr sz="3000" b="1">
                <a:solidFill>
                  <a:schemeClr val="lt1"/>
                </a:solidFill>
              </a:defRPr>
            </a:lvl7pPr>
            <a:lvl8pPr lvl="7" algn="l" rtl="0">
              <a:lnSpc>
                <a:spcPct val="100000"/>
              </a:lnSpc>
              <a:spcBef>
                <a:spcPts val="0"/>
              </a:spcBef>
              <a:spcAft>
                <a:spcPts val="0"/>
              </a:spcAft>
              <a:buClr>
                <a:schemeClr val="lt1"/>
              </a:buClr>
              <a:buSzPts val="3000"/>
              <a:buNone/>
              <a:defRPr sz="3000" b="1">
                <a:solidFill>
                  <a:schemeClr val="lt1"/>
                </a:solidFill>
              </a:defRPr>
            </a:lvl8pPr>
            <a:lvl9pPr lvl="8" algn="l" rtl="0">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1"/>
                </a:solidFill>
              </a:defRPr>
            </a:lvl1pPr>
            <a:lvl2pPr lvl="1" algn="r" rtl="0">
              <a:lnSpc>
                <a:spcPct val="100000"/>
              </a:lnSpc>
              <a:spcAft>
                <a:spcPts val="0"/>
              </a:spcAft>
              <a:buNone/>
              <a:defRPr sz="1000">
                <a:solidFill>
                  <a:schemeClr val="dk1"/>
                </a:solidFill>
              </a:defRPr>
            </a:lvl2pPr>
            <a:lvl3pPr lvl="2" algn="r" rtl="0">
              <a:lnSpc>
                <a:spcPct val="100000"/>
              </a:lnSpc>
              <a:spcAft>
                <a:spcPts val="0"/>
              </a:spcAft>
              <a:buNone/>
              <a:defRPr sz="1000">
                <a:solidFill>
                  <a:schemeClr val="dk1"/>
                </a:solidFill>
              </a:defRPr>
            </a:lvl3pPr>
            <a:lvl4pPr lvl="3" algn="r" rtl="0">
              <a:lnSpc>
                <a:spcPct val="100000"/>
              </a:lnSpc>
              <a:spcAft>
                <a:spcPts val="0"/>
              </a:spcAft>
              <a:buNone/>
              <a:defRPr sz="1000">
                <a:solidFill>
                  <a:schemeClr val="dk1"/>
                </a:solidFill>
              </a:defRPr>
            </a:lvl4pPr>
            <a:lvl5pPr lvl="4" algn="r" rtl="0">
              <a:lnSpc>
                <a:spcPct val="100000"/>
              </a:lnSpc>
              <a:spcAft>
                <a:spcPts val="0"/>
              </a:spcAft>
              <a:buNone/>
              <a:defRPr sz="1000">
                <a:solidFill>
                  <a:schemeClr val="dk1"/>
                </a:solidFill>
              </a:defRPr>
            </a:lvl5pPr>
            <a:lvl6pPr lvl="5" algn="r" rtl="0">
              <a:lnSpc>
                <a:spcPct val="100000"/>
              </a:lnSpc>
              <a:spcAft>
                <a:spcPts val="0"/>
              </a:spcAft>
              <a:buNone/>
              <a:defRPr sz="1000">
                <a:solidFill>
                  <a:schemeClr val="dk1"/>
                </a:solidFill>
              </a:defRPr>
            </a:lvl6pPr>
            <a:lvl7pPr lvl="6" algn="r" rtl="0">
              <a:lnSpc>
                <a:spcPct val="100000"/>
              </a:lnSpc>
              <a:spcAft>
                <a:spcPts val="0"/>
              </a:spcAft>
              <a:buNone/>
              <a:defRPr sz="1000">
                <a:solidFill>
                  <a:schemeClr val="dk1"/>
                </a:solidFill>
              </a:defRPr>
            </a:lvl7pPr>
            <a:lvl8pPr lvl="7" algn="r" rtl="0">
              <a:lnSpc>
                <a:spcPct val="100000"/>
              </a:lnSpc>
              <a:spcAft>
                <a:spcPts val="0"/>
              </a:spcAft>
              <a:buNone/>
              <a:defRPr sz="1000">
                <a:solidFill>
                  <a:schemeClr val="dk1"/>
                </a:solidFill>
              </a:defRPr>
            </a:lvl8pPr>
            <a:lvl9pPr lvl="8" algn="r" rtl="0">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0896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78"/>
        <p:cNvGrpSpPr/>
        <p:nvPr/>
      </p:nvGrpSpPr>
      <p:grpSpPr>
        <a:xfrm>
          <a:off x="0" y="0"/>
          <a:ext cx="0" cy="0"/>
          <a:chOff x="0" y="0"/>
          <a:chExt cx="0" cy="0"/>
        </a:xfrm>
      </p:grpSpPr>
      <p:pic>
        <p:nvPicPr>
          <p:cNvPr id="79" name="Google Shape;79;p18"/>
          <p:cNvPicPr preferRelativeResize="0"/>
          <p:nvPr/>
        </p:nvPicPr>
        <p:blipFill>
          <a:blip r:embed="rId2">
            <a:alphaModFix/>
          </a:blip>
          <a:stretch>
            <a:fillRect/>
          </a:stretch>
        </p:blipFill>
        <p:spPr>
          <a:xfrm>
            <a:off x="-1" y="-3"/>
            <a:ext cx="9144007" cy="5143500"/>
          </a:xfrm>
          <a:prstGeom prst="rect">
            <a:avLst/>
          </a:prstGeom>
          <a:noFill/>
          <a:ln>
            <a:noFill/>
          </a:ln>
        </p:spPr>
      </p:pic>
      <p:sp>
        <p:nvSpPr>
          <p:cNvPr id="80" name="Google Shape;80;p18"/>
          <p:cNvSpPr txBox="1">
            <a:spLocks noGrp="1"/>
          </p:cNvSpPr>
          <p:nvPr>
            <p:ph type="ctrTitle"/>
          </p:nvPr>
        </p:nvSpPr>
        <p:spPr>
          <a:xfrm>
            <a:off x="3868225" y="1416600"/>
            <a:ext cx="4482600" cy="23103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1pPr>
            <a:lvl2pPr lvl="1"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2pPr>
            <a:lvl3pPr lvl="2"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3pPr>
            <a:lvl4pPr lvl="3"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4pPr>
            <a:lvl5pPr lvl="4"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5pPr>
            <a:lvl6pPr lvl="5"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6pPr>
            <a:lvl7pPr lvl="6"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7pPr>
            <a:lvl8pPr lvl="7"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8pPr>
            <a:lvl9pPr lvl="8" algn="l" rtl="0">
              <a:lnSpc>
                <a:spcPct val="100000"/>
              </a:lnSpc>
              <a:spcBef>
                <a:spcPts val="0"/>
              </a:spcBef>
              <a:spcAft>
                <a:spcPts val="0"/>
              </a:spcAft>
              <a:buClr>
                <a:srgbClr val="FFFFFF"/>
              </a:buClr>
              <a:buSzPts val="3600"/>
              <a:buNone/>
              <a:defRPr sz="3600">
                <a:solidFill>
                  <a:srgbClr val="FFFFFF"/>
                </a:solidFill>
                <a:latin typeface="Playfair Display"/>
                <a:ea typeface="Playfair Display"/>
                <a:cs typeface="Playfair Display"/>
                <a:sym typeface="Playfair Display"/>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6815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7">
  <p:cSld name="Custom layout 7">
    <p:bg>
      <p:bgPr>
        <a:solidFill>
          <a:srgbClr val="FFFFFF"/>
        </a:solidFill>
        <a:effectLst/>
      </p:bgPr>
    </p:bg>
    <p:spTree>
      <p:nvGrpSpPr>
        <p:cNvPr id="1" name="Shape 82"/>
        <p:cNvGrpSpPr/>
        <p:nvPr/>
      </p:nvGrpSpPr>
      <p:grpSpPr>
        <a:xfrm>
          <a:off x="0" y="0"/>
          <a:ext cx="0" cy="0"/>
          <a:chOff x="0" y="0"/>
          <a:chExt cx="0" cy="0"/>
        </a:xfrm>
      </p:grpSpPr>
      <p:sp>
        <p:nvSpPr>
          <p:cNvPr id="83" name="Google Shape;83;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txBox="1">
            <a:spLocks noGrp="1"/>
          </p:cNvSpPr>
          <p:nvPr>
            <p:ph type="ctrTitle"/>
          </p:nvPr>
        </p:nvSpPr>
        <p:spPr>
          <a:xfrm>
            <a:off x="390450" y="361375"/>
            <a:ext cx="8363100" cy="1001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3000"/>
              <a:buNone/>
              <a:defRPr sz="3000" b="1">
                <a:solidFill>
                  <a:schemeClr val="dk1"/>
                </a:solidFill>
              </a:defRPr>
            </a:lvl1pPr>
            <a:lvl2pPr lvl="1" algn="l" rtl="0">
              <a:lnSpc>
                <a:spcPct val="100000"/>
              </a:lnSpc>
              <a:spcBef>
                <a:spcPts val="0"/>
              </a:spcBef>
              <a:spcAft>
                <a:spcPts val="0"/>
              </a:spcAft>
              <a:buClr>
                <a:schemeClr val="dk1"/>
              </a:buClr>
              <a:buSzPts val="3000"/>
              <a:buNone/>
              <a:defRPr sz="3000" b="1">
                <a:solidFill>
                  <a:schemeClr val="dk1"/>
                </a:solidFill>
              </a:defRPr>
            </a:lvl2pPr>
            <a:lvl3pPr lvl="2" algn="l" rtl="0">
              <a:lnSpc>
                <a:spcPct val="100000"/>
              </a:lnSpc>
              <a:spcBef>
                <a:spcPts val="0"/>
              </a:spcBef>
              <a:spcAft>
                <a:spcPts val="0"/>
              </a:spcAft>
              <a:buClr>
                <a:schemeClr val="dk1"/>
              </a:buClr>
              <a:buSzPts val="3000"/>
              <a:buNone/>
              <a:defRPr sz="3000" b="1">
                <a:solidFill>
                  <a:schemeClr val="dk1"/>
                </a:solidFill>
              </a:defRPr>
            </a:lvl3pPr>
            <a:lvl4pPr lvl="3" algn="l" rtl="0">
              <a:lnSpc>
                <a:spcPct val="100000"/>
              </a:lnSpc>
              <a:spcBef>
                <a:spcPts val="0"/>
              </a:spcBef>
              <a:spcAft>
                <a:spcPts val="0"/>
              </a:spcAft>
              <a:buClr>
                <a:schemeClr val="dk1"/>
              </a:buClr>
              <a:buSzPts val="3000"/>
              <a:buNone/>
              <a:defRPr sz="3000" b="1">
                <a:solidFill>
                  <a:schemeClr val="dk1"/>
                </a:solidFill>
              </a:defRPr>
            </a:lvl4pPr>
            <a:lvl5pPr lvl="4" algn="l" rtl="0">
              <a:lnSpc>
                <a:spcPct val="100000"/>
              </a:lnSpc>
              <a:spcBef>
                <a:spcPts val="0"/>
              </a:spcBef>
              <a:spcAft>
                <a:spcPts val="0"/>
              </a:spcAft>
              <a:buClr>
                <a:schemeClr val="dk1"/>
              </a:buClr>
              <a:buSzPts val="3000"/>
              <a:buNone/>
              <a:defRPr sz="3000" b="1">
                <a:solidFill>
                  <a:schemeClr val="dk1"/>
                </a:solidFill>
              </a:defRPr>
            </a:lvl5pPr>
            <a:lvl6pPr lvl="5" algn="l" rtl="0">
              <a:lnSpc>
                <a:spcPct val="100000"/>
              </a:lnSpc>
              <a:spcBef>
                <a:spcPts val="0"/>
              </a:spcBef>
              <a:spcAft>
                <a:spcPts val="0"/>
              </a:spcAft>
              <a:buClr>
                <a:schemeClr val="dk1"/>
              </a:buClr>
              <a:buSzPts val="3000"/>
              <a:buNone/>
              <a:defRPr sz="3000" b="1">
                <a:solidFill>
                  <a:schemeClr val="dk1"/>
                </a:solidFill>
              </a:defRPr>
            </a:lvl6pPr>
            <a:lvl7pPr lvl="6" algn="l" rtl="0">
              <a:lnSpc>
                <a:spcPct val="100000"/>
              </a:lnSpc>
              <a:spcBef>
                <a:spcPts val="0"/>
              </a:spcBef>
              <a:spcAft>
                <a:spcPts val="0"/>
              </a:spcAft>
              <a:buClr>
                <a:schemeClr val="dk1"/>
              </a:buClr>
              <a:buSzPts val="3000"/>
              <a:buNone/>
              <a:defRPr sz="3000" b="1">
                <a:solidFill>
                  <a:schemeClr val="dk1"/>
                </a:solidFill>
              </a:defRPr>
            </a:lvl7pPr>
            <a:lvl8pPr lvl="7" algn="l" rtl="0">
              <a:lnSpc>
                <a:spcPct val="100000"/>
              </a:lnSpc>
              <a:spcBef>
                <a:spcPts val="0"/>
              </a:spcBef>
              <a:spcAft>
                <a:spcPts val="0"/>
              </a:spcAft>
              <a:buClr>
                <a:schemeClr val="dk1"/>
              </a:buClr>
              <a:buSzPts val="3000"/>
              <a:buNone/>
              <a:defRPr sz="3000" b="1">
                <a:solidFill>
                  <a:schemeClr val="dk1"/>
                </a:solidFill>
              </a:defRPr>
            </a:lvl8pPr>
            <a:lvl9pPr lvl="8" algn="l" rtl="0">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8364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86"/>
        <p:cNvGrpSpPr/>
        <p:nvPr/>
      </p:nvGrpSpPr>
      <p:grpSpPr>
        <a:xfrm>
          <a:off x="0" y="0"/>
          <a:ext cx="0" cy="0"/>
          <a:chOff x="0" y="0"/>
          <a:chExt cx="0" cy="0"/>
        </a:xfrm>
      </p:grpSpPr>
      <p:sp>
        <p:nvSpPr>
          <p:cNvPr id="87" name="Google Shape;87;p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20"/>
          <p:cNvGrpSpPr/>
          <p:nvPr/>
        </p:nvGrpSpPr>
        <p:grpSpPr>
          <a:xfrm>
            <a:off x="2" y="4713898"/>
            <a:ext cx="3047923" cy="429600"/>
            <a:chOff x="-73" y="4713898"/>
            <a:chExt cx="3047923" cy="429600"/>
          </a:xfrm>
        </p:grpSpPr>
        <p:sp>
          <p:nvSpPr>
            <p:cNvPr id="89" name="Google Shape;89;p20"/>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0"/>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0"/>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0"/>
          <p:cNvSpPr txBox="1">
            <a:spLocks noGrp="1"/>
          </p:cNvSpPr>
          <p:nvPr>
            <p:ph type="title"/>
          </p:nvPr>
        </p:nvSpPr>
        <p:spPr>
          <a:xfrm>
            <a:off x="185350" y="352000"/>
            <a:ext cx="2683200" cy="40788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3000" b="1">
                <a:solidFill>
                  <a:srgbClr val="212121"/>
                </a:solidFill>
              </a:defRPr>
            </a:lvl1pPr>
            <a:lvl2pPr lvl="1" algn="l" rtl="0">
              <a:lnSpc>
                <a:spcPct val="100000"/>
              </a:lnSpc>
              <a:spcBef>
                <a:spcPts val="0"/>
              </a:spcBef>
              <a:spcAft>
                <a:spcPts val="0"/>
              </a:spcAft>
              <a:buNone/>
              <a:defRPr sz="3000" b="1">
                <a:solidFill>
                  <a:srgbClr val="212121"/>
                </a:solidFill>
              </a:defRPr>
            </a:lvl2pPr>
            <a:lvl3pPr lvl="2" algn="l" rtl="0">
              <a:lnSpc>
                <a:spcPct val="100000"/>
              </a:lnSpc>
              <a:spcBef>
                <a:spcPts val="0"/>
              </a:spcBef>
              <a:spcAft>
                <a:spcPts val="0"/>
              </a:spcAft>
              <a:buNone/>
              <a:defRPr sz="3000" b="1">
                <a:solidFill>
                  <a:srgbClr val="212121"/>
                </a:solidFill>
              </a:defRPr>
            </a:lvl3pPr>
            <a:lvl4pPr lvl="3" algn="l" rtl="0">
              <a:lnSpc>
                <a:spcPct val="100000"/>
              </a:lnSpc>
              <a:spcBef>
                <a:spcPts val="0"/>
              </a:spcBef>
              <a:spcAft>
                <a:spcPts val="0"/>
              </a:spcAft>
              <a:buNone/>
              <a:defRPr sz="3000" b="1">
                <a:solidFill>
                  <a:srgbClr val="212121"/>
                </a:solidFill>
              </a:defRPr>
            </a:lvl4pPr>
            <a:lvl5pPr lvl="4" algn="l" rtl="0">
              <a:lnSpc>
                <a:spcPct val="100000"/>
              </a:lnSpc>
              <a:spcBef>
                <a:spcPts val="0"/>
              </a:spcBef>
              <a:spcAft>
                <a:spcPts val="0"/>
              </a:spcAft>
              <a:buNone/>
              <a:defRPr sz="3000" b="1">
                <a:solidFill>
                  <a:srgbClr val="212121"/>
                </a:solidFill>
              </a:defRPr>
            </a:lvl5pPr>
            <a:lvl6pPr lvl="5" algn="l" rtl="0">
              <a:lnSpc>
                <a:spcPct val="100000"/>
              </a:lnSpc>
              <a:spcBef>
                <a:spcPts val="0"/>
              </a:spcBef>
              <a:spcAft>
                <a:spcPts val="0"/>
              </a:spcAft>
              <a:buNone/>
              <a:defRPr sz="3000" b="1">
                <a:solidFill>
                  <a:srgbClr val="212121"/>
                </a:solidFill>
              </a:defRPr>
            </a:lvl6pPr>
            <a:lvl7pPr lvl="6" algn="l" rtl="0">
              <a:lnSpc>
                <a:spcPct val="100000"/>
              </a:lnSpc>
              <a:spcBef>
                <a:spcPts val="0"/>
              </a:spcBef>
              <a:spcAft>
                <a:spcPts val="0"/>
              </a:spcAft>
              <a:buNone/>
              <a:defRPr sz="3000" b="1">
                <a:solidFill>
                  <a:srgbClr val="212121"/>
                </a:solidFill>
              </a:defRPr>
            </a:lvl7pPr>
            <a:lvl8pPr lvl="7" algn="l" rtl="0">
              <a:lnSpc>
                <a:spcPct val="100000"/>
              </a:lnSpc>
              <a:spcBef>
                <a:spcPts val="0"/>
              </a:spcBef>
              <a:spcAft>
                <a:spcPts val="0"/>
              </a:spcAft>
              <a:buNone/>
              <a:defRPr sz="3000" b="1">
                <a:solidFill>
                  <a:srgbClr val="212121"/>
                </a:solidFill>
              </a:defRPr>
            </a:lvl8pPr>
            <a:lvl9pPr lvl="8" algn="l" rtl="0">
              <a:lnSpc>
                <a:spcPct val="100000"/>
              </a:lnSpc>
              <a:spcBef>
                <a:spcPts val="0"/>
              </a:spcBef>
              <a:spcAft>
                <a:spcPts val="0"/>
              </a:spcAft>
              <a:buNone/>
              <a:defRPr sz="3000" b="1">
                <a:solidFill>
                  <a:srgbClr val="212121"/>
                </a:solidFill>
              </a:defRPr>
            </a:lvl9pPr>
          </a:lstStyle>
          <a:p>
            <a:endParaRPr/>
          </a:p>
        </p:txBody>
      </p:sp>
      <p:sp>
        <p:nvSpPr>
          <p:cNvPr id="95" name="Google Shape;95;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78342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10">
  <p:cSld name="Custom layout 10">
    <p:bg>
      <p:bgPr>
        <a:solidFill>
          <a:srgbClr val="FFFFFF"/>
        </a:solidFill>
        <a:effectLst/>
      </p:bgPr>
    </p:bg>
    <p:spTree>
      <p:nvGrpSpPr>
        <p:cNvPr id="1" name="Shape 96"/>
        <p:cNvGrpSpPr/>
        <p:nvPr/>
      </p:nvGrpSpPr>
      <p:grpSpPr>
        <a:xfrm>
          <a:off x="0" y="0"/>
          <a:ext cx="0" cy="0"/>
          <a:chOff x="0" y="0"/>
          <a:chExt cx="0" cy="0"/>
        </a:xfrm>
      </p:grpSpPr>
      <p:sp>
        <p:nvSpPr>
          <p:cNvPr id="97" name="Google Shape;97;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1"/>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1pPr>
            <a:lvl2pPr lvl="1"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2pPr>
            <a:lvl3pPr lvl="2"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3pPr>
            <a:lvl4pPr lvl="3"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4pPr>
            <a:lvl5pPr lvl="4"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5pPr>
            <a:lvl6pPr lvl="5"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6pPr>
            <a:lvl7pPr lvl="6"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7pPr>
            <a:lvl8pPr lvl="7"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8pPr>
            <a:lvl9pPr lvl="8" algn="l" rtl="0">
              <a:lnSpc>
                <a:spcPct val="100000"/>
              </a:lnSpc>
              <a:spcBef>
                <a:spcPts val="0"/>
              </a:spcBef>
              <a:spcAft>
                <a:spcPts val="0"/>
              </a:spcAft>
              <a:buClr>
                <a:schemeClr val="dk1"/>
              </a:buClr>
              <a:buSzPts val="3000"/>
              <a:buNone/>
              <a:defRPr sz="3000" b="1">
                <a:solidFill>
                  <a:schemeClr val="dk1"/>
                </a:solidFill>
                <a:latin typeface="Playfair Display"/>
                <a:ea typeface="Playfair Display"/>
                <a:cs typeface="Playfair Display"/>
                <a:sym typeface="Playfair Display"/>
              </a:defRPr>
            </a:lvl9pPr>
          </a:lstStyle>
          <a:p>
            <a:endParaRPr/>
          </a:p>
        </p:txBody>
      </p:sp>
      <p:sp>
        <p:nvSpPr>
          <p:cNvPr id="99" name="Google Shape;99;p21"/>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00" name="Google Shape;100;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88130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12">
  <p:cSld name="Custom layout 12">
    <p:bg>
      <p:bgPr>
        <a:solidFill>
          <a:srgbClr val="FFFFFF"/>
        </a:solidFill>
        <a:effectLst/>
      </p:bgPr>
    </p:bg>
    <p:spTree>
      <p:nvGrpSpPr>
        <p:cNvPr id="1" name="Shape 101"/>
        <p:cNvGrpSpPr/>
        <p:nvPr/>
      </p:nvGrpSpPr>
      <p:grpSpPr>
        <a:xfrm>
          <a:off x="0" y="0"/>
          <a:ext cx="0" cy="0"/>
          <a:chOff x="0" y="0"/>
          <a:chExt cx="0" cy="0"/>
        </a:xfrm>
      </p:grpSpPr>
      <p:sp>
        <p:nvSpPr>
          <p:cNvPr id="102" name="Google Shape;102;p22"/>
          <p:cNvSpPr/>
          <p:nvPr/>
        </p:nvSpPr>
        <p:spPr>
          <a:xfrm>
            <a:off x="0" y="0"/>
            <a:ext cx="9144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2"/>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2"/>
          <p:cNvSpPr/>
          <p:nvPr/>
        </p:nvSpPr>
        <p:spPr>
          <a:xfrm>
            <a:off x="2571825"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2"/>
          <p:cNvSpPr txBox="1">
            <a:spLocks noGrp="1"/>
          </p:cNvSpPr>
          <p:nvPr>
            <p:ph type="title"/>
          </p:nvPr>
        </p:nvSpPr>
        <p:spPr>
          <a:xfrm>
            <a:off x="3019425" y="1662150"/>
            <a:ext cx="3105300" cy="1819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1">
                <a:solidFill>
                  <a:schemeClr val="accent5"/>
                </a:solidFill>
              </a:defRPr>
            </a:lvl1pPr>
            <a:lvl2pPr lvl="1" algn="ctr" rtl="0">
              <a:lnSpc>
                <a:spcPct val="100000"/>
              </a:lnSpc>
              <a:spcBef>
                <a:spcPts val="0"/>
              </a:spcBef>
              <a:spcAft>
                <a:spcPts val="0"/>
              </a:spcAft>
              <a:buNone/>
              <a:defRPr sz="2800" b="1">
                <a:solidFill>
                  <a:schemeClr val="accent5"/>
                </a:solidFill>
              </a:defRPr>
            </a:lvl2pPr>
            <a:lvl3pPr lvl="2" algn="ctr" rtl="0">
              <a:lnSpc>
                <a:spcPct val="100000"/>
              </a:lnSpc>
              <a:spcBef>
                <a:spcPts val="0"/>
              </a:spcBef>
              <a:spcAft>
                <a:spcPts val="0"/>
              </a:spcAft>
              <a:buNone/>
              <a:defRPr sz="2800" b="1">
                <a:solidFill>
                  <a:schemeClr val="accent5"/>
                </a:solidFill>
              </a:defRPr>
            </a:lvl3pPr>
            <a:lvl4pPr lvl="3" algn="ctr" rtl="0">
              <a:lnSpc>
                <a:spcPct val="100000"/>
              </a:lnSpc>
              <a:spcBef>
                <a:spcPts val="0"/>
              </a:spcBef>
              <a:spcAft>
                <a:spcPts val="0"/>
              </a:spcAft>
              <a:buNone/>
              <a:defRPr sz="2800" b="1">
                <a:solidFill>
                  <a:schemeClr val="accent5"/>
                </a:solidFill>
              </a:defRPr>
            </a:lvl4pPr>
            <a:lvl5pPr lvl="4" algn="ctr" rtl="0">
              <a:lnSpc>
                <a:spcPct val="100000"/>
              </a:lnSpc>
              <a:spcBef>
                <a:spcPts val="0"/>
              </a:spcBef>
              <a:spcAft>
                <a:spcPts val="0"/>
              </a:spcAft>
              <a:buNone/>
              <a:defRPr sz="2800" b="1">
                <a:solidFill>
                  <a:schemeClr val="accent5"/>
                </a:solidFill>
              </a:defRPr>
            </a:lvl5pPr>
            <a:lvl6pPr lvl="5" algn="ctr" rtl="0">
              <a:lnSpc>
                <a:spcPct val="100000"/>
              </a:lnSpc>
              <a:spcBef>
                <a:spcPts val="0"/>
              </a:spcBef>
              <a:spcAft>
                <a:spcPts val="0"/>
              </a:spcAft>
              <a:buNone/>
              <a:defRPr sz="2800" b="1">
                <a:solidFill>
                  <a:schemeClr val="accent5"/>
                </a:solidFill>
              </a:defRPr>
            </a:lvl6pPr>
            <a:lvl7pPr lvl="6" algn="ctr" rtl="0">
              <a:lnSpc>
                <a:spcPct val="100000"/>
              </a:lnSpc>
              <a:spcBef>
                <a:spcPts val="0"/>
              </a:spcBef>
              <a:spcAft>
                <a:spcPts val="0"/>
              </a:spcAft>
              <a:buNone/>
              <a:defRPr sz="2800" b="1">
                <a:solidFill>
                  <a:schemeClr val="accent5"/>
                </a:solidFill>
              </a:defRPr>
            </a:lvl7pPr>
            <a:lvl8pPr lvl="7" algn="ctr" rtl="0">
              <a:lnSpc>
                <a:spcPct val="100000"/>
              </a:lnSpc>
              <a:spcBef>
                <a:spcPts val="0"/>
              </a:spcBef>
              <a:spcAft>
                <a:spcPts val="0"/>
              </a:spcAft>
              <a:buNone/>
              <a:defRPr sz="2800" b="1">
                <a:solidFill>
                  <a:schemeClr val="accent5"/>
                </a:solidFill>
              </a:defRPr>
            </a:lvl8pPr>
            <a:lvl9pPr lvl="8" algn="ctr" rtl="0">
              <a:lnSpc>
                <a:spcPct val="100000"/>
              </a:lnSpc>
              <a:spcBef>
                <a:spcPts val="0"/>
              </a:spcBef>
              <a:spcAft>
                <a:spcPts val="0"/>
              </a:spcAft>
              <a:buNone/>
              <a:defRPr sz="2800" b="1">
                <a:solidFill>
                  <a:schemeClr val="accent5"/>
                </a:solidFill>
              </a:defRPr>
            </a:lvl9pPr>
          </a:lstStyle>
          <a:p>
            <a:endParaRPr/>
          </a:p>
        </p:txBody>
      </p:sp>
      <p:sp>
        <p:nvSpPr>
          <p:cNvPr id="106" name="Google Shape;10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8412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8">
  <p:cSld name="Custom layout 8">
    <p:bg>
      <p:bgPr>
        <a:solidFill>
          <a:srgbClr val="FFFFFF"/>
        </a:solidFill>
        <a:effectLst/>
      </p:bgPr>
    </p:bg>
    <p:spTree>
      <p:nvGrpSpPr>
        <p:cNvPr id="1" name="Shape 107"/>
        <p:cNvGrpSpPr/>
        <p:nvPr/>
      </p:nvGrpSpPr>
      <p:grpSpPr>
        <a:xfrm>
          <a:off x="0" y="0"/>
          <a:ext cx="0" cy="0"/>
          <a:chOff x="0" y="0"/>
          <a:chExt cx="0" cy="0"/>
        </a:xfrm>
      </p:grpSpPr>
      <p:sp>
        <p:nvSpPr>
          <p:cNvPr id="108" name="Google Shape;108;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3"/>
          <p:cNvSpPr txBox="1">
            <a:spLocks noGrp="1"/>
          </p:cNvSpPr>
          <p:nvPr>
            <p:ph type="title"/>
          </p:nvPr>
        </p:nvSpPr>
        <p:spPr>
          <a:xfrm>
            <a:off x="291875" y="559300"/>
            <a:ext cx="4813500" cy="1388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3000"/>
              <a:buNone/>
              <a:defRPr sz="3000">
                <a:solidFill>
                  <a:schemeClr val="dk1"/>
                </a:solidFill>
              </a:defRPr>
            </a:lvl1pPr>
            <a:lvl2pPr lvl="1" algn="l" rtl="0">
              <a:lnSpc>
                <a:spcPct val="100000"/>
              </a:lnSpc>
              <a:spcBef>
                <a:spcPts val="0"/>
              </a:spcBef>
              <a:spcAft>
                <a:spcPts val="0"/>
              </a:spcAft>
              <a:buClr>
                <a:schemeClr val="dk1"/>
              </a:buClr>
              <a:buSzPts val="3000"/>
              <a:buNone/>
              <a:defRPr sz="3000">
                <a:solidFill>
                  <a:schemeClr val="dk1"/>
                </a:solidFill>
              </a:defRPr>
            </a:lvl2pPr>
            <a:lvl3pPr lvl="2" algn="l" rtl="0">
              <a:lnSpc>
                <a:spcPct val="100000"/>
              </a:lnSpc>
              <a:spcBef>
                <a:spcPts val="0"/>
              </a:spcBef>
              <a:spcAft>
                <a:spcPts val="0"/>
              </a:spcAft>
              <a:buClr>
                <a:schemeClr val="dk1"/>
              </a:buClr>
              <a:buSzPts val="3000"/>
              <a:buNone/>
              <a:defRPr sz="3000">
                <a:solidFill>
                  <a:schemeClr val="dk1"/>
                </a:solidFill>
              </a:defRPr>
            </a:lvl3pPr>
            <a:lvl4pPr lvl="3" algn="l" rtl="0">
              <a:lnSpc>
                <a:spcPct val="100000"/>
              </a:lnSpc>
              <a:spcBef>
                <a:spcPts val="0"/>
              </a:spcBef>
              <a:spcAft>
                <a:spcPts val="0"/>
              </a:spcAft>
              <a:buClr>
                <a:schemeClr val="dk1"/>
              </a:buClr>
              <a:buSzPts val="3000"/>
              <a:buNone/>
              <a:defRPr sz="3000">
                <a:solidFill>
                  <a:schemeClr val="dk1"/>
                </a:solidFill>
              </a:defRPr>
            </a:lvl4pPr>
            <a:lvl5pPr lvl="4" algn="l" rtl="0">
              <a:lnSpc>
                <a:spcPct val="100000"/>
              </a:lnSpc>
              <a:spcBef>
                <a:spcPts val="0"/>
              </a:spcBef>
              <a:spcAft>
                <a:spcPts val="0"/>
              </a:spcAft>
              <a:buClr>
                <a:schemeClr val="dk1"/>
              </a:buClr>
              <a:buSzPts val="3000"/>
              <a:buNone/>
              <a:defRPr sz="3000">
                <a:solidFill>
                  <a:schemeClr val="dk1"/>
                </a:solidFill>
              </a:defRPr>
            </a:lvl5pPr>
            <a:lvl6pPr lvl="5" algn="l" rtl="0">
              <a:lnSpc>
                <a:spcPct val="100000"/>
              </a:lnSpc>
              <a:spcBef>
                <a:spcPts val="0"/>
              </a:spcBef>
              <a:spcAft>
                <a:spcPts val="0"/>
              </a:spcAft>
              <a:buClr>
                <a:schemeClr val="dk1"/>
              </a:buClr>
              <a:buSzPts val="3000"/>
              <a:buNone/>
              <a:defRPr sz="3000">
                <a:solidFill>
                  <a:schemeClr val="dk1"/>
                </a:solidFill>
              </a:defRPr>
            </a:lvl6pPr>
            <a:lvl7pPr lvl="6" algn="l" rtl="0">
              <a:lnSpc>
                <a:spcPct val="100000"/>
              </a:lnSpc>
              <a:spcBef>
                <a:spcPts val="0"/>
              </a:spcBef>
              <a:spcAft>
                <a:spcPts val="0"/>
              </a:spcAft>
              <a:buClr>
                <a:schemeClr val="dk1"/>
              </a:buClr>
              <a:buSzPts val="3000"/>
              <a:buNone/>
              <a:defRPr sz="3000">
                <a:solidFill>
                  <a:schemeClr val="dk1"/>
                </a:solidFill>
              </a:defRPr>
            </a:lvl7pPr>
            <a:lvl8pPr lvl="7" algn="l" rtl="0">
              <a:lnSpc>
                <a:spcPct val="100000"/>
              </a:lnSpc>
              <a:spcBef>
                <a:spcPts val="0"/>
              </a:spcBef>
              <a:spcAft>
                <a:spcPts val="0"/>
              </a:spcAft>
              <a:buClr>
                <a:schemeClr val="dk1"/>
              </a:buClr>
              <a:buSzPts val="3000"/>
              <a:buNone/>
              <a:defRPr sz="3000">
                <a:solidFill>
                  <a:schemeClr val="dk1"/>
                </a:solidFill>
              </a:defRPr>
            </a:lvl8pPr>
            <a:lvl9pPr lvl="8" algn="l" rtl="0">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110" name="Google Shape;110;p23"/>
          <p:cNvSpPr txBox="1">
            <a:spLocks noGrp="1"/>
          </p:cNvSpPr>
          <p:nvPr>
            <p:ph type="body" idx="1"/>
          </p:nvPr>
        </p:nvSpPr>
        <p:spPr>
          <a:xfrm>
            <a:off x="291900" y="2053713"/>
            <a:ext cx="2367600" cy="25305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1" name="Google Shape;111;p23"/>
          <p:cNvSpPr txBox="1">
            <a:spLocks noGrp="1"/>
          </p:cNvSpPr>
          <p:nvPr>
            <p:ph type="body" idx="2"/>
          </p:nvPr>
        </p:nvSpPr>
        <p:spPr>
          <a:xfrm>
            <a:off x="2737929" y="2053713"/>
            <a:ext cx="2367600" cy="25305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30242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13"/>
        <p:cNvGrpSpPr/>
        <p:nvPr/>
      </p:nvGrpSpPr>
      <p:grpSpPr>
        <a:xfrm>
          <a:off x="0" y="0"/>
          <a:ext cx="0" cy="0"/>
          <a:chOff x="0" y="0"/>
          <a:chExt cx="0" cy="0"/>
        </a:xfrm>
      </p:grpSpPr>
      <p:sp>
        <p:nvSpPr>
          <p:cNvPr id="114" name="Google Shape;114;p24"/>
          <p:cNvSpPr/>
          <p:nvPr/>
        </p:nvSpPr>
        <p:spPr>
          <a:xfrm>
            <a:off x="0" y="0"/>
            <a:ext cx="9144000" cy="5143500"/>
          </a:xfrm>
          <a:prstGeom prst="rect">
            <a:avLst/>
          </a:prstGeom>
          <a:solidFill>
            <a:srgbClr val="00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4"/>
          <p:cNvSpPr/>
          <p:nvPr/>
        </p:nvSpPr>
        <p:spPr>
          <a:xfrm>
            <a:off x="0" y="714000"/>
            <a:ext cx="9144000" cy="3715500"/>
          </a:xfrm>
          <a:prstGeom prst="rect">
            <a:avLst/>
          </a:prstGeom>
          <a:solidFill>
            <a:srgbClr val="0D6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4"/>
          <p:cNvSpPr/>
          <p:nvPr/>
        </p:nvSpPr>
        <p:spPr>
          <a:xfrm>
            <a:off x="8187900" y="4426200"/>
            <a:ext cx="956100" cy="717300"/>
          </a:xfrm>
          <a:prstGeom prst="rect">
            <a:avLst/>
          </a:prstGeom>
          <a:solidFill>
            <a:srgbClr val="A7C9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p:nvPr/>
        </p:nvSpPr>
        <p:spPr>
          <a:xfrm>
            <a:off x="0" y="4429500"/>
            <a:ext cx="2021400" cy="7140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4"/>
          <p:cNvSpPr/>
          <p:nvPr/>
        </p:nvSpPr>
        <p:spPr>
          <a:xfrm>
            <a:off x="4019525" y="4426200"/>
            <a:ext cx="3187200" cy="717300"/>
          </a:xfrm>
          <a:prstGeom prst="rect">
            <a:avLst/>
          </a:prstGeom>
          <a:solidFill>
            <a:srgbClr val="78B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p:nvPr/>
        </p:nvSpPr>
        <p:spPr>
          <a:xfrm>
            <a:off x="7206725" y="4429500"/>
            <a:ext cx="981000" cy="714000"/>
          </a:xfrm>
          <a:prstGeom prst="rect">
            <a:avLst/>
          </a:pr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4"/>
          <p:cNvSpPr/>
          <p:nvPr/>
        </p:nvSpPr>
        <p:spPr>
          <a:xfrm>
            <a:off x="4602600" y="0"/>
            <a:ext cx="4541400" cy="717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txBox="1">
            <a:spLocks noGrp="1"/>
          </p:cNvSpPr>
          <p:nvPr>
            <p:ph type="ctrTitle"/>
          </p:nvPr>
        </p:nvSpPr>
        <p:spPr>
          <a:xfrm>
            <a:off x="973325" y="1341476"/>
            <a:ext cx="6264000" cy="24525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Clr>
                <a:srgbClr val="FFFFFF"/>
              </a:buClr>
              <a:buSzPts val="6000"/>
              <a:buNone/>
              <a:defRPr sz="6000" b="1">
                <a:solidFill>
                  <a:srgbClr val="FFFFFF"/>
                </a:solidFill>
              </a:defRPr>
            </a:lvl2pPr>
            <a:lvl3pPr lvl="2" algn="l" rtl="0">
              <a:lnSpc>
                <a:spcPct val="100000"/>
              </a:lnSpc>
              <a:spcBef>
                <a:spcPts val="0"/>
              </a:spcBef>
              <a:spcAft>
                <a:spcPts val="0"/>
              </a:spcAft>
              <a:buClr>
                <a:srgbClr val="FFFFFF"/>
              </a:buClr>
              <a:buSzPts val="6000"/>
              <a:buNone/>
              <a:defRPr sz="6000" b="1">
                <a:solidFill>
                  <a:srgbClr val="FFFFFF"/>
                </a:solidFill>
              </a:defRPr>
            </a:lvl3pPr>
            <a:lvl4pPr lvl="3" algn="l" rtl="0">
              <a:lnSpc>
                <a:spcPct val="100000"/>
              </a:lnSpc>
              <a:spcBef>
                <a:spcPts val="0"/>
              </a:spcBef>
              <a:spcAft>
                <a:spcPts val="0"/>
              </a:spcAft>
              <a:buClr>
                <a:srgbClr val="FFFFFF"/>
              </a:buClr>
              <a:buSzPts val="6000"/>
              <a:buNone/>
              <a:defRPr sz="6000" b="1">
                <a:solidFill>
                  <a:srgbClr val="FFFFFF"/>
                </a:solidFill>
              </a:defRPr>
            </a:lvl4pPr>
            <a:lvl5pPr lvl="4" algn="l" rtl="0">
              <a:lnSpc>
                <a:spcPct val="100000"/>
              </a:lnSpc>
              <a:spcBef>
                <a:spcPts val="0"/>
              </a:spcBef>
              <a:spcAft>
                <a:spcPts val="0"/>
              </a:spcAft>
              <a:buClr>
                <a:srgbClr val="FFFFFF"/>
              </a:buClr>
              <a:buSzPts val="6000"/>
              <a:buNone/>
              <a:defRPr sz="6000" b="1">
                <a:solidFill>
                  <a:srgbClr val="FFFFFF"/>
                </a:solidFill>
              </a:defRPr>
            </a:lvl5pPr>
            <a:lvl6pPr lvl="5" algn="l" rtl="0">
              <a:lnSpc>
                <a:spcPct val="100000"/>
              </a:lnSpc>
              <a:spcBef>
                <a:spcPts val="0"/>
              </a:spcBef>
              <a:spcAft>
                <a:spcPts val="0"/>
              </a:spcAft>
              <a:buClr>
                <a:srgbClr val="FFFFFF"/>
              </a:buClr>
              <a:buSzPts val="6000"/>
              <a:buNone/>
              <a:defRPr sz="6000" b="1">
                <a:solidFill>
                  <a:srgbClr val="FFFFFF"/>
                </a:solidFill>
              </a:defRPr>
            </a:lvl6pPr>
            <a:lvl7pPr lvl="6" algn="l" rtl="0">
              <a:lnSpc>
                <a:spcPct val="100000"/>
              </a:lnSpc>
              <a:spcBef>
                <a:spcPts val="0"/>
              </a:spcBef>
              <a:spcAft>
                <a:spcPts val="0"/>
              </a:spcAft>
              <a:buClr>
                <a:srgbClr val="FFFFFF"/>
              </a:buClr>
              <a:buSzPts val="6000"/>
              <a:buNone/>
              <a:defRPr sz="6000" b="1">
                <a:solidFill>
                  <a:srgbClr val="FFFFFF"/>
                </a:solidFill>
              </a:defRPr>
            </a:lvl7pPr>
            <a:lvl8pPr lvl="7" algn="l" rtl="0">
              <a:lnSpc>
                <a:spcPct val="100000"/>
              </a:lnSpc>
              <a:spcBef>
                <a:spcPts val="0"/>
              </a:spcBef>
              <a:spcAft>
                <a:spcPts val="0"/>
              </a:spcAft>
              <a:buClr>
                <a:srgbClr val="FFFFFF"/>
              </a:buClr>
              <a:buSzPts val="6000"/>
              <a:buNone/>
              <a:defRPr sz="6000" b="1">
                <a:solidFill>
                  <a:srgbClr val="FFFFFF"/>
                </a:solidFill>
              </a:defRPr>
            </a:lvl8pPr>
            <a:lvl9pPr lvl="8" algn="l" rtl="0">
              <a:lnSpc>
                <a:spcPct val="100000"/>
              </a:lnSpc>
              <a:spcBef>
                <a:spcPts val="0"/>
              </a:spcBef>
              <a:spcAft>
                <a:spcPts val="0"/>
              </a:spcAft>
              <a:buClr>
                <a:srgbClr val="FFFFFF"/>
              </a:buClr>
              <a:buSzPts val="6000"/>
              <a:buNone/>
              <a:defRPr sz="6000" b="1">
                <a:solidFill>
                  <a:srgbClr val="FFFFFF"/>
                </a:solidFill>
              </a:defRPr>
            </a:lvl9pPr>
          </a:lstStyle>
          <a:p>
            <a:endParaRPr/>
          </a:p>
        </p:txBody>
      </p:sp>
      <p:sp>
        <p:nvSpPr>
          <p:cNvPr id="122" name="Google Shape;122;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4353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9">
  <p:cSld name="Custom layout 9">
    <p:bg>
      <p:bgPr>
        <a:solidFill>
          <a:srgbClr val="FFFFFF"/>
        </a:solidFill>
        <a:effectLst/>
      </p:bgPr>
    </p:bg>
    <p:spTree>
      <p:nvGrpSpPr>
        <p:cNvPr id="1" name="Shape 123"/>
        <p:cNvGrpSpPr/>
        <p:nvPr/>
      </p:nvGrpSpPr>
      <p:grpSpPr>
        <a:xfrm>
          <a:off x="0" y="0"/>
          <a:ext cx="0" cy="0"/>
          <a:chOff x="0" y="0"/>
          <a:chExt cx="0" cy="0"/>
        </a:xfrm>
      </p:grpSpPr>
      <p:sp>
        <p:nvSpPr>
          <p:cNvPr id="124" name="Google Shape;124;p25"/>
          <p:cNvSpPr/>
          <p:nvPr/>
        </p:nvSpPr>
        <p:spPr>
          <a:xfrm>
            <a:off x="0" y="0"/>
            <a:ext cx="9144000" cy="5143500"/>
          </a:xfrm>
          <a:prstGeom prst="rect">
            <a:avLst/>
          </a:prstGeom>
          <a:solidFill>
            <a:srgbClr val="015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5"/>
          <p:cNvSpPr/>
          <p:nvPr/>
        </p:nvSpPr>
        <p:spPr>
          <a:xfrm>
            <a:off x="558000" y="490650"/>
            <a:ext cx="8028000" cy="20049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5"/>
          <p:cNvSpPr/>
          <p:nvPr/>
        </p:nvSpPr>
        <p:spPr>
          <a:xfrm>
            <a:off x="558000" y="490650"/>
            <a:ext cx="2004900" cy="2004900"/>
          </a:xfrm>
          <a:prstGeom prst="rtTriangle">
            <a:avLst/>
          </a:prstGeom>
          <a:solidFill>
            <a:srgbClr val="5E9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rot="10800000">
            <a:off x="6581100" y="490650"/>
            <a:ext cx="2004900" cy="2004900"/>
          </a:xfrm>
          <a:prstGeom prst="rtTriangle">
            <a:avLst/>
          </a:prstGeom>
          <a:solidFill>
            <a:srgbClr val="5E9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5"/>
          <p:cNvSpPr txBox="1">
            <a:spLocks noGrp="1"/>
          </p:cNvSpPr>
          <p:nvPr>
            <p:ph type="title"/>
          </p:nvPr>
        </p:nvSpPr>
        <p:spPr>
          <a:xfrm>
            <a:off x="1990050" y="703350"/>
            <a:ext cx="5032800" cy="1579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400"/>
              <a:buNone/>
              <a:defRPr sz="2400" b="1">
                <a:solidFill>
                  <a:srgbClr val="FFFFFF"/>
                </a:solidFill>
              </a:defRPr>
            </a:lvl1pPr>
            <a:lvl2pPr lvl="1" algn="ctr" rtl="0">
              <a:lnSpc>
                <a:spcPct val="100000"/>
              </a:lnSpc>
              <a:spcBef>
                <a:spcPts val="0"/>
              </a:spcBef>
              <a:spcAft>
                <a:spcPts val="0"/>
              </a:spcAft>
              <a:buClr>
                <a:srgbClr val="FFFFFF"/>
              </a:buClr>
              <a:buSzPts val="2400"/>
              <a:buNone/>
              <a:defRPr sz="2400" b="1">
                <a:solidFill>
                  <a:srgbClr val="FFFFFF"/>
                </a:solidFill>
              </a:defRPr>
            </a:lvl2pPr>
            <a:lvl3pPr lvl="2" algn="ctr" rtl="0">
              <a:lnSpc>
                <a:spcPct val="100000"/>
              </a:lnSpc>
              <a:spcBef>
                <a:spcPts val="0"/>
              </a:spcBef>
              <a:spcAft>
                <a:spcPts val="0"/>
              </a:spcAft>
              <a:buClr>
                <a:srgbClr val="FFFFFF"/>
              </a:buClr>
              <a:buSzPts val="2400"/>
              <a:buNone/>
              <a:defRPr sz="2400" b="1">
                <a:solidFill>
                  <a:srgbClr val="FFFFFF"/>
                </a:solidFill>
              </a:defRPr>
            </a:lvl3pPr>
            <a:lvl4pPr lvl="3" algn="ctr" rtl="0">
              <a:lnSpc>
                <a:spcPct val="100000"/>
              </a:lnSpc>
              <a:spcBef>
                <a:spcPts val="0"/>
              </a:spcBef>
              <a:spcAft>
                <a:spcPts val="0"/>
              </a:spcAft>
              <a:buClr>
                <a:srgbClr val="FFFFFF"/>
              </a:buClr>
              <a:buSzPts val="2400"/>
              <a:buNone/>
              <a:defRPr sz="2400" b="1">
                <a:solidFill>
                  <a:srgbClr val="FFFFFF"/>
                </a:solidFill>
              </a:defRPr>
            </a:lvl4pPr>
            <a:lvl5pPr lvl="4" algn="ctr" rtl="0">
              <a:lnSpc>
                <a:spcPct val="100000"/>
              </a:lnSpc>
              <a:spcBef>
                <a:spcPts val="0"/>
              </a:spcBef>
              <a:spcAft>
                <a:spcPts val="0"/>
              </a:spcAft>
              <a:buClr>
                <a:srgbClr val="FFFFFF"/>
              </a:buClr>
              <a:buSzPts val="2400"/>
              <a:buNone/>
              <a:defRPr sz="2400" b="1">
                <a:solidFill>
                  <a:srgbClr val="FFFFFF"/>
                </a:solidFill>
              </a:defRPr>
            </a:lvl5pPr>
            <a:lvl6pPr lvl="5" algn="ctr" rtl="0">
              <a:lnSpc>
                <a:spcPct val="100000"/>
              </a:lnSpc>
              <a:spcBef>
                <a:spcPts val="0"/>
              </a:spcBef>
              <a:spcAft>
                <a:spcPts val="0"/>
              </a:spcAft>
              <a:buClr>
                <a:srgbClr val="FFFFFF"/>
              </a:buClr>
              <a:buSzPts val="2400"/>
              <a:buNone/>
              <a:defRPr sz="2400" b="1">
                <a:solidFill>
                  <a:srgbClr val="FFFFFF"/>
                </a:solidFill>
              </a:defRPr>
            </a:lvl6pPr>
            <a:lvl7pPr lvl="6" algn="ctr" rtl="0">
              <a:lnSpc>
                <a:spcPct val="100000"/>
              </a:lnSpc>
              <a:spcBef>
                <a:spcPts val="0"/>
              </a:spcBef>
              <a:spcAft>
                <a:spcPts val="0"/>
              </a:spcAft>
              <a:buClr>
                <a:srgbClr val="FFFFFF"/>
              </a:buClr>
              <a:buSzPts val="2400"/>
              <a:buNone/>
              <a:defRPr sz="2400" b="1">
                <a:solidFill>
                  <a:srgbClr val="FFFFFF"/>
                </a:solidFill>
              </a:defRPr>
            </a:lvl7pPr>
            <a:lvl8pPr lvl="7" algn="ctr" rtl="0">
              <a:lnSpc>
                <a:spcPct val="100000"/>
              </a:lnSpc>
              <a:spcBef>
                <a:spcPts val="0"/>
              </a:spcBef>
              <a:spcAft>
                <a:spcPts val="0"/>
              </a:spcAft>
              <a:buClr>
                <a:srgbClr val="FFFFFF"/>
              </a:buClr>
              <a:buSzPts val="2400"/>
              <a:buNone/>
              <a:defRPr sz="2400" b="1">
                <a:solidFill>
                  <a:srgbClr val="FFFFFF"/>
                </a:solidFill>
              </a:defRPr>
            </a:lvl8pPr>
            <a:lvl9pPr lvl="8" algn="ctr" rtl="0">
              <a:lnSpc>
                <a:spcPct val="100000"/>
              </a:lnSpc>
              <a:spcBef>
                <a:spcPts val="0"/>
              </a:spcBef>
              <a:spcAft>
                <a:spcPts val="0"/>
              </a:spcAft>
              <a:buClr>
                <a:srgbClr val="FFFFFF"/>
              </a:buClr>
              <a:buSzPts val="2400"/>
              <a:buNone/>
              <a:defRPr sz="2400" b="1">
                <a:solidFill>
                  <a:srgbClr val="FFFFFF"/>
                </a:solidFill>
              </a:defRPr>
            </a:lvl9pPr>
          </a:lstStyle>
          <a:p>
            <a:endParaRPr/>
          </a:p>
        </p:txBody>
      </p:sp>
      <p:sp>
        <p:nvSpPr>
          <p:cNvPr id="129" name="Google Shape;129;p25"/>
          <p:cNvSpPr txBox="1">
            <a:spLocks noGrp="1"/>
          </p:cNvSpPr>
          <p:nvPr>
            <p:ph type="body" idx="1"/>
          </p:nvPr>
        </p:nvSpPr>
        <p:spPr>
          <a:xfrm>
            <a:off x="558000" y="2647950"/>
            <a:ext cx="3860400" cy="20049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30" name="Google Shape;130;p25"/>
          <p:cNvSpPr txBox="1">
            <a:spLocks noGrp="1"/>
          </p:cNvSpPr>
          <p:nvPr>
            <p:ph type="body" idx="2"/>
          </p:nvPr>
        </p:nvSpPr>
        <p:spPr>
          <a:xfrm>
            <a:off x="4725625" y="2647950"/>
            <a:ext cx="3860400" cy="20049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FFFFFF"/>
              </a:buClr>
              <a:buSzPts val="1400"/>
              <a:buChar char="●"/>
              <a:defRPr sz="1400">
                <a:solidFill>
                  <a:srgbClr val="FFFFFF"/>
                </a:solidFill>
              </a:defRPr>
            </a:lvl1pPr>
            <a:lvl2pPr marL="914400" lvl="1" indent="-304800" algn="l" rtl="0">
              <a:lnSpc>
                <a:spcPct val="115000"/>
              </a:lnSpc>
              <a:spcBef>
                <a:spcPts val="1600"/>
              </a:spcBef>
              <a:spcAft>
                <a:spcPts val="0"/>
              </a:spcAft>
              <a:buClr>
                <a:srgbClr val="FFFFFF"/>
              </a:buClr>
              <a:buSzPts val="1200"/>
              <a:buChar char="○"/>
              <a:defRPr sz="1200">
                <a:solidFill>
                  <a:srgbClr val="FFFFFF"/>
                </a:solidFill>
              </a:defRPr>
            </a:lvl2pPr>
            <a:lvl3pPr marL="1371600" lvl="2" indent="-304800" algn="l" rtl="0">
              <a:lnSpc>
                <a:spcPct val="115000"/>
              </a:lnSpc>
              <a:spcBef>
                <a:spcPts val="1600"/>
              </a:spcBef>
              <a:spcAft>
                <a:spcPts val="0"/>
              </a:spcAft>
              <a:buClr>
                <a:srgbClr val="FFFFFF"/>
              </a:buClr>
              <a:buSzPts val="1200"/>
              <a:buChar char="■"/>
              <a:defRPr sz="1200">
                <a:solidFill>
                  <a:srgbClr val="FFFFFF"/>
                </a:solidFill>
              </a:defRPr>
            </a:lvl3pPr>
            <a:lvl4pPr marL="1828800" lvl="3" indent="-304800" algn="l" rtl="0">
              <a:lnSpc>
                <a:spcPct val="115000"/>
              </a:lnSpc>
              <a:spcBef>
                <a:spcPts val="1600"/>
              </a:spcBef>
              <a:spcAft>
                <a:spcPts val="0"/>
              </a:spcAft>
              <a:buClr>
                <a:srgbClr val="FFFFFF"/>
              </a:buClr>
              <a:buSzPts val="1200"/>
              <a:buChar char="●"/>
              <a:defRPr sz="1200">
                <a:solidFill>
                  <a:srgbClr val="FFFFFF"/>
                </a:solidFill>
              </a:defRPr>
            </a:lvl4pPr>
            <a:lvl5pPr marL="2286000" lvl="4" indent="-304800" algn="l" rtl="0">
              <a:lnSpc>
                <a:spcPct val="115000"/>
              </a:lnSpc>
              <a:spcBef>
                <a:spcPts val="1600"/>
              </a:spcBef>
              <a:spcAft>
                <a:spcPts val="0"/>
              </a:spcAft>
              <a:buClr>
                <a:srgbClr val="FFFFFF"/>
              </a:buClr>
              <a:buSzPts val="1200"/>
              <a:buChar char="○"/>
              <a:defRPr sz="1200">
                <a:solidFill>
                  <a:srgbClr val="FFFFFF"/>
                </a:solidFill>
              </a:defRPr>
            </a:lvl5pPr>
            <a:lvl6pPr marL="2743200" lvl="5" indent="-304800" algn="l" rtl="0">
              <a:lnSpc>
                <a:spcPct val="115000"/>
              </a:lnSpc>
              <a:spcBef>
                <a:spcPts val="1600"/>
              </a:spcBef>
              <a:spcAft>
                <a:spcPts val="0"/>
              </a:spcAft>
              <a:buClr>
                <a:srgbClr val="FFFFFF"/>
              </a:buClr>
              <a:buSzPts val="1200"/>
              <a:buChar char="■"/>
              <a:defRPr sz="1200">
                <a:solidFill>
                  <a:srgbClr val="FFFFFF"/>
                </a:solidFill>
              </a:defRPr>
            </a:lvl6pPr>
            <a:lvl7pPr marL="3200400" lvl="6" indent="-304800" algn="l" rtl="0">
              <a:lnSpc>
                <a:spcPct val="115000"/>
              </a:lnSpc>
              <a:spcBef>
                <a:spcPts val="1600"/>
              </a:spcBef>
              <a:spcAft>
                <a:spcPts val="0"/>
              </a:spcAft>
              <a:buClr>
                <a:srgbClr val="FFFFFF"/>
              </a:buClr>
              <a:buSzPts val="1200"/>
              <a:buChar char="●"/>
              <a:defRPr sz="1200">
                <a:solidFill>
                  <a:srgbClr val="FFFFFF"/>
                </a:solidFill>
              </a:defRPr>
            </a:lvl7pPr>
            <a:lvl8pPr marL="3657600" lvl="7" indent="-304800" algn="l" rtl="0">
              <a:lnSpc>
                <a:spcPct val="115000"/>
              </a:lnSpc>
              <a:spcBef>
                <a:spcPts val="1600"/>
              </a:spcBef>
              <a:spcAft>
                <a:spcPts val="0"/>
              </a:spcAft>
              <a:buClr>
                <a:srgbClr val="FFFFFF"/>
              </a:buClr>
              <a:buSzPts val="1200"/>
              <a:buChar char="○"/>
              <a:defRPr sz="1200">
                <a:solidFill>
                  <a:srgbClr val="FFFFFF"/>
                </a:solidFill>
              </a:defRPr>
            </a:lvl8pPr>
            <a:lvl9pPr marL="4114800" lvl="8" indent="-304800" algn="l" rtl="0">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131" name="Google Shape;131;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091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9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765873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hyperlink" Target="https://quarantinechat.com/" TargetMode="External"/><Relationship Id="rId4" Type="http://schemas.openxmlformats.org/officeDocument/2006/relationships/hyperlink" Target="https://dialup.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MoJHYNKmS2U"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fooducate.com/"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hyperlink" Target="https://www.sleepcycle.com/" TargetMode="External"/><Relationship Id="rId4" Type="http://schemas.openxmlformats.org/officeDocument/2006/relationships/image" Target="../media/image2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hyperlink" Target="https://www.nike.com/ntc-app?cp=34674701600_search_&amp;gclid=CLfp3_yJ8OgCFVV6gQodUjgO_A&amp;gclsrc=d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www.duolingo.co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louvre.fr/en/mediaapps/musee-du-louvre-official-app"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ljBbEN8rV0" TargetMode="External"/><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pixabay.com/photos/skull-vertebrae-anatomy-bone-body-778073/" TargetMode="External"/><Relationship Id="rId13" Type="http://schemas.openxmlformats.org/officeDocument/2006/relationships/hyperlink" Target="https://pixabay.com/photos/shopping-toilet-paper-covid-19-4974738/" TargetMode="External"/><Relationship Id="rId3" Type="http://schemas.openxmlformats.org/officeDocument/2006/relationships/hyperlink" Target="https://pixabay.com/photos/protective-mask-protection-duty-5021416/" TargetMode="External"/><Relationship Id="rId7" Type="http://schemas.openxmlformats.org/officeDocument/2006/relationships/hyperlink" Target="https://pixabay.com/photos/head-man-person-people-face-2379686/" TargetMode="External"/><Relationship Id="rId12" Type="http://schemas.openxmlformats.org/officeDocument/2006/relationships/hyperlink" Target="https://pixabay.com/photos/feather-ease-airy-plumage-1598302/"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pixabay.com/vectors/mask-virus-coronavirus-disease-4964590/" TargetMode="External"/><Relationship Id="rId11" Type="http://schemas.openxmlformats.org/officeDocument/2006/relationships/hyperlink" Target="https://pixabay.com/photos/family-artist-s-mannequin-figure-2755604/" TargetMode="External"/><Relationship Id="rId5" Type="http://schemas.openxmlformats.org/officeDocument/2006/relationships/hyperlink" Target="https://pixabay.com/photos/change-board-door-new-beginning-4056014/" TargetMode="External"/><Relationship Id="rId10" Type="http://schemas.openxmlformats.org/officeDocument/2006/relationships/hyperlink" Target="https://pixabay.com/illustrations/face-soul-head-smoke-light-sad-622904/" TargetMode="External"/><Relationship Id="rId4" Type="http://schemas.openxmlformats.org/officeDocument/2006/relationships/hyperlink" Target="https://pixabay.com/illustrations/quarantine-virus-coronavirus-4925797/" TargetMode="External"/><Relationship Id="rId9" Type="http://schemas.openxmlformats.org/officeDocument/2006/relationships/hyperlink" Target="https://pixabay.com/photos/dream-catcher-dreamcatcher-feather-4065288/" TargetMode="External"/><Relationship Id="rId1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hyperlink" Target="mailto:savila@ucf.edu"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polysyllabicprofundities.files.wordpress.com/2013/09/reach-out.jpg" TargetMode="External"/><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hyperlink" Target="https://sunningdaledentalblog.files.wordpress.com/2013/03/question_graphic_5.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pewresearch.org/internet/fact-sheet/mobile/"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youtu.be/8ZKq0r-g87M" TargetMode="External"/><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5"/>
          <p:cNvPicPr preferRelativeResize="0"/>
          <p:nvPr/>
        </p:nvPicPr>
        <p:blipFill>
          <a:blip r:embed="rId5">
            <a:alphaModFix/>
          </a:blip>
          <a:stretch>
            <a:fillRect/>
          </a:stretch>
        </p:blipFill>
        <p:spPr>
          <a:xfrm>
            <a:off x="0" y="0"/>
            <a:ext cx="9144000" cy="5143500"/>
          </a:xfrm>
          <a:prstGeom prst="rect">
            <a:avLst/>
          </a:prstGeom>
          <a:noFill/>
          <a:ln>
            <a:noFill/>
          </a:ln>
        </p:spPr>
      </p:pic>
      <p:sp>
        <p:nvSpPr>
          <p:cNvPr id="128" name="Google Shape;128;p25"/>
          <p:cNvSpPr/>
          <p:nvPr/>
        </p:nvSpPr>
        <p:spPr>
          <a:xfrm>
            <a:off x="4310853" y="587829"/>
            <a:ext cx="3976805" cy="4318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b="1" dirty="0">
                <a:latin typeface="Playfair Display"/>
                <a:ea typeface="Playfair Display"/>
                <a:cs typeface="Playfair Display"/>
                <a:sym typeface="Playfair Display"/>
              </a:rPr>
              <a:t>Top Apps to Explore During COVID-19 Quarantine</a:t>
            </a:r>
            <a:endParaRPr sz="3000" b="1"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endParaRPr sz="1800"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800" b="1" dirty="0">
                <a:latin typeface="Playfair Display"/>
                <a:ea typeface="Playfair Display"/>
                <a:cs typeface="Playfair Display"/>
                <a:sym typeface="Playfair Display"/>
              </a:rPr>
              <a:t>Sandy Avila</a:t>
            </a:r>
            <a:endParaRPr sz="1800" b="1"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800" b="1" dirty="0">
                <a:latin typeface="Playfair Display"/>
                <a:ea typeface="Playfair Display"/>
                <a:cs typeface="Playfair Display"/>
                <a:sym typeface="Playfair Display"/>
              </a:rPr>
              <a:t>Science Librarian</a:t>
            </a:r>
          </a:p>
          <a:p>
            <a:pPr marL="0" lvl="0" indent="0" algn="ctr" rtl="0">
              <a:spcBef>
                <a:spcPts val="0"/>
              </a:spcBef>
              <a:spcAft>
                <a:spcPts val="0"/>
              </a:spcAft>
              <a:buClr>
                <a:schemeClr val="dk1"/>
              </a:buClr>
              <a:buSzPts val="1100"/>
              <a:buFont typeface="Arial"/>
              <a:buNone/>
            </a:pPr>
            <a:endParaRPr sz="1200"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800" dirty="0">
                <a:latin typeface="Playfair Display"/>
                <a:ea typeface="Playfair Display"/>
                <a:cs typeface="Playfair Display"/>
                <a:sym typeface="Playfair Display"/>
              </a:rPr>
              <a:t>Research &amp; In</a:t>
            </a:r>
            <a:r>
              <a:rPr lang="en-US" sz="1800" dirty="0">
                <a:latin typeface="Playfair Display"/>
                <a:ea typeface="Playfair Display"/>
                <a:cs typeface="Playfair Display"/>
                <a:sym typeface="Playfair Display"/>
              </a:rPr>
              <a:t>formation Services Remote Department Meeting </a:t>
            </a:r>
          </a:p>
          <a:p>
            <a:pPr algn="ctr">
              <a:buClr>
                <a:schemeClr val="dk1"/>
              </a:buClr>
              <a:buSzPts val="1100"/>
            </a:pPr>
            <a:r>
              <a:rPr lang="en" sz="1800" dirty="0">
                <a:latin typeface="Playfair Display"/>
                <a:ea typeface="Playfair Display"/>
                <a:cs typeface="Playfair Display"/>
                <a:sym typeface="Playfair Display"/>
              </a:rPr>
              <a:t>UCF Libraries</a:t>
            </a:r>
          </a:p>
          <a:p>
            <a:pPr marL="0" lvl="0" indent="0" algn="ctr" rtl="0">
              <a:spcBef>
                <a:spcPts val="0"/>
              </a:spcBef>
              <a:spcAft>
                <a:spcPts val="0"/>
              </a:spcAft>
              <a:buClr>
                <a:schemeClr val="dk1"/>
              </a:buClr>
              <a:buSzPts val="1100"/>
              <a:buFont typeface="Arial"/>
              <a:buNone/>
            </a:pPr>
            <a:endParaRPr lang="en-US" sz="1200"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US" sz="1800" dirty="0">
                <a:latin typeface="Playfair Display"/>
                <a:ea typeface="Playfair Display"/>
                <a:cs typeface="Playfair Display"/>
                <a:sym typeface="Playfair Display"/>
              </a:rPr>
              <a:t>April 17, 2020</a:t>
            </a:r>
            <a:endParaRPr sz="1800" dirty="0">
              <a:latin typeface="Playfair Display"/>
              <a:ea typeface="Playfair Display"/>
              <a:cs typeface="Playfair Display"/>
              <a:sym typeface="Playfair Display"/>
            </a:endParaRPr>
          </a:p>
        </p:txBody>
      </p:sp>
      <p:pic>
        <p:nvPicPr>
          <p:cNvPr id="4" name="Picture 2" descr="A picture containing drawing&#10;&#10;Description generated with very high confidence">
            <a:extLst>
              <a:ext uri="{FF2B5EF4-FFF2-40B4-BE49-F238E27FC236}">
                <a16:creationId xmlns:a16="http://schemas.microsoft.com/office/drawing/2014/main" id="{B616F979-3BE9-4841-BECC-56A266A19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b">
            <a:hlinkClick r:id="" action="ppaction://media"/>
            <a:extLst>
              <a:ext uri="{FF2B5EF4-FFF2-40B4-BE49-F238E27FC236}">
                <a16:creationId xmlns:a16="http://schemas.microsoft.com/office/drawing/2014/main" id="{A0231487-6F06-4312-87BB-FC8D4D077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1543" y="45263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3"/>
          <p:cNvPicPr preferRelativeResize="0"/>
          <p:nvPr/>
        </p:nvPicPr>
        <p:blipFill rotWithShape="1">
          <a:blip r:embed="rId3">
            <a:alphaModFix/>
          </a:blip>
          <a:srcRect t="7812" b="7820"/>
          <a:stretch/>
        </p:blipFill>
        <p:spPr>
          <a:xfrm>
            <a:off x="3895814" y="90657"/>
            <a:ext cx="5152275" cy="4346976"/>
          </a:xfrm>
          <a:prstGeom prst="rect">
            <a:avLst/>
          </a:prstGeom>
          <a:noFill/>
          <a:ln>
            <a:noFill/>
          </a:ln>
        </p:spPr>
      </p:pic>
      <p:sp>
        <p:nvSpPr>
          <p:cNvPr id="188" name="Google Shape;188;p33"/>
          <p:cNvSpPr txBox="1">
            <a:spLocks noGrp="1"/>
          </p:cNvSpPr>
          <p:nvPr>
            <p:ph type="title"/>
          </p:nvPr>
        </p:nvSpPr>
        <p:spPr>
          <a:xfrm>
            <a:off x="185349" y="352000"/>
            <a:ext cx="3718993" cy="33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en" sz="4200" dirty="0">
                <a:latin typeface="Playfair Display"/>
                <a:ea typeface="Playfair Display"/>
                <a:cs typeface="Playfair Display"/>
                <a:sym typeface="Playfair Display"/>
              </a:rPr>
              <a:t>Dialup</a:t>
            </a:r>
            <a:endParaRPr sz="4200" dirty="0">
              <a:latin typeface="Playfair Display"/>
              <a:ea typeface="Playfair Display"/>
              <a:cs typeface="Playfair Display"/>
              <a:sym typeface="Playfair Display"/>
            </a:endParaRPr>
          </a:p>
          <a:p>
            <a:pPr marL="165100" marR="165100" lvl="0" indent="0" algn="l" rtl="0">
              <a:lnSpc>
                <a:spcPct val="100000"/>
              </a:lnSpc>
              <a:spcBef>
                <a:spcPts val="0"/>
              </a:spcBef>
              <a:spcAft>
                <a:spcPts val="0"/>
              </a:spcAft>
              <a:buNone/>
            </a:pPr>
            <a:r>
              <a:rPr lang="en" sz="1100" b="0" u="sng" dirty="0">
                <a:solidFill>
                  <a:schemeClr val="hlink"/>
                </a:solidFill>
                <a:hlinkClick r:id="rId4"/>
              </a:rPr>
              <a:t>https://dialup.com/</a:t>
            </a:r>
            <a:endParaRPr dirty="0"/>
          </a:p>
          <a:p>
            <a:pPr marL="165100" marR="165100" lvl="0" indent="0" algn="l" rtl="0">
              <a:lnSpc>
                <a:spcPct val="100000"/>
              </a:lnSpc>
              <a:spcBef>
                <a:spcPts val="600"/>
              </a:spcBef>
              <a:spcAft>
                <a:spcPts val="0"/>
              </a:spcAft>
              <a:buNone/>
            </a:pPr>
            <a:r>
              <a:rPr lang="en" sz="1100" b="0" u="sng" dirty="0">
                <a:solidFill>
                  <a:schemeClr val="hlink"/>
                </a:solidFill>
                <a:hlinkClick r:id="rId5"/>
              </a:rPr>
              <a:t>https://quarantinechat.com/</a:t>
            </a:r>
            <a:endParaRPr sz="1800" b="0" dirty="0">
              <a:solidFill>
                <a:srgbClr val="020061"/>
              </a:solidFill>
              <a:highlight>
                <a:srgbClr val="FAFFFC"/>
              </a:highlight>
              <a:latin typeface="Playfair Display"/>
              <a:ea typeface="Playfair Display"/>
              <a:cs typeface="Playfair Display"/>
              <a:sym typeface="Playfair Display"/>
            </a:endParaRPr>
          </a:p>
          <a:p>
            <a:pPr marL="165100" marR="165100" lvl="0" indent="0" algn="l" rtl="0">
              <a:lnSpc>
                <a:spcPct val="120000"/>
              </a:lnSpc>
              <a:spcBef>
                <a:spcPts val="2400"/>
              </a:spcBef>
              <a:spcAft>
                <a:spcPts val="0"/>
              </a:spcAft>
              <a:buNone/>
            </a:pPr>
            <a:r>
              <a:rPr lang="en" sz="1800" b="0" dirty="0">
                <a:solidFill>
                  <a:srgbClr val="020061"/>
                </a:solidFill>
                <a:highlight>
                  <a:srgbClr val="FAFFFC"/>
                </a:highlight>
                <a:latin typeface="Playfair Display"/>
                <a:ea typeface="Playfair Display"/>
                <a:cs typeface="Playfair Display"/>
                <a:sym typeface="Playfair Display"/>
              </a:rPr>
              <a:t>Reviving the magic of talking on the phone.</a:t>
            </a:r>
            <a:endParaRPr sz="1800" b="0" dirty="0">
              <a:solidFill>
                <a:srgbClr val="020061"/>
              </a:solidFill>
              <a:highlight>
                <a:srgbClr val="FAFFFC"/>
              </a:highlight>
              <a:latin typeface="Playfair Display"/>
              <a:ea typeface="Playfair Display"/>
              <a:cs typeface="Playfair Display"/>
              <a:sym typeface="Playfair Display"/>
            </a:endParaRPr>
          </a:p>
          <a:p>
            <a:pPr marL="165100" marR="165100" lvl="0" indent="0" algn="l" rtl="0">
              <a:lnSpc>
                <a:spcPct val="115000"/>
              </a:lnSpc>
              <a:spcBef>
                <a:spcPts val="1200"/>
              </a:spcBef>
              <a:spcAft>
                <a:spcPts val="0"/>
              </a:spcAft>
              <a:buNone/>
            </a:pPr>
            <a:r>
              <a:rPr lang="en" sz="1800" b="0" dirty="0">
                <a:solidFill>
                  <a:srgbClr val="020061"/>
                </a:solidFill>
                <a:highlight>
                  <a:srgbClr val="FAFFFC"/>
                </a:highlight>
                <a:latin typeface="Playfair Display"/>
                <a:ea typeface="Playfair Display"/>
                <a:cs typeface="Playfair Display"/>
                <a:sym typeface="Playfair Display"/>
              </a:rPr>
              <a:t>Dialup is a voice-chat app that </a:t>
            </a:r>
            <a:r>
              <a:rPr lang="en" sz="1800" dirty="0">
                <a:solidFill>
                  <a:srgbClr val="020061"/>
                </a:solidFill>
                <a:highlight>
                  <a:srgbClr val="FAFFFC"/>
                </a:highlight>
                <a:latin typeface="Playfair Display"/>
                <a:ea typeface="Playfair Display"/>
                <a:cs typeface="Playfair Display"/>
                <a:sym typeface="Playfair Display"/>
              </a:rPr>
              <a:t>connects you serendipitously</a:t>
            </a:r>
            <a:r>
              <a:rPr lang="en" sz="1800" b="0" dirty="0">
                <a:solidFill>
                  <a:srgbClr val="020061"/>
                </a:solidFill>
                <a:highlight>
                  <a:srgbClr val="FAFFFC"/>
                </a:highlight>
                <a:latin typeface="Playfair Display"/>
                <a:ea typeface="Playfair Display"/>
                <a:cs typeface="Playfair Display"/>
                <a:sym typeface="Playfair Display"/>
              </a:rPr>
              <a:t> to the people you want to stay in touch with. Try </a:t>
            </a:r>
            <a:r>
              <a:rPr lang="en-US" sz="1800" b="0" dirty="0">
                <a:solidFill>
                  <a:srgbClr val="020061"/>
                </a:solidFill>
                <a:highlight>
                  <a:srgbClr val="FAFFFC"/>
                </a:highlight>
                <a:latin typeface="Playfair Display"/>
                <a:ea typeface="Playfair Display"/>
                <a:cs typeface="Playfair Display"/>
                <a:sym typeface="Playfair Display"/>
              </a:rPr>
              <a:t>their</a:t>
            </a:r>
            <a:endParaRPr sz="1800" b="0" dirty="0">
              <a:solidFill>
                <a:srgbClr val="020061"/>
              </a:solidFill>
              <a:highlight>
                <a:srgbClr val="FAFFFC"/>
              </a:highlight>
              <a:latin typeface="Playfair Display"/>
              <a:ea typeface="Playfair Display"/>
              <a:cs typeface="Playfair Display"/>
              <a:sym typeface="Playfair Display"/>
            </a:endParaRPr>
          </a:p>
          <a:p>
            <a:pPr marL="0" lvl="0" indent="0" algn="l" rtl="0">
              <a:spcBef>
                <a:spcPts val="1200"/>
              </a:spcBef>
              <a:spcAft>
                <a:spcPts val="0"/>
              </a:spcAft>
              <a:buNone/>
            </a:pPr>
            <a:endParaRPr sz="1400" b="0" dirty="0">
              <a:solidFill>
                <a:srgbClr val="000000"/>
              </a:solidFill>
            </a:endParaRPr>
          </a:p>
          <a:p>
            <a:pPr marL="0" lvl="0" indent="0" algn="l" rtl="0">
              <a:spcBef>
                <a:spcPts val="0"/>
              </a:spcBef>
              <a:spcAft>
                <a:spcPts val="0"/>
              </a:spcAft>
              <a:buNone/>
            </a:pPr>
            <a:endParaRPr dirty="0"/>
          </a:p>
        </p:txBody>
      </p:sp>
      <p:pic>
        <p:nvPicPr>
          <p:cNvPr id="189" name="Google Shape;189;p33"/>
          <p:cNvPicPr preferRelativeResize="0"/>
          <p:nvPr/>
        </p:nvPicPr>
        <p:blipFill>
          <a:blip r:embed="rId6">
            <a:alphaModFix/>
          </a:blip>
          <a:stretch>
            <a:fillRect/>
          </a:stretch>
        </p:blipFill>
        <p:spPr>
          <a:xfrm>
            <a:off x="2392368" y="288875"/>
            <a:ext cx="1280975" cy="1280975"/>
          </a:xfrm>
          <a:prstGeom prst="rect">
            <a:avLst/>
          </a:prstGeom>
          <a:noFill/>
          <a:ln>
            <a:noFill/>
          </a:ln>
        </p:spPr>
      </p:pic>
      <p:pic>
        <p:nvPicPr>
          <p:cNvPr id="190" name="Google Shape;190;p33"/>
          <p:cNvPicPr preferRelativeResize="0"/>
          <p:nvPr/>
        </p:nvPicPr>
        <p:blipFill>
          <a:blip r:embed="rId7">
            <a:alphaModFix/>
          </a:blip>
          <a:stretch>
            <a:fillRect/>
          </a:stretch>
        </p:blipFill>
        <p:spPr>
          <a:xfrm>
            <a:off x="358727" y="3854197"/>
            <a:ext cx="3028875" cy="813469"/>
          </a:xfrm>
          <a:prstGeom prst="rect">
            <a:avLst/>
          </a:prstGeom>
          <a:noFill/>
          <a:ln>
            <a:noFill/>
          </a:ln>
        </p:spPr>
      </p:pic>
      <p:pic>
        <p:nvPicPr>
          <p:cNvPr id="6" name="Picture 2" descr="A picture containing drawing&#10;&#10;Description generated with very high confidence">
            <a:extLst>
              <a:ext uri="{FF2B5EF4-FFF2-40B4-BE49-F238E27FC236}">
                <a16:creationId xmlns:a16="http://schemas.microsoft.com/office/drawing/2014/main" id="{FE45174C-0FC5-4642-AA93-9799AFB8F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ctrTitle"/>
          </p:nvPr>
        </p:nvSpPr>
        <p:spPr>
          <a:xfrm>
            <a:off x="4182049" y="30950"/>
            <a:ext cx="4824066" cy="15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Organize your Information </a:t>
            </a:r>
            <a:r>
              <a:rPr lang="en-US" sz="2800" b="1" u="sng" dirty="0"/>
              <a:t>with Pocket</a:t>
            </a:r>
            <a:endParaRPr sz="2800" b="1" u="sng" dirty="0"/>
          </a:p>
          <a:p>
            <a:pPr marL="0" lvl="0" indent="0" algn="l" rtl="0">
              <a:spcBef>
                <a:spcPts val="0"/>
              </a:spcBef>
              <a:spcAft>
                <a:spcPts val="0"/>
              </a:spcAft>
              <a:buNone/>
            </a:pPr>
            <a:r>
              <a:rPr lang="en" sz="2800" b="1" dirty="0"/>
              <a:t>   </a:t>
            </a:r>
            <a:r>
              <a:rPr lang="en" sz="1400" dirty="0">
                <a:solidFill>
                  <a:srgbClr val="FFFFFF"/>
                </a:solidFill>
                <a:uFill>
                  <a:noFill/>
                </a:uFill>
                <a:hlinkClick r:id="rId3"/>
              </a:rPr>
              <a:t>https://www.youtube.com/watch?v=MoJHYNKmS2U</a:t>
            </a:r>
            <a:endParaRPr sz="1400" b="1" dirty="0">
              <a:solidFill>
                <a:srgbClr val="FFFFFF"/>
              </a:solidFill>
            </a:endParaRPr>
          </a:p>
        </p:txBody>
      </p:sp>
      <p:pic>
        <p:nvPicPr>
          <p:cNvPr id="196" name="Google Shape;196;p34"/>
          <p:cNvPicPr preferRelativeResize="0"/>
          <p:nvPr/>
        </p:nvPicPr>
        <p:blipFill>
          <a:blip r:embed="rId4">
            <a:alphaModFix/>
          </a:blip>
          <a:stretch>
            <a:fillRect/>
          </a:stretch>
        </p:blipFill>
        <p:spPr>
          <a:xfrm>
            <a:off x="308025" y="306625"/>
            <a:ext cx="3646100" cy="1290025"/>
          </a:xfrm>
          <a:prstGeom prst="rect">
            <a:avLst/>
          </a:prstGeom>
          <a:noFill/>
          <a:ln>
            <a:noFill/>
          </a:ln>
        </p:spPr>
      </p:pic>
      <p:pic>
        <p:nvPicPr>
          <p:cNvPr id="197" name="Google Shape;197;p34"/>
          <p:cNvPicPr preferRelativeResize="0"/>
          <p:nvPr/>
        </p:nvPicPr>
        <p:blipFill>
          <a:blip r:embed="rId5">
            <a:alphaModFix/>
          </a:blip>
          <a:stretch>
            <a:fillRect/>
          </a:stretch>
        </p:blipFill>
        <p:spPr>
          <a:xfrm>
            <a:off x="308024" y="1982346"/>
            <a:ext cx="3874024" cy="2825054"/>
          </a:xfrm>
          <a:prstGeom prst="rect">
            <a:avLst/>
          </a:prstGeom>
          <a:noFill/>
          <a:ln>
            <a:noFill/>
          </a:ln>
        </p:spPr>
      </p:pic>
      <p:sp>
        <p:nvSpPr>
          <p:cNvPr id="198" name="Google Shape;198;p34"/>
          <p:cNvSpPr txBox="1"/>
          <p:nvPr/>
        </p:nvSpPr>
        <p:spPr>
          <a:xfrm>
            <a:off x="4477875" y="1463636"/>
            <a:ext cx="43581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dirty="0">
                <a:solidFill>
                  <a:schemeClr val="lt1"/>
                </a:solidFill>
                <a:latin typeface="Playfair Display"/>
                <a:ea typeface="Playfair Display"/>
                <a:cs typeface="Playfair Display"/>
                <a:sym typeface="Playfair Display"/>
              </a:rPr>
              <a:t>When you find something you want to view later, put it in Pocket.</a:t>
            </a:r>
            <a:endParaRPr dirty="0">
              <a:solidFill>
                <a:schemeClr val="lt1"/>
              </a:solidFill>
              <a:latin typeface="Playfair Display"/>
              <a:ea typeface="Playfair Display"/>
              <a:cs typeface="Playfair Display"/>
              <a:sym typeface="Playfair Display"/>
            </a:endParaRPr>
          </a:p>
          <a:p>
            <a:pPr marL="0" lvl="0" indent="0" algn="l" rtl="0">
              <a:lnSpc>
                <a:spcPct val="115000"/>
              </a:lnSpc>
              <a:spcBef>
                <a:spcPts val="1000"/>
              </a:spcBef>
              <a:spcAft>
                <a:spcPts val="0"/>
              </a:spcAft>
              <a:buNone/>
            </a:pPr>
            <a:r>
              <a:rPr lang="en" b="1" dirty="0">
                <a:solidFill>
                  <a:schemeClr val="accent5"/>
                </a:solidFill>
                <a:latin typeface="Playfair Display"/>
                <a:ea typeface="Playfair Display"/>
                <a:cs typeface="Playfair Display"/>
                <a:sym typeface="Playfair Display"/>
              </a:rPr>
              <a:t>SAVE FOR LATER</a:t>
            </a:r>
            <a:endParaRPr b="1" dirty="0">
              <a:solidFill>
                <a:schemeClr val="accent5"/>
              </a:solidFill>
              <a:latin typeface="Playfair Display"/>
              <a:ea typeface="Playfair Display"/>
              <a:cs typeface="Playfair Display"/>
              <a:sym typeface="Playfair Display"/>
            </a:endParaRPr>
          </a:p>
          <a:p>
            <a:pPr marL="0" lvl="0" indent="0" algn="l" rtl="0">
              <a:lnSpc>
                <a:spcPct val="115000"/>
              </a:lnSpc>
              <a:spcBef>
                <a:spcPts val="1000"/>
              </a:spcBef>
              <a:spcAft>
                <a:spcPts val="0"/>
              </a:spcAft>
              <a:buNone/>
            </a:pPr>
            <a:r>
              <a:rPr lang="en" dirty="0">
                <a:solidFill>
                  <a:schemeClr val="lt1"/>
                </a:solidFill>
                <a:latin typeface="Playfair Display"/>
                <a:ea typeface="Playfair Display"/>
                <a:cs typeface="Playfair Display"/>
                <a:sym typeface="Playfair Display"/>
              </a:rPr>
              <a:t>Put articles, videos or pretty much anything into Pocket.</a:t>
            </a:r>
            <a:endParaRPr dirty="0">
              <a:solidFill>
                <a:schemeClr val="lt1"/>
              </a:solidFill>
              <a:latin typeface="Playfair Display"/>
              <a:ea typeface="Playfair Display"/>
              <a:cs typeface="Playfair Display"/>
              <a:sym typeface="Playfair Display"/>
            </a:endParaRPr>
          </a:p>
          <a:p>
            <a:pPr marL="0" lvl="0" indent="0" algn="l" rtl="0">
              <a:lnSpc>
                <a:spcPct val="115000"/>
              </a:lnSpc>
              <a:spcBef>
                <a:spcPts val="1000"/>
              </a:spcBef>
              <a:spcAft>
                <a:spcPts val="0"/>
              </a:spcAft>
              <a:buNone/>
            </a:pPr>
            <a:r>
              <a:rPr lang="en" dirty="0">
                <a:solidFill>
                  <a:schemeClr val="lt1"/>
                </a:solidFill>
                <a:latin typeface="Playfair Display"/>
                <a:ea typeface="Playfair Display"/>
                <a:cs typeface="Playfair Display"/>
                <a:sym typeface="Playfair Display"/>
              </a:rPr>
              <a:t>Save directly from your browser or from apps.</a:t>
            </a:r>
            <a:endParaRPr dirty="0">
              <a:solidFill>
                <a:schemeClr val="lt1"/>
              </a:solidFill>
              <a:latin typeface="Playfair Display"/>
              <a:ea typeface="Playfair Display"/>
              <a:cs typeface="Playfair Display"/>
              <a:sym typeface="Playfair Display"/>
            </a:endParaRPr>
          </a:p>
          <a:p>
            <a:pPr marL="0" lvl="0" indent="0" algn="l" rtl="0">
              <a:lnSpc>
                <a:spcPct val="115000"/>
              </a:lnSpc>
              <a:spcBef>
                <a:spcPts val="1000"/>
              </a:spcBef>
              <a:spcAft>
                <a:spcPts val="0"/>
              </a:spcAft>
              <a:buNone/>
            </a:pPr>
            <a:r>
              <a:rPr lang="en" b="1" dirty="0">
                <a:solidFill>
                  <a:schemeClr val="accent5"/>
                </a:solidFill>
                <a:latin typeface="Playfair Display"/>
                <a:ea typeface="Playfair Display"/>
                <a:cs typeface="Playfair Display"/>
                <a:sym typeface="Playfair Display"/>
              </a:rPr>
              <a:t>VIEW WHEN READY</a:t>
            </a:r>
            <a:endParaRPr b="1" dirty="0">
              <a:solidFill>
                <a:schemeClr val="accent5"/>
              </a:solidFill>
              <a:latin typeface="Playfair Display"/>
              <a:ea typeface="Playfair Display"/>
              <a:cs typeface="Playfair Display"/>
              <a:sym typeface="Playfair Display"/>
            </a:endParaRPr>
          </a:p>
          <a:p>
            <a:pPr marL="0" lvl="0" indent="0" algn="l" rtl="0">
              <a:lnSpc>
                <a:spcPct val="115000"/>
              </a:lnSpc>
              <a:spcBef>
                <a:spcPts val="1000"/>
              </a:spcBef>
              <a:spcAft>
                <a:spcPts val="0"/>
              </a:spcAft>
              <a:buNone/>
            </a:pPr>
            <a:r>
              <a:rPr lang="en" dirty="0">
                <a:solidFill>
                  <a:schemeClr val="lt1"/>
                </a:solidFill>
                <a:latin typeface="Playfair Display"/>
                <a:ea typeface="Playfair Display"/>
                <a:cs typeface="Playfair Display"/>
                <a:sym typeface="Playfair Display"/>
              </a:rPr>
              <a:t>If it's in Pocket, it's on your phone, tablet or computer. You don't even need an Internet connection.</a:t>
            </a:r>
            <a:endParaRPr dirty="0">
              <a:solidFill>
                <a:schemeClr val="lt1"/>
              </a:solidFill>
              <a:latin typeface="Playfair Display"/>
              <a:ea typeface="Playfair Display"/>
              <a:cs typeface="Playfair Display"/>
              <a:sym typeface="Playfair Display"/>
            </a:endParaRPr>
          </a:p>
        </p:txBody>
      </p:sp>
      <p:pic>
        <p:nvPicPr>
          <p:cNvPr id="6" name="Picture 2" descr="A picture containing drawing&#10;&#10;Description generated with very high confidence">
            <a:extLst>
              <a:ext uri="{FF2B5EF4-FFF2-40B4-BE49-F238E27FC236}">
                <a16:creationId xmlns:a16="http://schemas.microsoft.com/office/drawing/2014/main" id="{75806178-523F-4E42-9C64-57876536C3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5"/>
          <p:cNvPicPr preferRelativeResize="0"/>
          <p:nvPr/>
        </p:nvPicPr>
        <p:blipFill rotWithShape="1">
          <a:blip r:embed="rId3">
            <a:alphaModFix/>
          </a:blip>
          <a:srcRect l="25326" r="25322"/>
          <a:stretch/>
        </p:blipFill>
        <p:spPr>
          <a:xfrm>
            <a:off x="0" y="24"/>
            <a:ext cx="3808976" cy="5143451"/>
          </a:xfrm>
          <a:prstGeom prst="rect">
            <a:avLst/>
          </a:prstGeom>
          <a:noFill/>
          <a:ln>
            <a:noFill/>
          </a:ln>
        </p:spPr>
      </p:pic>
      <p:sp>
        <p:nvSpPr>
          <p:cNvPr id="204" name="Google Shape;204;p35"/>
          <p:cNvSpPr txBox="1">
            <a:spLocks noGrp="1"/>
          </p:cNvSpPr>
          <p:nvPr>
            <p:ph type="ctrTitle"/>
          </p:nvPr>
        </p:nvSpPr>
        <p:spPr>
          <a:xfrm>
            <a:off x="4187371" y="345500"/>
            <a:ext cx="4689354" cy="68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r>
              <a:rPr lang="en" sz="4000" dirty="0">
                <a:solidFill>
                  <a:schemeClr val="accent4"/>
                </a:solidFill>
                <a:latin typeface="Playfair Display"/>
                <a:ea typeface="Playfair Display"/>
                <a:cs typeface="Playfair Display"/>
                <a:sym typeface="Playfair Display"/>
              </a:rPr>
              <a:t>Center your Body</a:t>
            </a:r>
            <a:endParaRPr sz="4000" dirty="0">
              <a:solidFill>
                <a:schemeClr val="accent4"/>
              </a:solidFill>
              <a:latin typeface="Playfair Display"/>
              <a:ea typeface="Playfair Display"/>
              <a:cs typeface="Playfair Display"/>
              <a:sym typeface="Playfair Display"/>
            </a:endParaRPr>
          </a:p>
        </p:txBody>
      </p:sp>
      <p:sp>
        <p:nvSpPr>
          <p:cNvPr id="205" name="Google Shape;205;p35"/>
          <p:cNvSpPr txBox="1"/>
          <p:nvPr/>
        </p:nvSpPr>
        <p:spPr>
          <a:xfrm>
            <a:off x="4034971" y="1272643"/>
            <a:ext cx="4742654" cy="33606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Playfair Display"/>
              <a:buChar char="●"/>
            </a:pPr>
            <a:r>
              <a:rPr lang="en-US" sz="2000" dirty="0">
                <a:latin typeface="Playfair Display"/>
                <a:ea typeface="Playfair Display"/>
                <a:cs typeface="Playfair Display"/>
                <a:sym typeface="Playfair Display"/>
              </a:rPr>
              <a:t>Looking to keep yourself </a:t>
            </a:r>
            <a:r>
              <a:rPr lang="en" sz="2000" dirty="0">
                <a:latin typeface="Playfair Display"/>
                <a:ea typeface="Playfair Display"/>
                <a:cs typeface="Playfair Display"/>
                <a:sym typeface="Playfair Display"/>
              </a:rPr>
              <a:t>healthy </a:t>
            </a:r>
            <a:r>
              <a:rPr lang="en-US" sz="2000" dirty="0">
                <a:latin typeface="Playfair Display"/>
                <a:ea typeface="Playfair Display"/>
                <a:cs typeface="Playfair Display"/>
                <a:sym typeface="Playfair Display"/>
              </a:rPr>
              <a:t>by watching what you eat</a:t>
            </a:r>
            <a:r>
              <a:rPr lang="en" sz="2000" dirty="0">
                <a:latin typeface="Playfair Display"/>
                <a:ea typeface="Playfair Display"/>
                <a:cs typeface="Playfair Display"/>
                <a:sym typeface="Playfair Display"/>
              </a:rPr>
              <a:t>?</a:t>
            </a:r>
            <a:endParaRPr sz="2000" dirty="0">
              <a:latin typeface="Playfair Display"/>
              <a:ea typeface="Playfair Display"/>
              <a:cs typeface="Playfair Display"/>
              <a:sym typeface="Playfair Display"/>
            </a:endParaRPr>
          </a:p>
          <a:p>
            <a:pPr marL="457200" lvl="0" indent="0" algn="l" rtl="0">
              <a:spcBef>
                <a:spcPts val="0"/>
              </a:spcBef>
              <a:spcAft>
                <a:spcPts val="0"/>
              </a:spcAft>
              <a:buNone/>
            </a:pPr>
            <a:endParaRPr sz="2000" dirty="0">
              <a:latin typeface="Playfair Display"/>
              <a:ea typeface="Playfair Display"/>
              <a:cs typeface="Playfair Display"/>
              <a:sym typeface="Playfair Display"/>
            </a:endParaRPr>
          </a:p>
          <a:p>
            <a:pPr marL="457200" lvl="0" indent="-419100" algn="l" rtl="0">
              <a:spcBef>
                <a:spcPts val="0"/>
              </a:spcBef>
              <a:spcAft>
                <a:spcPts val="0"/>
              </a:spcAft>
              <a:buSzPts val="3000"/>
              <a:buFont typeface="Playfair Display"/>
              <a:buChar char="●"/>
            </a:pPr>
            <a:r>
              <a:rPr lang="en-US" sz="2000" dirty="0">
                <a:latin typeface="Playfair Display"/>
                <a:ea typeface="Playfair Display"/>
                <a:cs typeface="Playfair Display"/>
                <a:sym typeface="Playfair Display"/>
              </a:rPr>
              <a:t>How about tracking your sleep patterns or need help getting to sleep?</a:t>
            </a:r>
            <a:endParaRPr sz="2000" dirty="0">
              <a:latin typeface="Playfair Display"/>
              <a:ea typeface="Playfair Display"/>
              <a:cs typeface="Playfair Display"/>
              <a:sym typeface="Playfair Display"/>
            </a:endParaRPr>
          </a:p>
          <a:p>
            <a:pPr marL="457200" lvl="0" indent="0" algn="l" rtl="0">
              <a:spcBef>
                <a:spcPts val="0"/>
              </a:spcBef>
              <a:spcAft>
                <a:spcPts val="0"/>
              </a:spcAft>
              <a:buNone/>
            </a:pPr>
            <a:endParaRPr sz="2000" dirty="0">
              <a:latin typeface="Playfair Display"/>
              <a:ea typeface="Playfair Display"/>
              <a:cs typeface="Playfair Display"/>
              <a:sym typeface="Playfair Display"/>
            </a:endParaRPr>
          </a:p>
          <a:p>
            <a:pPr marL="457200" lvl="0" indent="-419100" algn="l" rtl="0">
              <a:spcBef>
                <a:spcPts val="0"/>
              </a:spcBef>
              <a:spcAft>
                <a:spcPts val="0"/>
              </a:spcAft>
              <a:buSzPts val="3000"/>
              <a:buFont typeface="Playfair Display"/>
              <a:buChar char="●"/>
            </a:pPr>
            <a:r>
              <a:rPr lang="en" sz="2000" dirty="0">
                <a:latin typeface="Playfair Display"/>
                <a:ea typeface="Playfair Display"/>
                <a:cs typeface="Playfair Display"/>
                <a:sym typeface="Playfair Display"/>
              </a:rPr>
              <a:t>Are you ready to challenge yourself to stay active and fit?</a:t>
            </a:r>
            <a:endParaRPr sz="2000" dirty="0">
              <a:latin typeface="Playfair Display"/>
              <a:ea typeface="Playfair Display"/>
              <a:cs typeface="Playfair Display"/>
              <a:sym typeface="Playfair Display"/>
            </a:endParaRPr>
          </a:p>
        </p:txBody>
      </p:sp>
      <p:pic>
        <p:nvPicPr>
          <p:cNvPr id="5" name="Picture 2" descr="A picture containing drawing&#10;&#10;Description generated with very high confidence">
            <a:extLst>
              <a:ext uri="{FF2B5EF4-FFF2-40B4-BE49-F238E27FC236}">
                <a16:creationId xmlns:a16="http://schemas.microsoft.com/office/drawing/2014/main" id="{6EF66825-F60F-480B-AAC4-A6779C071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6"/>
          <p:cNvSpPr txBox="1">
            <a:spLocks noGrp="1"/>
          </p:cNvSpPr>
          <p:nvPr>
            <p:ph type="ctrTitle"/>
          </p:nvPr>
        </p:nvSpPr>
        <p:spPr>
          <a:xfrm>
            <a:off x="121400" y="289400"/>
            <a:ext cx="3255000" cy="416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u="sng" dirty="0">
                <a:latin typeface="Playfair Display"/>
                <a:ea typeface="Playfair Display"/>
                <a:cs typeface="Playfair Display"/>
                <a:sym typeface="Playfair Display"/>
              </a:rPr>
              <a:t>Fooducate </a:t>
            </a:r>
            <a:r>
              <a:rPr lang="en" sz="1100" b="0" dirty="0">
                <a:solidFill>
                  <a:srgbClr val="FFFFFF"/>
                </a:solidFill>
                <a:uFill>
                  <a:noFill/>
                </a:uFill>
                <a:hlinkClick r:id="rId3"/>
              </a:rPr>
              <a:t>https://www.fooducate.com/</a:t>
            </a:r>
            <a:endParaRPr dirty="0">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br>
              <a:rPr lang="en-US" sz="1200" dirty="0"/>
            </a:br>
            <a:endParaRPr sz="1200" dirty="0"/>
          </a:p>
          <a:p>
            <a:pPr marL="0" lvl="0" indent="0" algn="l" rtl="0">
              <a:spcBef>
                <a:spcPts val="0"/>
              </a:spcBef>
              <a:spcAft>
                <a:spcPts val="0"/>
              </a:spcAft>
              <a:buNone/>
            </a:pPr>
            <a:r>
              <a:rPr lang="en" sz="2400" b="0" dirty="0">
                <a:latin typeface="Playfair Display"/>
                <a:ea typeface="Playfair Display"/>
                <a:cs typeface="Playfair Display"/>
                <a:sym typeface="Playfair Display"/>
              </a:rPr>
              <a:t>Eat better. Lose weight. Get healthy.</a:t>
            </a:r>
            <a:endParaRPr sz="2400" b="0" dirty="0">
              <a:latin typeface="Playfair Display"/>
              <a:ea typeface="Playfair Display"/>
              <a:cs typeface="Playfair Display"/>
              <a:sym typeface="Playfair Display"/>
            </a:endParaRPr>
          </a:p>
          <a:p>
            <a:pPr marL="0" lvl="0" indent="0" algn="l" rtl="0">
              <a:spcBef>
                <a:spcPts val="0"/>
              </a:spcBef>
              <a:spcAft>
                <a:spcPts val="0"/>
              </a:spcAft>
              <a:buNone/>
            </a:pPr>
            <a:endParaRPr sz="2400" b="0" dirty="0">
              <a:latin typeface="Playfair Display"/>
              <a:ea typeface="Playfair Display"/>
              <a:cs typeface="Playfair Display"/>
              <a:sym typeface="Playfair Display"/>
            </a:endParaRPr>
          </a:p>
          <a:p>
            <a:pPr marL="0" lvl="0" indent="0" algn="l" rtl="0">
              <a:spcBef>
                <a:spcPts val="0"/>
              </a:spcBef>
              <a:spcAft>
                <a:spcPts val="0"/>
              </a:spcAft>
              <a:buNone/>
            </a:pPr>
            <a:r>
              <a:rPr lang="en" sz="2400" b="0" dirty="0">
                <a:latin typeface="Playfair Display"/>
                <a:ea typeface="Playfair Display"/>
                <a:cs typeface="Playfair Display"/>
                <a:sym typeface="Playfair Display"/>
              </a:rPr>
              <a:t>Includes health tracker, diet tips, &amp; trending recipes.</a:t>
            </a:r>
            <a:endParaRPr sz="2400" b="0" dirty="0">
              <a:latin typeface="Playfair Display"/>
              <a:ea typeface="Playfair Display"/>
              <a:cs typeface="Playfair Display"/>
              <a:sym typeface="Playfair Display"/>
            </a:endParaRPr>
          </a:p>
        </p:txBody>
      </p:sp>
      <p:pic>
        <p:nvPicPr>
          <p:cNvPr id="211" name="Google Shape;211;p36"/>
          <p:cNvPicPr preferRelativeResize="0"/>
          <p:nvPr/>
        </p:nvPicPr>
        <p:blipFill>
          <a:blip r:embed="rId4">
            <a:alphaModFix/>
          </a:blip>
          <a:stretch>
            <a:fillRect/>
          </a:stretch>
        </p:blipFill>
        <p:spPr>
          <a:xfrm>
            <a:off x="4764851" y="43417"/>
            <a:ext cx="4144000" cy="2067025"/>
          </a:xfrm>
          <a:prstGeom prst="rect">
            <a:avLst/>
          </a:prstGeom>
          <a:noFill/>
          <a:ln>
            <a:noFill/>
          </a:ln>
        </p:spPr>
      </p:pic>
      <p:pic>
        <p:nvPicPr>
          <p:cNvPr id="212" name="Google Shape;212;p36"/>
          <p:cNvPicPr preferRelativeResize="0"/>
          <p:nvPr/>
        </p:nvPicPr>
        <p:blipFill>
          <a:blip r:embed="rId5">
            <a:alphaModFix/>
          </a:blip>
          <a:stretch>
            <a:fillRect/>
          </a:stretch>
        </p:blipFill>
        <p:spPr>
          <a:xfrm>
            <a:off x="3376400" y="2124956"/>
            <a:ext cx="5767600" cy="2372150"/>
          </a:xfrm>
          <a:prstGeom prst="rect">
            <a:avLst/>
          </a:prstGeom>
          <a:noFill/>
          <a:ln>
            <a:noFill/>
          </a:ln>
        </p:spPr>
      </p:pic>
      <p:pic>
        <p:nvPicPr>
          <p:cNvPr id="5" name="Picture 2" descr="A picture containing drawing&#10;&#10;Description generated with very high confidence">
            <a:extLst>
              <a:ext uri="{FF2B5EF4-FFF2-40B4-BE49-F238E27FC236}">
                <a16:creationId xmlns:a16="http://schemas.microsoft.com/office/drawing/2014/main" id="{3E2625CE-6DB1-4A51-B4EA-D6738D769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7"/>
          <p:cNvPicPr preferRelativeResize="0"/>
          <p:nvPr/>
        </p:nvPicPr>
        <p:blipFill rotWithShape="1">
          <a:blip r:embed="rId3">
            <a:alphaModFix/>
          </a:blip>
          <a:srcRect l="10833" r="10833"/>
          <a:stretch/>
        </p:blipFill>
        <p:spPr>
          <a:xfrm>
            <a:off x="161166" y="2937894"/>
            <a:ext cx="2753402" cy="2055150"/>
          </a:xfrm>
          <a:prstGeom prst="rect">
            <a:avLst/>
          </a:prstGeom>
          <a:noFill/>
          <a:ln>
            <a:noFill/>
          </a:ln>
        </p:spPr>
      </p:pic>
      <p:pic>
        <p:nvPicPr>
          <p:cNvPr id="218" name="Google Shape;218;p37"/>
          <p:cNvPicPr preferRelativeResize="0"/>
          <p:nvPr/>
        </p:nvPicPr>
        <p:blipFill rotWithShape="1">
          <a:blip r:embed="rId4">
            <a:alphaModFix/>
          </a:blip>
          <a:srcRect t="12507" b="12507"/>
          <a:stretch/>
        </p:blipFill>
        <p:spPr>
          <a:xfrm>
            <a:off x="420912" y="1215543"/>
            <a:ext cx="2159332" cy="1664607"/>
          </a:xfrm>
          <a:prstGeom prst="rect">
            <a:avLst/>
          </a:prstGeom>
          <a:noFill/>
          <a:ln>
            <a:noFill/>
          </a:ln>
        </p:spPr>
      </p:pic>
      <p:sp>
        <p:nvSpPr>
          <p:cNvPr id="219" name="Google Shape;219;p37"/>
          <p:cNvSpPr txBox="1">
            <a:spLocks noGrp="1"/>
          </p:cNvSpPr>
          <p:nvPr>
            <p:ph type="title"/>
          </p:nvPr>
        </p:nvSpPr>
        <p:spPr>
          <a:xfrm>
            <a:off x="0" y="30380"/>
            <a:ext cx="9144000" cy="9611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     Let </a:t>
            </a:r>
            <a:r>
              <a:rPr lang="en" dirty="0">
                <a:solidFill>
                  <a:schemeClr val="accent4">
                    <a:lumMod val="75000"/>
                  </a:schemeClr>
                </a:solidFill>
                <a:latin typeface="Playfair Display" panose="020B0604020202020204" charset="0"/>
              </a:rPr>
              <a:t>Sleep Cycle </a:t>
            </a:r>
            <a:r>
              <a:rPr lang="en-US" dirty="0">
                <a:latin typeface="Playfair Display" panose="020B0604020202020204" charset="0"/>
              </a:rPr>
              <a:t>coach you to better sleep</a:t>
            </a:r>
            <a:r>
              <a:rPr lang="en" dirty="0">
                <a:latin typeface="Playfair Display" panose="020B0604020202020204" charset="0"/>
              </a:rPr>
              <a:t>  </a:t>
            </a:r>
            <a:r>
              <a:rPr lang="en" sz="1100" b="0" u="sng" dirty="0">
                <a:solidFill>
                  <a:schemeClr val="hlink"/>
                </a:solidFill>
                <a:latin typeface="Playfair Display" panose="020B0604020202020204" charset="0"/>
                <a:ea typeface="Arial"/>
                <a:cs typeface="Arial"/>
                <a:sym typeface="Arial"/>
                <a:hlinkClick r:id="rId5"/>
              </a:rPr>
              <a:t>https://www.sleepcycle.com/</a:t>
            </a:r>
            <a:endParaRPr u="sng" dirty="0">
              <a:latin typeface="Playfair Display" panose="020B0604020202020204" charset="0"/>
            </a:endParaRPr>
          </a:p>
        </p:txBody>
      </p:sp>
      <p:pic>
        <p:nvPicPr>
          <p:cNvPr id="220" name="Google Shape;220;p37"/>
          <p:cNvPicPr preferRelativeResize="0"/>
          <p:nvPr/>
        </p:nvPicPr>
        <p:blipFill rotWithShape="1">
          <a:blip r:embed="rId6">
            <a:alphaModFix/>
          </a:blip>
          <a:srcRect l="32589" t="35515" r="40979" b="23259"/>
          <a:stretch/>
        </p:blipFill>
        <p:spPr>
          <a:xfrm>
            <a:off x="6703513" y="1167705"/>
            <a:ext cx="2145684" cy="2055151"/>
          </a:xfrm>
          <a:prstGeom prst="rect">
            <a:avLst/>
          </a:prstGeom>
          <a:noFill/>
          <a:ln>
            <a:noFill/>
          </a:ln>
        </p:spPr>
      </p:pic>
      <p:pic>
        <p:nvPicPr>
          <p:cNvPr id="221" name="Google Shape;221;p37"/>
          <p:cNvPicPr preferRelativeResize="0"/>
          <p:nvPr/>
        </p:nvPicPr>
        <p:blipFill rotWithShape="1">
          <a:blip r:embed="rId7">
            <a:alphaModFix/>
          </a:blip>
          <a:srcRect l="19884" t="36066" r="40401" b="24321"/>
          <a:stretch/>
        </p:blipFill>
        <p:spPr>
          <a:xfrm>
            <a:off x="3133683" y="1183817"/>
            <a:ext cx="3538531" cy="2024525"/>
          </a:xfrm>
          <a:prstGeom prst="rect">
            <a:avLst/>
          </a:prstGeom>
          <a:noFill/>
          <a:ln>
            <a:noFill/>
          </a:ln>
        </p:spPr>
      </p:pic>
      <p:pic>
        <p:nvPicPr>
          <p:cNvPr id="222" name="Google Shape;222;p37"/>
          <p:cNvPicPr preferRelativeResize="0"/>
          <p:nvPr/>
        </p:nvPicPr>
        <p:blipFill rotWithShape="1">
          <a:blip r:embed="rId8">
            <a:alphaModFix/>
          </a:blip>
          <a:srcRect l="45537" t="42952" r="26003" b="14089"/>
          <a:stretch/>
        </p:blipFill>
        <p:spPr>
          <a:xfrm>
            <a:off x="5111051" y="3287485"/>
            <a:ext cx="2248344" cy="1790165"/>
          </a:xfrm>
          <a:prstGeom prst="rect">
            <a:avLst/>
          </a:prstGeom>
          <a:noFill/>
          <a:ln>
            <a:noFill/>
          </a:ln>
        </p:spPr>
      </p:pic>
      <p:pic>
        <p:nvPicPr>
          <p:cNvPr id="8" name="Picture 2" descr="A picture containing drawing&#10;&#10;Description generated with very high confidence">
            <a:extLst>
              <a:ext uri="{FF2B5EF4-FFF2-40B4-BE49-F238E27FC236}">
                <a16:creationId xmlns:a16="http://schemas.microsoft.com/office/drawing/2014/main" id="{B0732C62-94B5-4BCE-9CFD-2763F3CA8C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rotWithShape="1">
          <a:blip r:embed="rId3">
            <a:alphaModFix/>
          </a:blip>
          <a:srcRect l="12384" r="12376"/>
          <a:stretch/>
        </p:blipFill>
        <p:spPr>
          <a:xfrm>
            <a:off x="5442850" y="308100"/>
            <a:ext cx="3402001" cy="4521700"/>
          </a:xfrm>
          <a:prstGeom prst="rect">
            <a:avLst/>
          </a:prstGeom>
          <a:noFill/>
          <a:ln>
            <a:noFill/>
          </a:ln>
        </p:spPr>
      </p:pic>
      <p:sp>
        <p:nvSpPr>
          <p:cNvPr id="228" name="Google Shape;228;p38"/>
          <p:cNvSpPr txBox="1">
            <a:spLocks noGrp="1"/>
          </p:cNvSpPr>
          <p:nvPr>
            <p:ph type="title"/>
          </p:nvPr>
        </p:nvSpPr>
        <p:spPr>
          <a:xfrm>
            <a:off x="82664" y="148442"/>
            <a:ext cx="5254172" cy="123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u="sng" dirty="0">
                <a:latin typeface="Playfair Display" panose="020B0604020202020204" charset="0"/>
                <a:ea typeface="Playfair Display"/>
                <a:cs typeface="Playfair Display"/>
                <a:sym typeface="Playfair Display"/>
              </a:rPr>
              <a:t>Nike Training Club</a:t>
            </a:r>
            <a:endParaRPr sz="4200" u="sng" dirty="0">
              <a:latin typeface="Playfair Display" panose="020B0604020202020204" charset="0"/>
              <a:ea typeface="Playfair Display"/>
              <a:cs typeface="Playfair Display"/>
              <a:sym typeface="Playfair Display"/>
            </a:endParaRPr>
          </a:p>
          <a:p>
            <a:pPr marL="0" lvl="0" indent="0" algn="ctr" rtl="0">
              <a:spcBef>
                <a:spcPts val="0"/>
              </a:spcBef>
              <a:spcAft>
                <a:spcPts val="0"/>
              </a:spcAft>
              <a:buNone/>
            </a:pPr>
            <a:r>
              <a:rPr lang="en" sz="800" dirty="0">
                <a:solidFill>
                  <a:schemeClr val="hlink"/>
                </a:solidFill>
                <a:latin typeface="Playfair Display" panose="020B0604020202020204" charset="0"/>
                <a:hlinkClick r:id="rId4"/>
              </a:rPr>
              <a:t>https://www.nike.com/ntc-app?cp=34674701600_search_&amp;gclid=CLfp3_yJ8OgCFVV6gQodUjgO_A&amp;gclsrc=ds</a:t>
            </a:r>
            <a:endParaRPr sz="800" dirty="0">
              <a:latin typeface="Playfair Display" panose="020B0604020202020204" charset="0"/>
              <a:ea typeface="Playfair Display"/>
              <a:cs typeface="Playfair Display"/>
              <a:sym typeface="Playfair Display"/>
            </a:endParaRPr>
          </a:p>
        </p:txBody>
      </p:sp>
      <p:sp>
        <p:nvSpPr>
          <p:cNvPr id="229" name="Google Shape;229;p38"/>
          <p:cNvSpPr txBox="1">
            <a:spLocks noGrp="1"/>
          </p:cNvSpPr>
          <p:nvPr>
            <p:ph type="body" idx="1"/>
          </p:nvPr>
        </p:nvSpPr>
        <p:spPr>
          <a:xfrm>
            <a:off x="213000" y="1647946"/>
            <a:ext cx="4993500" cy="3047425"/>
          </a:xfrm>
          <a:prstGeom prst="rect">
            <a:avLst/>
          </a:prstGeom>
        </p:spPr>
        <p:txBody>
          <a:bodyPr spcFirstLastPara="1" wrap="square" lIns="91425" tIns="91425" rIns="91425" bIns="91425" anchor="t" anchorCtr="0">
            <a:noAutofit/>
          </a:bodyPr>
          <a:lstStyle/>
          <a:p>
            <a:pPr marL="0" lvl="0" indent="0" algn="l" rtl="0">
              <a:lnSpc>
                <a:spcPct val="112500"/>
              </a:lnSpc>
              <a:spcBef>
                <a:spcPts val="0"/>
              </a:spcBef>
              <a:spcAft>
                <a:spcPts val="0"/>
              </a:spcAft>
              <a:buClr>
                <a:schemeClr val="dk1"/>
              </a:buClr>
              <a:buSzPts val="1100"/>
              <a:buFont typeface="Arial"/>
              <a:buNone/>
            </a:pPr>
            <a:r>
              <a:rPr lang="en" sz="2400" i="1" dirty="0">
                <a:solidFill>
                  <a:srgbClr val="111111"/>
                </a:solidFill>
                <a:highlight>
                  <a:srgbClr val="FFFFFF"/>
                </a:highlight>
                <a:latin typeface="Helvetica Neue"/>
                <a:ea typeface="Helvetica Neue"/>
                <a:cs typeface="Helvetica Neue"/>
                <a:sym typeface="Helvetica Neue"/>
              </a:rPr>
              <a:t>           Come Train With Us</a:t>
            </a:r>
            <a:endParaRPr sz="2400" i="1" dirty="0">
              <a:solidFill>
                <a:srgbClr val="111111"/>
              </a:solidFill>
              <a:highlight>
                <a:srgbClr val="FFFFFF"/>
              </a:highlight>
              <a:latin typeface="Helvetica Neue"/>
              <a:ea typeface="Helvetica Neue"/>
              <a:cs typeface="Helvetica Neue"/>
              <a:sym typeface="Helvetica Neue"/>
            </a:endParaRPr>
          </a:p>
          <a:p>
            <a:pPr marL="0" lvl="0" indent="0" algn="l" rtl="0">
              <a:lnSpc>
                <a:spcPct val="140000"/>
              </a:lnSpc>
              <a:spcBef>
                <a:spcPts val="1800"/>
              </a:spcBef>
              <a:spcAft>
                <a:spcPts val="0"/>
              </a:spcAft>
              <a:buClr>
                <a:schemeClr val="dk1"/>
              </a:buClr>
              <a:buSzPts val="1100"/>
              <a:buFont typeface="Arial"/>
              <a:buNone/>
            </a:pPr>
            <a:r>
              <a:rPr lang="en" sz="1500" dirty="0">
                <a:solidFill>
                  <a:srgbClr val="111111"/>
                </a:solidFill>
                <a:highlight>
                  <a:srgbClr val="FFFFFF"/>
                </a:highlight>
                <a:latin typeface="Helvetica Neue"/>
                <a:ea typeface="Helvetica Neue"/>
                <a:cs typeface="Helvetica Neue"/>
                <a:sym typeface="Helvetica Neue"/>
              </a:rPr>
              <a:t>The Nike Training Club app helps you reach your fitness goals with expertly designed workouts from our world-class Nike Master Trainers. NTC provides free workouts for everything from bodyweight-only sessions, invigorating </a:t>
            </a:r>
            <a:r>
              <a:rPr lang="en" sz="1500" b="1" dirty="0">
                <a:solidFill>
                  <a:srgbClr val="111111"/>
                </a:solidFill>
                <a:highlight>
                  <a:srgbClr val="FFFFFF"/>
                </a:highlight>
                <a:latin typeface="Helvetica Neue"/>
                <a:ea typeface="Helvetica Neue"/>
                <a:cs typeface="Helvetica Neue"/>
                <a:sym typeface="Helvetica Neue"/>
              </a:rPr>
              <a:t>yoga classes</a:t>
            </a:r>
            <a:r>
              <a:rPr lang="en" sz="1500" dirty="0">
                <a:solidFill>
                  <a:srgbClr val="111111"/>
                </a:solidFill>
                <a:highlight>
                  <a:srgbClr val="FFFFFF"/>
                </a:highlight>
                <a:latin typeface="Helvetica Neue"/>
                <a:ea typeface="Helvetica Neue"/>
                <a:cs typeface="Helvetica Neue"/>
                <a:sym typeface="Helvetica Neue"/>
              </a:rPr>
              <a:t>, </a:t>
            </a:r>
            <a:r>
              <a:rPr lang="en" sz="1500" b="1" dirty="0">
                <a:solidFill>
                  <a:srgbClr val="111111"/>
                </a:solidFill>
                <a:highlight>
                  <a:srgbClr val="FFFFFF"/>
                </a:highlight>
                <a:latin typeface="Helvetica Neue"/>
                <a:ea typeface="Helvetica Neue"/>
                <a:cs typeface="Helvetica Neue"/>
                <a:sym typeface="Helvetica Neue"/>
              </a:rPr>
              <a:t>targeted training programs</a:t>
            </a:r>
            <a:r>
              <a:rPr lang="en" sz="1500" dirty="0">
                <a:solidFill>
                  <a:srgbClr val="111111"/>
                </a:solidFill>
                <a:highlight>
                  <a:srgbClr val="FFFFFF"/>
                </a:highlight>
                <a:latin typeface="Helvetica Neue"/>
                <a:ea typeface="Helvetica Neue"/>
                <a:cs typeface="Helvetica Neue"/>
                <a:sym typeface="Helvetica Neue"/>
              </a:rPr>
              <a:t>, and </a:t>
            </a:r>
            <a:r>
              <a:rPr lang="en" sz="1500" b="1" dirty="0">
                <a:solidFill>
                  <a:srgbClr val="111111"/>
                </a:solidFill>
                <a:highlight>
                  <a:srgbClr val="FFFFFF"/>
                </a:highlight>
                <a:latin typeface="Helvetica Neue"/>
                <a:ea typeface="Helvetica Neue"/>
                <a:cs typeface="Helvetica Neue"/>
                <a:sym typeface="Helvetica Neue"/>
              </a:rPr>
              <a:t>full-equipment home workouts </a:t>
            </a:r>
            <a:r>
              <a:rPr lang="en" sz="1500" dirty="0">
                <a:solidFill>
                  <a:srgbClr val="111111"/>
                </a:solidFill>
                <a:highlight>
                  <a:srgbClr val="FFFFFF"/>
                </a:highlight>
                <a:latin typeface="Helvetica Neue"/>
                <a:ea typeface="Helvetica Neue"/>
                <a:cs typeface="Helvetica Neue"/>
                <a:sym typeface="Helvetica Neue"/>
              </a:rPr>
              <a:t>for </a:t>
            </a:r>
            <a:r>
              <a:rPr lang="en" sz="1500" u="sng" dirty="0">
                <a:solidFill>
                  <a:srgbClr val="111111"/>
                </a:solidFill>
                <a:highlight>
                  <a:srgbClr val="FFFFFF"/>
                </a:highlight>
                <a:latin typeface="Helvetica Neue"/>
                <a:ea typeface="Helvetica Neue"/>
                <a:cs typeface="Helvetica Neue"/>
                <a:sym typeface="Helvetica Neue"/>
              </a:rPr>
              <a:t>all fitness levels</a:t>
            </a:r>
            <a:r>
              <a:rPr lang="en" sz="1500" dirty="0">
                <a:solidFill>
                  <a:srgbClr val="111111"/>
                </a:solidFill>
                <a:highlight>
                  <a:srgbClr val="FFFFFF"/>
                </a:highlight>
                <a:latin typeface="Helvetica Neue"/>
                <a:ea typeface="Helvetica Neue"/>
                <a:cs typeface="Helvetica Neue"/>
                <a:sym typeface="Helvetica Neue"/>
              </a:rPr>
              <a:t>.</a:t>
            </a:r>
            <a:endParaRPr sz="1500" dirty="0">
              <a:solidFill>
                <a:srgbClr val="111111"/>
              </a:solidFill>
              <a:highlight>
                <a:srgbClr val="FFFFFF"/>
              </a:highlight>
              <a:latin typeface="Helvetica Neue"/>
              <a:ea typeface="Helvetica Neue"/>
              <a:cs typeface="Helvetica Neue"/>
              <a:sym typeface="Helvetica Neue"/>
            </a:endParaRPr>
          </a:p>
          <a:p>
            <a:pPr marL="0" lvl="0" indent="0" algn="l" rtl="0">
              <a:spcBef>
                <a:spcPts val="0"/>
              </a:spcBef>
              <a:spcAft>
                <a:spcPts val="1600"/>
              </a:spcAft>
              <a:buNone/>
            </a:pPr>
            <a:endParaRPr dirty="0"/>
          </a:p>
        </p:txBody>
      </p:sp>
      <p:pic>
        <p:nvPicPr>
          <p:cNvPr id="5" name="Picture 2" descr="A picture containing drawing&#10;&#10;Description generated with very high confidence">
            <a:extLst>
              <a:ext uri="{FF2B5EF4-FFF2-40B4-BE49-F238E27FC236}">
                <a16:creationId xmlns:a16="http://schemas.microsoft.com/office/drawing/2014/main" id="{2340465D-021F-4550-A9D2-D7A02B927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9"/>
          <p:cNvPicPr preferRelativeResize="0"/>
          <p:nvPr/>
        </p:nvPicPr>
        <p:blipFill rotWithShape="1">
          <a:blip r:embed="rId3">
            <a:alphaModFix/>
          </a:blip>
          <a:srcRect t="7799" b="7791"/>
          <a:stretch/>
        </p:blipFill>
        <p:spPr>
          <a:xfrm>
            <a:off x="1" y="0"/>
            <a:ext cx="9144000" cy="5143500"/>
          </a:xfrm>
          <a:prstGeom prst="rect">
            <a:avLst/>
          </a:prstGeom>
          <a:noFill/>
          <a:ln>
            <a:noFill/>
          </a:ln>
        </p:spPr>
      </p:pic>
      <p:sp>
        <p:nvSpPr>
          <p:cNvPr id="235" name="Google Shape;235;p39"/>
          <p:cNvSpPr/>
          <p:nvPr/>
        </p:nvSpPr>
        <p:spPr>
          <a:xfrm>
            <a:off x="0" y="2574400"/>
            <a:ext cx="4568400" cy="17145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9"/>
          <p:cNvSpPr txBox="1">
            <a:spLocks noGrp="1"/>
          </p:cNvSpPr>
          <p:nvPr>
            <p:ph type="title"/>
          </p:nvPr>
        </p:nvSpPr>
        <p:spPr>
          <a:xfrm>
            <a:off x="351600" y="2736850"/>
            <a:ext cx="3997500" cy="138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Tickle your Spirit</a:t>
            </a:r>
            <a:endParaRPr/>
          </a:p>
        </p:txBody>
      </p:sp>
      <p:sp>
        <p:nvSpPr>
          <p:cNvPr id="237" name="Google Shape;237;p39"/>
          <p:cNvSpPr txBox="1"/>
          <p:nvPr/>
        </p:nvSpPr>
        <p:spPr>
          <a:xfrm>
            <a:off x="5153843" y="318407"/>
            <a:ext cx="3565613" cy="4506686"/>
          </a:xfrm>
          <a:prstGeom prst="rect">
            <a:avLst/>
          </a:prstGeom>
          <a:noFill/>
          <a:ln>
            <a:noFill/>
          </a:ln>
        </p:spPr>
        <p:txBody>
          <a:bodyPr spcFirstLastPara="1" wrap="square" lIns="91425" tIns="91425" rIns="91425" bIns="91425" anchor="t" anchorCtr="0">
            <a:noAutofit/>
          </a:bodyPr>
          <a:lstStyle/>
          <a:p>
            <a:pPr marL="76200" lvl="0" algn="l" rtl="0">
              <a:spcBef>
                <a:spcPts val="0"/>
              </a:spcBef>
              <a:spcAft>
                <a:spcPts val="0"/>
              </a:spcAft>
              <a:buSzPts val="2400"/>
            </a:pPr>
            <a:endParaRPr lang="en" sz="1200" dirty="0">
              <a:latin typeface="Playfair Display"/>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 sz="2400" dirty="0">
                <a:latin typeface="Playfair Display"/>
                <a:ea typeface="Playfair Display"/>
                <a:cs typeface="Playfair Display"/>
                <a:sym typeface="Playfair Display"/>
              </a:rPr>
              <a:t>Ready to learn a new skill </a:t>
            </a:r>
            <a:r>
              <a:rPr lang="en-US" sz="2400" dirty="0">
                <a:latin typeface="Playfair Display"/>
                <a:ea typeface="Playfair Display"/>
                <a:cs typeface="Playfair Display"/>
                <a:sym typeface="Playfair Display"/>
              </a:rPr>
              <a:t>with your free time</a:t>
            </a:r>
            <a:r>
              <a:rPr lang="en" sz="2400" dirty="0">
                <a:latin typeface="Playfair Display"/>
                <a:ea typeface="Playfair Display"/>
                <a:cs typeface="Playfair Display"/>
                <a:sym typeface="Playfair Display"/>
              </a:rPr>
              <a:t>? </a:t>
            </a:r>
            <a:endParaRPr sz="2400" dirty="0">
              <a:latin typeface="Playfair Display"/>
              <a:ea typeface="Playfair Display"/>
              <a:cs typeface="Playfair Display"/>
              <a:sym typeface="Playfair Display"/>
            </a:endParaRPr>
          </a:p>
          <a:p>
            <a:pPr marL="0" lvl="0" indent="0" algn="l" rtl="0">
              <a:spcBef>
                <a:spcPts val="0"/>
              </a:spcBef>
              <a:spcAft>
                <a:spcPts val="0"/>
              </a:spcAft>
              <a:buNone/>
            </a:pPr>
            <a:endParaRPr sz="2400" dirty="0">
              <a:latin typeface="Playfair Display"/>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US" sz="2400" dirty="0">
                <a:latin typeface="Playfair Display"/>
                <a:ea typeface="Playfair Display"/>
                <a:cs typeface="Playfair Display"/>
                <a:sym typeface="Playfair Display"/>
              </a:rPr>
              <a:t>Would you like to get lost in a famous</a:t>
            </a:r>
            <a:r>
              <a:rPr lang="en" sz="2400" dirty="0">
                <a:latin typeface="Playfair Display"/>
                <a:ea typeface="Playfair Display"/>
                <a:cs typeface="Playfair Display"/>
                <a:sym typeface="Playfair Display"/>
              </a:rPr>
              <a:t> museum? </a:t>
            </a:r>
            <a:endParaRPr sz="2400" dirty="0">
              <a:latin typeface="Playfair Display"/>
              <a:ea typeface="Playfair Display"/>
              <a:cs typeface="Playfair Display"/>
              <a:sym typeface="Playfair Display"/>
            </a:endParaRPr>
          </a:p>
          <a:p>
            <a:pPr marL="0" lvl="0" indent="0" algn="l" rtl="0">
              <a:spcBef>
                <a:spcPts val="0"/>
              </a:spcBef>
              <a:spcAft>
                <a:spcPts val="0"/>
              </a:spcAft>
              <a:buNone/>
            </a:pPr>
            <a:endParaRPr sz="2400" dirty="0">
              <a:latin typeface="Playfair Display"/>
              <a:ea typeface="Playfair Display"/>
              <a:cs typeface="Playfair Display"/>
              <a:sym typeface="Playfair Display"/>
            </a:endParaRPr>
          </a:p>
          <a:p>
            <a:pPr marL="457200" lvl="0" indent="-381000" algn="l" rtl="0">
              <a:spcBef>
                <a:spcPts val="0"/>
              </a:spcBef>
              <a:spcAft>
                <a:spcPts val="0"/>
              </a:spcAft>
              <a:buSzPts val="2400"/>
              <a:buFont typeface="Playfair Display"/>
              <a:buChar char="●"/>
            </a:pPr>
            <a:r>
              <a:rPr lang="en-US" sz="2400" dirty="0">
                <a:latin typeface="Playfair Display"/>
                <a:ea typeface="Playfair Display"/>
                <a:cs typeface="Playfair Display"/>
                <a:sym typeface="Playfair Display"/>
              </a:rPr>
              <a:t>Need some digital self-help that goes the extra mile?</a:t>
            </a:r>
            <a:endParaRPr sz="2400" dirty="0">
              <a:latin typeface="Playfair Display"/>
              <a:ea typeface="Playfair Display"/>
              <a:cs typeface="Playfair Display"/>
              <a:sym typeface="Playfair Display"/>
            </a:endParaRPr>
          </a:p>
        </p:txBody>
      </p:sp>
      <p:pic>
        <p:nvPicPr>
          <p:cNvPr id="6" name="Picture 2" descr="A picture containing drawing&#10;&#10;Description generated with very high confidence">
            <a:extLst>
              <a:ext uri="{FF2B5EF4-FFF2-40B4-BE49-F238E27FC236}">
                <a16:creationId xmlns:a16="http://schemas.microsoft.com/office/drawing/2014/main" id="{B7F3F9CC-BFBD-44D1-AA47-83FD736D1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605725" y="338650"/>
            <a:ext cx="3997500" cy="138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0"/>
              <a:t>Learn a new language with </a:t>
            </a:r>
            <a:r>
              <a:rPr lang="en"/>
              <a:t>Duolingo</a:t>
            </a:r>
            <a:endParaRPr/>
          </a:p>
        </p:txBody>
      </p:sp>
      <p:sp>
        <p:nvSpPr>
          <p:cNvPr id="243" name="Google Shape;243;p40"/>
          <p:cNvSpPr txBox="1"/>
          <p:nvPr/>
        </p:nvSpPr>
        <p:spPr>
          <a:xfrm>
            <a:off x="5427500" y="4354625"/>
            <a:ext cx="3000000" cy="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u="sng">
                <a:solidFill>
                  <a:schemeClr val="hlink"/>
                </a:solidFill>
                <a:hlinkClick r:id="rId3"/>
              </a:rPr>
              <a:t>https://www.duolingo.com/</a:t>
            </a:r>
            <a:endParaRPr/>
          </a:p>
        </p:txBody>
      </p:sp>
      <p:pic>
        <p:nvPicPr>
          <p:cNvPr id="244" name="Google Shape;244;p40"/>
          <p:cNvPicPr preferRelativeResize="0"/>
          <p:nvPr/>
        </p:nvPicPr>
        <p:blipFill>
          <a:blip r:embed="rId4">
            <a:alphaModFix/>
          </a:blip>
          <a:stretch>
            <a:fillRect/>
          </a:stretch>
        </p:blipFill>
        <p:spPr>
          <a:xfrm>
            <a:off x="4812175" y="136625"/>
            <a:ext cx="4360375" cy="4490100"/>
          </a:xfrm>
          <a:prstGeom prst="rect">
            <a:avLst/>
          </a:prstGeom>
          <a:noFill/>
          <a:ln>
            <a:noFill/>
          </a:ln>
        </p:spPr>
      </p:pic>
      <p:pic>
        <p:nvPicPr>
          <p:cNvPr id="245" name="Google Shape;245;p40"/>
          <p:cNvPicPr preferRelativeResize="0"/>
          <p:nvPr/>
        </p:nvPicPr>
        <p:blipFill>
          <a:blip r:embed="rId5">
            <a:alphaModFix/>
          </a:blip>
          <a:stretch>
            <a:fillRect/>
          </a:stretch>
        </p:blipFill>
        <p:spPr>
          <a:xfrm>
            <a:off x="183950" y="1987974"/>
            <a:ext cx="4841049" cy="2834750"/>
          </a:xfrm>
          <a:prstGeom prst="rect">
            <a:avLst/>
          </a:prstGeom>
          <a:noFill/>
          <a:ln>
            <a:noFill/>
          </a:ln>
        </p:spPr>
      </p:pic>
      <p:pic>
        <p:nvPicPr>
          <p:cNvPr id="6" name="Picture 2" descr="A picture containing drawing&#10;&#10;Description generated with very high confidence">
            <a:extLst>
              <a:ext uri="{FF2B5EF4-FFF2-40B4-BE49-F238E27FC236}">
                <a16:creationId xmlns:a16="http://schemas.microsoft.com/office/drawing/2014/main" id="{9D2C55B2-0EC5-4CC1-B92A-F4EA78082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2670629" y="0"/>
            <a:ext cx="6386285" cy="1400629"/>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350" dirty="0">
                <a:solidFill>
                  <a:schemeClr val="dk1"/>
                </a:solidFill>
                <a:highlight>
                  <a:srgbClr val="FFFFFF"/>
                </a:highlight>
              </a:rPr>
              <a:t>Musée du Louvre </a:t>
            </a:r>
            <a:r>
              <a:rPr lang="en-US" sz="3350" dirty="0">
                <a:solidFill>
                  <a:schemeClr val="dk1"/>
                </a:solidFill>
                <a:highlight>
                  <a:srgbClr val="FFFFFF"/>
                </a:highlight>
              </a:rPr>
              <a:t>O</a:t>
            </a:r>
            <a:r>
              <a:rPr lang="en" sz="3350" dirty="0">
                <a:solidFill>
                  <a:schemeClr val="dk1"/>
                </a:solidFill>
                <a:highlight>
                  <a:srgbClr val="FFFFFF"/>
                </a:highlight>
              </a:rPr>
              <a:t>fficial App  </a:t>
            </a:r>
            <a:r>
              <a:rPr lang="en" sz="1100" b="0" dirty="0">
                <a:solidFill>
                  <a:schemeClr val="hlink"/>
                </a:solidFill>
                <a:uFill>
                  <a:noFill/>
                </a:uFill>
                <a:hlinkClick r:id="rId3"/>
              </a:rPr>
              <a:t>https://www.louvre.fr/en/mediaapps/musee-du-louvre-official-app</a:t>
            </a:r>
            <a:endParaRPr sz="3350" dirty="0">
              <a:solidFill>
                <a:schemeClr val="dk1"/>
              </a:solidFill>
              <a:highlight>
                <a:srgbClr val="FFFFFF"/>
              </a:highlight>
            </a:endParaRPr>
          </a:p>
        </p:txBody>
      </p:sp>
      <p:pic>
        <p:nvPicPr>
          <p:cNvPr id="251" name="Google Shape;251;p41"/>
          <p:cNvPicPr preferRelativeResize="0"/>
          <p:nvPr/>
        </p:nvPicPr>
        <p:blipFill>
          <a:blip r:embed="rId4">
            <a:alphaModFix/>
          </a:blip>
          <a:stretch>
            <a:fillRect/>
          </a:stretch>
        </p:blipFill>
        <p:spPr>
          <a:xfrm>
            <a:off x="0" y="504876"/>
            <a:ext cx="2610000" cy="4638624"/>
          </a:xfrm>
          <a:prstGeom prst="rect">
            <a:avLst/>
          </a:prstGeom>
          <a:noFill/>
          <a:ln>
            <a:noFill/>
          </a:ln>
        </p:spPr>
      </p:pic>
      <p:sp>
        <p:nvSpPr>
          <p:cNvPr id="252" name="Google Shape;252;p41"/>
          <p:cNvSpPr txBox="1"/>
          <p:nvPr/>
        </p:nvSpPr>
        <p:spPr>
          <a:xfrm>
            <a:off x="2944921" y="1400629"/>
            <a:ext cx="5837700" cy="30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333333"/>
                </a:solidFill>
                <a:highlight>
                  <a:srgbClr val="FFFFFF"/>
                </a:highlight>
                <a:latin typeface="Playfair Display"/>
                <a:ea typeface="Playfair Display"/>
                <a:cs typeface="Playfair Display"/>
                <a:sym typeface="Playfair Display"/>
              </a:rPr>
              <a:t>If you’re craving culture in a time where travel is essentially prohibited, you can </a:t>
            </a:r>
            <a:r>
              <a:rPr lang="en" sz="2200" b="1" dirty="0">
                <a:solidFill>
                  <a:srgbClr val="333333"/>
                </a:solidFill>
                <a:highlight>
                  <a:srgbClr val="FFFFFF"/>
                </a:highlight>
                <a:latin typeface="Playfair Display"/>
                <a:ea typeface="Playfair Display"/>
                <a:cs typeface="Playfair Display"/>
                <a:sym typeface="Playfair Display"/>
              </a:rPr>
              <a:t>access beautiful artworks via your smartphone</a:t>
            </a:r>
            <a:r>
              <a:rPr lang="en" sz="2200" dirty="0">
                <a:solidFill>
                  <a:srgbClr val="333333"/>
                </a:solidFill>
                <a:highlight>
                  <a:srgbClr val="FFFFFF"/>
                </a:highlight>
                <a:latin typeface="Playfair Display"/>
                <a:ea typeface="Playfair Display"/>
                <a:cs typeface="Playfair Display"/>
                <a:sym typeface="Playfair Display"/>
              </a:rPr>
              <a:t>. </a:t>
            </a:r>
            <a:endParaRPr sz="2200" dirty="0">
              <a:solidFill>
                <a:srgbClr val="333333"/>
              </a:solidFill>
              <a:highlight>
                <a:srgbClr val="FFFFFF"/>
              </a:highlight>
              <a:latin typeface="Playfair Display"/>
              <a:ea typeface="Playfair Display"/>
              <a:cs typeface="Playfair Display"/>
              <a:sym typeface="Playfair Display"/>
            </a:endParaRPr>
          </a:p>
          <a:p>
            <a:pPr marL="0" lvl="0" indent="0" algn="l" rtl="0">
              <a:spcBef>
                <a:spcPts val="0"/>
              </a:spcBef>
              <a:spcAft>
                <a:spcPts val="0"/>
              </a:spcAft>
              <a:buNone/>
            </a:pPr>
            <a:endParaRPr sz="2200" dirty="0">
              <a:solidFill>
                <a:srgbClr val="333333"/>
              </a:solidFill>
              <a:highlight>
                <a:srgbClr val="FFFFFF"/>
              </a:highlight>
              <a:latin typeface="Playfair Display"/>
              <a:ea typeface="Playfair Display"/>
              <a:cs typeface="Playfair Display"/>
              <a:sym typeface="Playfair Display"/>
            </a:endParaRPr>
          </a:p>
          <a:p>
            <a:pPr marL="0" lvl="0" indent="0" algn="l" rtl="0">
              <a:spcBef>
                <a:spcPts val="0"/>
              </a:spcBef>
              <a:spcAft>
                <a:spcPts val="0"/>
              </a:spcAft>
              <a:buNone/>
            </a:pPr>
            <a:r>
              <a:rPr lang="en" sz="2200" dirty="0">
                <a:solidFill>
                  <a:srgbClr val="333333"/>
                </a:solidFill>
                <a:highlight>
                  <a:srgbClr val="FFFFFF"/>
                </a:highlight>
                <a:latin typeface="Playfair Display"/>
                <a:ea typeface="Playfair Display"/>
                <a:cs typeface="Playfair Display"/>
                <a:sym typeface="Playfair Display"/>
              </a:rPr>
              <a:t>Explore hundreds of artworks and learn about their history as a way to </a:t>
            </a:r>
            <a:r>
              <a:rPr lang="en" sz="2200" b="1" dirty="0">
                <a:solidFill>
                  <a:srgbClr val="333333"/>
                </a:solidFill>
                <a:highlight>
                  <a:srgbClr val="FFFFFF"/>
                </a:highlight>
                <a:latin typeface="Playfair Display"/>
                <a:ea typeface="Playfair Display"/>
                <a:cs typeface="Playfair Display"/>
                <a:sym typeface="Playfair Display"/>
              </a:rPr>
              <a:t>enrich your self-isolation and inspire future travels</a:t>
            </a:r>
            <a:r>
              <a:rPr lang="en" sz="2200" dirty="0">
                <a:solidFill>
                  <a:srgbClr val="333333"/>
                </a:solidFill>
                <a:highlight>
                  <a:srgbClr val="FFFFFF"/>
                </a:highlight>
                <a:latin typeface="Playfair Display"/>
                <a:ea typeface="Playfair Display"/>
                <a:cs typeface="Playfair Display"/>
                <a:sym typeface="Playfair Display"/>
              </a:rPr>
              <a:t>.</a:t>
            </a:r>
            <a:endParaRPr sz="2200" dirty="0">
              <a:latin typeface="Playfair Display"/>
              <a:ea typeface="Playfair Display"/>
              <a:cs typeface="Playfair Display"/>
              <a:sym typeface="Playfair Display"/>
            </a:endParaRPr>
          </a:p>
        </p:txBody>
      </p:sp>
      <p:pic>
        <p:nvPicPr>
          <p:cNvPr id="5" name="Picture 2" descr="A picture containing drawing&#10;&#10;Description generated with very high confidence">
            <a:extLst>
              <a:ext uri="{FF2B5EF4-FFF2-40B4-BE49-F238E27FC236}">
                <a16:creationId xmlns:a16="http://schemas.microsoft.com/office/drawing/2014/main" id="{9B44DB5F-5885-4813-9F18-CF6D7BE74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3019425" y="1662150"/>
            <a:ext cx="3105300" cy="18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Pacifica </a:t>
            </a:r>
            <a:endParaRPr/>
          </a:p>
        </p:txBody>
      </p:sp>
      <p:sp>
        <p:nvSpPr>
          <p:cNvPr id="258" name="Google Shape;258;p42"/>
          <p:cNvSpPr txBox="1"/>
          <p:nvPr/>
        </p:nvSpPr>
        <p:spPr>
          <a:xfrm>
            <a:off x="103130" y="516510"/>
            <a:ext cx="8937739" cy="12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b="1" dirty="0">
                <a:latin typeface="Playfair Display"/>
                <a:ea typeface="Playfair Display"/>
                <a:cs typeface="Playfair Display"/>
                <a:sym typeface="Playfair Display"/>
              </a:rPr>
              <a:t>  </a:t>
            </a:r>
            <a:r>
              <a:rPr lang="en" sz="4400" b="1" dirty="0">
                <a:latin typeface="Playfair Display"/>
                <a:ea typeface="Playfair Display"/>
                <a:cs typeface="Playfair Display"/>
                <a:sym typeface="Playfair Display"/>
              </a:rPr>
              <a:t>Self Help at its Best: Pacifica</a:t>
            </a:r>
            <a:endParaRPr lang="en-US" sz="4400" b="1" dirty="0">
              <a:latin typeface="Playfair Display"/>
              <a:ea typeface="Playfair Display"/>
              <a:cs typeface="Playfair Display"/>
              <a:sym typeface="Playfair Display"/>
            </a:endParaRPr>
          </a:p>
          <a:p>
            <a:pPr marL="0" lvl="0" indent="0" algn="ctr" rtl="0">
              <a:spcBef>
                <a:spcPts val="0"/>
              </a:spcBef>
              <a:spcAft>
                <a:spcPts val="0"/>
              </a:spcAft>
              <a:buNone/>
            </a:pPr>
            <a:r>
              <a:rPr lang="en-US" sz="1100" u="sng" dirty="0">
                <a:solidFill>
                  <a:schemeClr val="hlink"/>
                </a:solidFill>
                <a:hlinkClick r:id="rId3"/>
              </a:rPr>
              <a:t>https://www.youtube.com/watch?v=HljBbEN8rV0</a:t>
            </a:r>
            <a:endParaRPr lang="en-US" sz="4400" b="1" dirty="0">
              <a:latin typeface="Playfair Display"/>
              <a:ea typeface="Playfair Display"/>
              <a:cs typeface="Playfair Display"/>
              <a:sym typeface="Playfair Display"/>
            </a:endParaRPr>
          </a:p>
        </p:txBody>
      </p:sp>
      <p:pic>
        <p:nvPicPr>
          <p:cNvPr id="259" name="Google Shape;259;p42"/>
          <p:cNvPicPr preferRelativeResize="0"/>
          <p:nvPr/>
        </p:nvPicPr>
        <p:blipFill>
          <a:blip r:embed="rId4">
            <a:alphaModFix/>
          </a:blip>
          <a:stretch>
            <a:fillRect/>
          </a:stretch>
        </p:blipFill>
        <p:spPr>
          <a:xfrm>
            <a:off x="5617850" y="2388285"/>
            <a:ext cx="3526149" cy="1983479"/>
          </a:xfrm>
          <a:prstGeom prst="rect">
            <a:avLst/>
          </a:prstGeom>
          <a:noFill/>
          <a:ln>
            <a:noFill/>
          </a:ln>
        </p:spPr>
      </p:pic>
      <p:pic>
        <p:nvPicPr>
          <p:cNvPr id="260" name="Google Shape;260;p42"/>
          <p:cNvPicPr preferRelativeResize="0"/>
          <p:nvPr/>
        </p:nvPicPr>
        <p:blipFill>
          <a:blip r:embed="rId5">
            <a:alphaModFix/>
          </a:blip>
          <a:stretch>
            <a:fillRect/>
          </a:stretch>
        </p:blipFill>
        <p:spPr>
          <a:xfrm>
            <a:off x="3169925" y="1638300"/>
            <a:ext cx="2447925" cy="1866900"/>
          </a:xfrm>
          <a:prstGeom prst="rect">
            <a:avLst/>
          </a:prstGeom>
          <a:noFill/>
          <a:ln>
            <a:noFill/>
          </a:ln>
        </p:spPr>
      </p:pic>
      <p:pic>
        <p:nvPicPr>
          <p:cNvPr id="261" name="Google Shape;261;p42"/>
          <p:cNvPicPr preferRelativeResize="0"/>
          <p:nvPr/>
        </p:nvPicPr>
        <p:blipFill>
          <a:blip r:embed="rId6">
            <a:alphaModFix/>
          </a:blip>
          <a:stretch>
            <a:fillRect/>
          </a:stretch>
        </p:blipFill>
        <p:spPr>
          <a:xfrm>
            <a:off x="288553" y="1529243"/>
            <a:ext cx="2053750" cy="3077450"/>
          </a:xfrm>
          <a:prstGeom prst="rect">
            <a:avLst/>
          </a:prstGeom>
          <a:noFill/>
          <a:ln>
            <a:noFill/>
          </a:ln>
        </p:spPr>
      </p:pic>
      <p:pic>
        <p:nvPicPr>
          <p:cNvPr id="7" name="Picture 2" descr="A picture containing drawing&#10;&#10;Description generated with very high confidence">
            <a:extLst>
              <a:ext uri="{FF2B5EF4-FFF2-40B4-BE49-F238E27FC236}">
                <a16:creationId xmlns:a16="http://schemas.microsoft.com/office/drawing/2014/main" id="{91BF6EEA-EB9F-40E4-92AA-92A353BD8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34" name="Google Shape;134;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35" name="Google Shape;135;p26"/>
          <p:cNvPicPr preferRelativeResize="0"/>
          <p:nvPr/>
        </p:nvPicPr>
        <p:blipFill>
          <a:blip r:embed="rId5">
            <a:alphaModFix/>
          </a:blip>
          <a:stretch>
            <a:fillRect/>
          </a:stretch>
        </p:blipFill>
        <p:spPr>
          <a:xfrm>
            <a:off x="0" y="-1"/>
            <a:ext cx="9144000" cy="5143501"/>
          </a:xfrm>
          <a:prstGeom prst="rect">
            <a:avLst/>
          </a:prstGeom>
          <a:noFill/>
          <a:ln>
            <a:noFill/>
          </a:ln>
        </p:spPr>
      </p:pic>
      <p:pic>
        <p:nvPicPr>
          <p:cNvPr id="5" name="Picture 2" descr="A picture containing drawing&#10;&#10;Description generated with very high confidence">
            <a:extLst>
              <a:ext uri="{FF2B5EF4-FFF2-40B4-BE49-F238E27FC236}">
                <a16:creationId xmlns:a16="http://schemas.microsoft.com/office/drawing/2014/main" id="{C6171394-CA24-4FE4-8EC6-898857AD09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2">
            <a:hlinkClick r:id="" action="ppaction://media"/>
            <a:extLst>
              <a:ext uri="{FF2B5EF4-FFF2-40B4-BE49-F238E27FC236}">
                <a16:creationId xmlns:a16="http://schemas.microsoft.com/office/drawing/2014/main" id="{1CEAF35D-1DC5-4F3B-9DB5-0A6B2BA600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1700" y="448664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3"/>
          <p:cNvPicPr preferRelativeResize="0"/>
          <p:nvPr/>
        </p:nvPicPr>
        <p:blipFill rotWithShape="1">
          <a:blip r:embed="rId3">
            <a:alphaModFix/>
          </a:blip>
          <a:srcRect t="2187" b="4746"/>
          <a:stretch/>
        </p:blipFill>
        <p:spPr>
          <a:xfrm>
            <a:off x="0" y="0"/>
            <a:ext cx="9144000" cy="5143500"/>
          </a:xfrm>
          <a:prstGeom prst="rect">
            <a:avLst/>
          </a:prstGeom>
          <a:noFill/>
          <a:ln>
            <a:noFill/>
          </a:ln>
        </p:spPr>
      </p:pic>
      <p:sp>
        <p:nvSpPr>
          <p:cNvPr id="267" name="Google Shape;267;p43"/>
          <p:cNvSpPr txBox="1"/>
          <p:nvPr/>
        </p:nvSpPr>
        <p:spPr>
          <a:xfrm>
            <a:off x="4929200" y="198425"/>
            <a:ext cx="4060500" cy="47925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43"/>
          <p:cNvSpPr txBox="1"/>
          <p:nvPr/>
        </p:nvSpPr>
        <p:spPr>
          <a:xfrm>
            <a:off x="5174025" y="403500"/>
            <a:ext cx="3602100" cy="4319100"/>
          </a:xfrm>
          <a:prstGeom prst="rect">
            <a:avLst/>
          </a:prstGeom>
          <a:solidFill>
            <a:srgbClr val="000000"/>
          </a:solidFill>
          <a:ln w="762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0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sz="2800" dirty="0">
                <a:solidFill>
                  <a:srgbClr val="FFFFFF"/>
                </a:solidFill>
                <a:latin typeface="Playfair Display"/>
                <a:ea typeface="Playfair Display"/>
                <a:cs typeface="Playfair Display"/>
                <a:sym typeface="Playfair Display"/>
              </a:rPr>
              <a:t>Thank you for your attention. Stay well, safe, &amp; </a:t>
            </a:r>
            <a:r>
              <a:rPr lang="en-US" sz="2800" dirty="0">
                <a:solidFill>
                  <a:srgbClr val="FFFFFF"/>
                </a:solidFill>
                <a:latin typeface="Playfair Display"/>
                <a:ea typeface="Playfair Display"/>
                <a:cs typeface="Playfair Display"/>
                <a:sym typeface="Playfair Display"/>
              </a:rPr>
              <a:t>keep your </a:t>
            </a:r>
            <a:r>
              <a:rPr lang="en" sz="2800" dirty="0">
                <a:solidFill>
                  <a:srgbClr val="FFFFFF"/>
                </a:solidFill>
                <a:latin typeface="Playfair Display"/>
                <a:ea typeface="Playfair Display"/>
                <a:cs typeface="Playfair Display"/>
                <a:sym typeface="Playfair Display"/>
              </a:rPr>
              <a:t>san</a:t>
            </a:r>
            <a:r>
              <a:rPr lang="en-US" sz="2800" dirty="0">
                <a:solidFill>
                  <a:srgbClr val="FFFFFF"/>
                </a:solidFill>
                <a:latin typeface="Playfair Display"/>
                <a:ea typeface="Playfair Display"/>
                <a:cs typeface="Playfair Display"/>
                <a:sym typeface="Playfair Display"/>
              </a:rPr>
              <a:t>ity</a:t>
            </a:r>
            <a:r>
              <a:rPr lang="en" sz="2800" dirty="0">
                <a:solidFill>
                  <a:srgbClr val="FFFFFF"/>
                </a:solidFill>
                <a:latin typeface="Playfair Display"/>
                <a:ea typeface="Playfair Display"/>
                <a:cs typeface="Playfair Display"/>
                <a:sym typeface="Playfair Display"/>
              </a:rPr>
              <a:t>!!! </a:t>
            </a: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sz="2800" dirty="0">
                <a:solidFill>
                  <a:srgbClr val="FFFFFF"/>
                </a:solidFill>
                <a:latin typeface="Playfair Display"/>
                <a:ea typeface="Playfair Display"/>
                <a:cs typeface="Playfair Display"/>
                <a:sym typeface="Playfair Display"/>
              </a:rPr>
              <a:t>Go use an </a:t>
            </a: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2800" dirty="0">
                <a:solidFill>
                  <a:srgbClr val="FFFFFF"/>
                </a:solidFill>
                <a:latin typeface="Playfair Display"/>
                <a:ea typeface="Playfair Display"/>
                <a:cs typeface="Playfair Display"/>
                <a:sym typeface="Playfair Display"/>
              </a:rPr>
              <a:t>app...</a:t>
            </a: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16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sz="2800" dirty="0">
                <a:solidFill>
                  <a:srgbClr val="FFFFFF"/>
                </a:solidFill>
                <a:latin typeface="Playfair Display"/>
                <a:ea typeface="Playfair Display"/>
                <a:cs typeface="Playfair Display"/>
                <a:sym typeface="Playfair Display"/>
              </a:rPr>
              <a:t>Now let’s hear about your favorite apps! </a:t>
            </a: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2800" dirty="0">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endParaRPr sz="28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22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2200" dirty="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2800" dirty="0">
              <a:solidFill>
                <a:srgbClr val="FFFFFF"/>
              </a:solidFill>
              <a:latin typeface="Playfair Display"/>
              <a:ea typeface="Playfair Display"/>
              <a:cs typeface="Playfair Display"/>
              <a:sym typeface="Playfair Display"/>
            </a:endParaRPr>
          </a:p>
        </p:txBody>
      </p:sp>
      <p:pic>
        <p:nvPicPr>
          <p:cNvPr id="7" name="Picture 2" descr="A picture containing drawing&#10;&#10;Description generated with very high confidence">
            <a:extLst>
              <a:ext uri="{FF2B5EF4-FFF2-40B4-BE49-F238E27FC236}">
                <a16:creationId xmlns:a16="http://schemas.microsoft.com/office/drawing/2014/main" id="{03E6AE02-AB8D-4DF1-AF32-E84BA7B5E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ctrTitle"/>
          </p:nvPr>
        </p:nvSpPr>
        <p:spPr>
          <a:xfrm>
            <a:off x="311708" y="35687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 sz="2400" b="1" dirty="0">
                <a:latin typeface="Playfair Display"/>
                <a:ea typeface="Playfair Display"/>
                <a:cs typeface="Playfair Display"/>
                <a:sym typeface="Playfair Display"/>
              </a:rPr>
              <a:t>Slide References:</a:t>
            </a:r>
            <a:endParaRPr sz="2400" b="1" dirty="0">
              <a:latin typeface="Playfair Display"/>
              <a:ea typeface="Playfair Display"/>
              <a:cs typeface="Playfair Display"/>
              <a:sym typeface="Playfair Display"/>
            </a:endParaRPr>
          </a:p>
          <a:p>
            <a:pPr marL="0" lvl="0" indent="0" algn="ctr" rtl="0">
              <a:spcBef>
                <a:spcPts val="0"/>
              </a:spcBef>
              <a:spcAft>
                <a:spcPts val="0"/>
              </a:spcAft>
              <a:buNone/>
            </a:pPr>
            <a:endParaRPr sz="1200" b="1"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3"/>
              </a:rPr>
              <a:t>Slide 1: </a:t>
            </a:r>
            <a:r>
              <a:rPr lang="en" sz="1200" dirty="0">
                <a:solidFill>
                  <a:schemeClr val="hlink"/>
                </a:solidFill>
                <a:latin typeface="Playfair Display"/>
                <a:ea typeface="Playfair Display"/>
                <a:cs typeface="Playfair Display"/>
                <a:sym typeface="Playfair Display"/>
                <a:hlinkClick r:id="rId3"/>
              </a:rPr>
              <a:t>https://pixabay.com/photos/protective-mask-protection-duty-5021416/</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4"/>
              </a:rPr>
              <a:t>Slide 2: </a:t>
            </a:r>
            <a:r>
              <a:rPr lang="en" sz="1200" dirty="0">
                <a:solidFill>
                  <a:schemeClr val="hlink"/>
                </a:solidFill>
                <a:latin typeface="Playfair Display"/>
                <a:ea typeface="Playfair Display"/>
                <a:cs typeface="Playfair Display"/>
                <a:sym typeface="Playfair Display"/>
                <a:hlinkClick r:id="rId4"/>
              </a:rPr>
              <a:t>https://pixabay.com/illustrations/quarantine-virus-coronavirus-4925797/</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5"/>
              </a:rPr>
              <a:t>Slide 4: </a:t>
            </a:r>
            <a:r>
              <a:rPr lang="en" sz="1200" dirty="0">
                <a:solidFill>
                  <a:schemeClr val="hlink"/>
                </a:solidFill>
                <a:latin typeface="Playfair Display"/>
                <a:ea typeface="Playfair Display"/>
                <a:cs typeface="Playfair Display"/>
                <a:sym typeface="Playfair Display"/>
                <a:hlinkClick r:id="rId5"/>
              </a:rPr>
              <a:t>https://pixabay.com/photos/change-board-door-new-beginning-4056014/</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accent5"/>
                </a:solidFill>
                <a:latin typeface="Playfair Display"/>
                <a:ea typeface="Playfair Display"/>
                <a:cs typeface="Playfair Display"/>
                <a:sym typeface="Playfair Display"/>
                <a:hlinkClick r:id="rId6"/>
              </a:rPr>
              <a:t>Slide 5: </a:t>
            </a:r>
            <a:r>
              <a:rPr lang="en" sz="1200" dirty="0">
                <a:solidFill>
                  <a:schemeClr val="accent5"/>
                </a:solidFill>
                <a:latin typeface="Playfair Display"/>
                <a:ea typeface="Playfair Display"/>
                <a:cs typeface="Playfair Display"/>
                <a:sym typeface="Playfair Display"/>
                <a:hlinkClick r:id="rId6"/>
              </a:rPr>
              <a:t>https://pixabay.com/vectors/mask-virus-coronavirus-disease-4964590/</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7"/>
              </a:rPr>
              <a:t>Slide 6: </a:t>
            </a:r>
            <a:r>
              <a:rPr lang="en" sz="1200" dirty="0">
                <a:solidFill>
                  <a:schemeClr val="hlink"/>
                </a:solidFill>
                <a:latin typeface="Playfair Display"/>
                <a:ea typeface="Playfair Display"/>
                <a:cs typeface="Playfair Display"/>
                <a:sym typeface="Playfair Display"/>
                <a:hlinkClick r:id="rId7"/>
              </a:rPr>
              <a:t>https://pixabay.com/photos/head-man-person-people-face-2379686/</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8"/>
              </a:rPr>
              <a:t>Slide 6: </a:t>
            </a:r>
            <a:r>
              <a:rPr lang="en" sz="1200" dirty="0">
                <a:solidFill>
                  <a:schemeClr val="hlink"/>
                </a:solidFill>
                <a:latin typeface="Playfair Display"/>
                <a:ea typeface="Playfair Display"/>
                <a:cs typeface="Playfair Display"/>
                <a:sym typeface="Playfair Display"/>
                <a:hlinkClick r:id="rId8"/>
              </a:rPr>
              <a:t>https://pixabay.com/photos/skull-vertebrae-anatomy-bone-body-778073/</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9"/>
              </a:rPr>
              <a:t>Slide 6: </a:t>
            </a:r>
            <a:r>
              <a:rPr lang="en" sz="1200" dirty="0">
                <a:solidFill>
                  <a:schemeClr val="hlink"/>
                </a:solidFill>
                <a:latin typeface="Playfair Display"/>
                <a:ea typeface="Playfair Display"/>
                <a:cs typeface="Playfair Display"/>
                <a:sym typeface="Playfair Display"/>
                <a:hlinkClick r:id="rId9"/>
              </a:rPr>
              <a:t>https://pixabay.com/photos/dream-catcher-dreamcatcher-feather-4065288/</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10"/>
              </a:rPr>
              <a:t>Slide 7: </a:t>
            </a:r>
            <a:r>
              <a:rPr lang="en" sz="1200" dirty="0">
                <a:solidFill>
                  <a:schemeClr val="hlink"/>
                </a:solidFill>
                <a:latin typeface="Playfair Display"/>
                <a:ea typeface="Playfair Display"/>
                <a:cs typeface="Playfair Display"/>
                <a:sym typeface="Playfair Display"/>
                <a:hlinkClick r:id="rId10"/>
              </a:rPr>
              <a:t>https://pixabay.com/illustrations/face-soul-head-smoke-light-sad-622904/</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None/>
            </a:pPr>
            <a:r>
              <a:rPr lang="en-US" sz="1200" dirty="0">
                <a:solidFill>
                  <a:schemeClr val="hlink"/>
                </a:solidFill>
                <a:latin typeface="Playfair Display"/>
                <a:ea typeface="Playfair Display"/>
                <a:cs typeface="Playfair Display"/>
                <a:sym typeface="Playfair Display"/>
                <a:hlinkClick r:id="rId11"/>
              </a:rPr>
              <a:t>Slide 11: </a:t>
            </a:r>
            <a:r>
              <a:rPr lang="en" sz="1200" dirty="0">
                <a:solidFill>
                  <a:schemeClr val="hlink"/>
                </a:solidFill>
                <a:latin typeface="Playfair Display"/>
                <a:ea typeface="Playfair Display"/>
                <a:cs typeface="Playfair Display"/>
                <a:sym typeface="Playfair Display"/>
                <a:hlinkClick r:id="rId11"/>
              </a:rPr>
              <a:t>https://pixabay.com/photos/family-artist-s-mannequin-figure-2755604/</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US" sz="1200" dirty="0">
                <a:solidFill>
                  <a:schemeClr val="hlink"/>
                </a:solidFill>
                <a:latin typeface="Playfair Display"/>
                <a:ea typeface="Playfair Display"/>
                <a:cs typeface="Playfair Display"/>
                <a:sym typeface="Playfair Display"/>
                <a:hlinkClick r:id="rId12"/>
              </a:rPr>
              <a:t>Slide 15: </a:t>
            </a:r>
            <a:r>
              <a:rPr lang="en" sz="1200" dirty="0">
                <a:solidFill>
                  <a:schemeClr val="hlink"/>
                </a:solidFill>
                <a:latin typeface="Playfair Display"/>
                <a:ea typeface="Playfair Display"/>
                <a:cs typeface="Playfair Display"/>
                <a:sym typeface="Playfair Display"/>
                <a:hlinkClick r:id="rId12"/>
              </a:rPr>
              <a:t>https://pixabay.com/photos/feather-ease-airy-plumage-1598302/</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sz="1200" dirty="0">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US" sz="1200" dirty="0">
                <a:solidFill>
                  <a:schemeClr val="accent5"/>
                </a:solidFill>
                <a:latin typeface="Playfair Display"/>
                <a:ea typeface="Playfair Display"/>
                <a:cs typeface="Playfair Display"/>
                <a:sym typeface="Playfair Display"/>
                <a:hlinkClick r:id="rId13"/>
              </a:rPr>
              <a:t>Slide 19: </a:t>
            </a:r>
            <a:r>
              <a:rPr lang="en" sz="1200" dirty="0">
                <a:solidFill>
                  <a:schemeClr val="accent5"/>
                </a:solidFill>
                <a:latin typeface="Playfair Display"/>
                <a:ea typeface="Playfair Display"/>
                <a:cs typeface="Playfair Display"/>
                <a:sym typeface="Playfair Display"/>
                <a:hlinkClick r:id="rId13"/>
              </a:rPr>
              <a:t>https://pixabay.com/photos/shopping-toilet-paper-covid-19-4974738/</a:t>
            </a:r>
            <a:endParaRPr sz="1200" dirty="0">
              <a:latin typeface="Playfair Display"/>
              <a:ea typeface="Playfair Display"/>
              <a:cs typeface="Playfair Display"/>
              <a:sym typeface="Playfair Display"/>
            </a:endParaRPr>
          </a:p>
          <a:p>
            <a:pPr marL="0" lvl="0" indent="0" algn="ctr" rtl="0">
              <a:spcBef>
                <a:spcPts val="0"/>
              </a:spcBef>
              <a:spcAft>
                <a:spcPts val="0"/>
              </a:spcAft>
              <a:buNone/>
            </a:pPr>
            <a:endParaRPr dirty="0"/>
          </a:p>
        </p:txBody>
      </p:sp>
      <p:pic>
        <p:nvPicPr>
          <p:cNvPr id="4" name="Picture 2" descr="A picture containing drawing&#10;&#10;Description generated with very high confidence">
            <a:extLst>
              <a:ext uri="{FF2B5EF4-FFF2-40B4-BE49-F238E27FC236}">
                <a16:creationId xmlns:a16="http://schemas.microsoft.com/office/drawing/2014/main" id="{6ABC9D1C-48D3-4913-A70B-21B699A735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79"/>
          <p:cNvPicPr preferRelativeResize="0"/>
          <p:nvPr/>
        </p:nvPicPr>
        <p:blipFill rotWithShape="1">
          <a:blip r:embed="rId3">
            <a:alphaModFix/>
          </a:blip>
          <a:srcRect/>
          <a:stretch/>
        </p:blipFill>
        <p:spPr>
          <a:xfrm>
            <a:off x="0" y="0"/>
            <a:ext cx="9138245" cy="5143499"/>
          </a:xfrm>
          <a:prstGeom prst="rect">
            <a:avLst/>
          </a:prstGeom>
          <a:noFill/>
          <a:ln>
            <a:noFill/>
          </a:ln>
        </p:spPr>
      </p:pic>
      <p:sp>
        <p:nvSpPr>
          <p:cNvPr id="503" name="Google Shape;503;p79"/>
          <p:cNvSpPr txBox="1">
            <a:spLocks noGrp="1"/>
          </p:cNvSpPr>
          <p:nvPr>
            <p:ph type="ctrTitle"/>
          </p:nvPr>
        </p:nvSpPr>
        <p:spPr>
          <a:xfrm>
            <a:off x="4742643" y="1743202"/>
            <a:ext cx="4182000" cy="509100"/>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2700"/>
              <a:buFont typeface="Helvetica Neue"/>
              <a:buNone/>
            </a:pPr>
            <a:r>
              <a:rPr lang="en" sz="2700" b="1">
                <a:latin typeface="Helvetica Neue"/>
                <a:ea typeface="Helvetica Neue"/>
                <a:cs typeface="Helvetica Neue"/>
                <a:sym typeface="Helvetica Neue"/>
              </a:rPr>
              <a:t>Contact Information</a:t>
            </a:r>
            <a:endParaRPr/>
          </a:p>
        </p:txBody>
      </p:sp>
      <p:sp>
        <p:nvSpPr>
          <p:cNvPr id="505" name="Google Shape;505;p79"/>
          <p:cNvSpPr txBox="1"/>
          <p:nvPr/>
        </p:nvSpPr>
        <p:spPr>
          <a:xfrm>
            <a:off x="401476" y="382595"/>
            <a:ext cx="8335291" cy="712200"/>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2800" dirty="0">
                <a:solidFill>
                  <a:srgbClr val="FFFFFF"/>
                </a:solidFill>
                <a:latin typeface="Helvetica Neue"/>
                <a:ea typeface="Helvetica Neue"/>
                <a:cs typeface="Helvetica Neue"/>
                <a:sym typeface="Helvetica Neue"/>
              </a:rPr>
              <a:t>Please reach out to me with any questions or </a:t>
            </a:r>
          </a:p>
          <a:p>
            <a:pPr marL="0" marR="0" lvl="0" indent="0" algn="ctr" rtl="0">
              <a:lnSpc>
                <a:spcPct val="90000"/>
              </a:lnSpc>
              <a:spcBef>
                <a:spcPts val="0"/>
              </a:spcBef>
              <a:spcAft>
                <a:spcPts val="0"/>
              </a:spcAft>
              <a:buClr>
                <a:srgbClr val="000000"/>
              </a:buClr>
              <a:buSzPts val="3600"/>
              <a:buFont typeface="Arial"/>
              <a:buNone/>
            </a:pPr>
            <a:r>
              <a:rPr lang="en-US" sz="2800" dirty="0">
                <a:solidFill>
                  <a:srgbClr val="FFFFFF"/>
                </a:solidFill>
                <a:latin typeface="Helvetica Neue"/>
                <a:ea typeface="Helvetica Neue"/>
                <a:cs typeface="Helvetica Neue"/>
                <a:sym typeface="Helvetica Neue"/>
              </a:rPr>
              <a:t>to share a special app that is helping you get through quarantine.</a:t>
            </a:r>
            <a:endParaRPr sz="2800" i="0" u="none" strike="noStrike" cap="none" dirty="0">
              <a:solidFill>
                <a:srgbClr val="FFFFFF"/>
              </a:solidFill>
              <a:latin typeface="Helvetica Neue"/>
              <a:ea typeface="Helvetica Neue"/>
              <a:cs typeface="Helvetica Neue"/>
              <a:sym typeface="Helvetica Neue"/>
            </a:endParaRPr>
          </a:p>
        </p:txBody>
      </p:sp>
      <p:sp>
        <p:nvSpPr>
          <p:cNvPr id="506" name="Google Shape;506;p79"/>
          <p:cNvSpPr txBox="1"/>
          <p:nvPr/>
        </p:nvSpPr>
        <p:spPr>
          <a:xfrm>
            <a:off x="5434326" y="2524734"/>
            <a:ext cx="3325800" cy="157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 sz="1800" dirty="0">
                <a:solidFill>
                  <a:schemeClr val="lt1"/>
                </a:solidFill>
                <a:latin typeface="Helvetica Neue"/>
                <a:ea typeface="Helvetica Neue"/>
                <a:cs typeface="Helvetica Neue"/>
                <a:sym typeface="Helvetica Neue"/>
              </a:rPr>
              <a:t>Sandy Avila</a:t>
            </a:r>
            <a:endParaRPr sz="18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dirty="0">
                <a:solidFill>
                  <a:schemeClr val="lt1"/>
                </a:solidFill>
                <a:latin typeface="Helvetica Neue"/>
                <a:ea typeface="Helvetica Neue"/>
                <a:cs typeface="Helvetica Neue"/>
                <a:sym typeface="Helvetica Neue"/>
              </a:rPr>
              <a:t>Science Librarian</a:t>
            </a:r>
            <a:endParaRPr sz="1400" dirty="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 sz="1800" dirty="0">
                <a:solidFill>
                  <a:schemeClr val="lt1"/>
                </a:solidFill>
                <a:latin typeface="Helvetica Neue"/>
                <a:ea typeface="Helvetica Neue"/>
                <a:cs typeface="Helvetica Neue"/>
                <a:sym typeface="Helvetica Neue"/>
              </a:rPr>
              <a:t>John C. Hitt Library</a:t>
            </a:r>
          </a:p>
          <a:p>
            <a:pPr marL="0" lvl="0" indent="0" algn="ctr" rtl="0">
              <a:spcBef>
                <a:spcPts val="0"/>
              </a:spcBef>
              <a:spcAft>
                <a:spcPts val="0"/>
              </a:spcAft>
              <a:buClr>
                <a:schemeClr val="lt1"/>
              </a:buClr>
              <a:buSzPts val="1800"/>
              <a:buFont typeface="Arial"/>
              <a:buNone/>
            </a:pPr>
            <a:r>
              <a:rPr lang="en" sz="1800" dirty="0">
                <a:solidFill>
                  <a:schemeClr val="lt1"/>
                </a:solidFill>
                <a:latin typeface="Helvetica Neue"/>
                <a:ea typeface="Helvetica Neue"/>
                <a:cs typeface="Helvetica Neue"/>
                <a:sym typeface="Helvetica Neue"/>
              </a:rPr>
              <a:t>UCF Libraries</a:t>
            </a:r>
            <a:endParaRPr lang="en-US" sz="18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800" b="1" u="sng" dirty="0">
                <a:solidFill>
                  <a:srgbClr val="FFCA29"/>
                </a:solidFill>
                <a:latin typeface="Helvetica Neue"/>
                <a:ea typeface="Helvetica Neue"/>
                <a:cs typeface="Helvetica Neue"/>
                <a:sym typeface="Helvetica Neue"/>
                <a:hlinkClick r:id="rId4"/>
              </a:rPr>
              <a:t>sa</a:t>
            </a:r>
            <a:r>
              <a:rPr lang="en-US" sz="1800" b="1" u="sng" dirty="0" err="1">
                <a:solidFill>
                  <a:srgbClr val="FFCA29"/>
                </a:solidFill>
                <a:latin typeface="Helvetica Neue"/>
                <a:ea typeface="Helvetica Neue"/>
                <a:cs typeface="Helvetica Neue"/>
                <a:sym typeface="Helvetica Neue"/>
                <a:hlinkClick r:id="rId4"/>
              </a:rPr>
              <a:t>vila</a:t>
            </a:r>
            <a:r>
              <a:rPr lang="en" sz="1800" b="1" u="sng" dirty="0">
                <a:solidFill>
                  <a:srgbClr val="FFCA29"/>
                </a:solidFill>
                <a:latin typeface="Helvetica Neue"/>
                <a:ea typeface="Helvetica Neue"/>
                <a:cs typeface="Helvetica Neue"/>
                <a:sym typeface="Helvetica Neue"/>
                <a:hlinkClick r:id="rId4"/>
              </a:rPr>
              <a:t>@ucf.edu</a:t>
            </a:r>
            <a:r>
              <a:rPr lang="en" sz="1800" b="1" dirty="0">
                <a:solidFill>
                  <a:schemeClr val="lt1"/>
                </a:solidFill>
                <a:latin typeface="Helvetica Neue"/>
                <a:ea typeface="Helvetica Neue"/>
                <a:cs typeface="Helvetica Neue"/>
                <a:sym typeface="Helvetica Neue"/>
              </a:rPr>
              <a:t> </a:t>
            </a:r>
            <a:r>
              <a:rPr lang="en" sz="1800" dirty="0">
                <a:solidFill>
                  <a:schemeClr val="lt1"/>
                </a:solidFill>
                <a:latin typeface="Helvetica Neue"/>
                <a:ea typeface="Helvetica Neue"/>
                <a:cs typeface="Helvetica Neue"/>
                <a:sym typeface="Helvetica Neue"/>
              </a:rPr>
              <a:t>   </a:t>
            </a:r>
            <a:endParaRPr sz="18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800" dirty="0">
                <a:solidFill>
                  <a:schemeClr val="lt1"/>
                </a:solidFill>
                <a:latin typeface="Helvetica Neue"/>
                <a:ea typeface="Helvetica Neue"/>
                <a:cs typeface="Helvetica Neue"/>
                <a:sym typeface="Helvetica Neue"/>
              </a:rPr>
              <a:t>   </a:t>
            </a:r>
            <a:endParaRPr sz="1800" dirty="0">
              <a:solidFill>
                <a:schemeClr val="lt1"/>
              </a:solidFill>
              <a:latin typeface="Helvetica Neue"/>
              <a:ea typeface="Helvetica Neue"/>
              <a:cs typeface="Helvetica Neue"/>
              <a:sym typeface="Helvetica Neue"/>
            </a:endParaRPr>
          </a:p>
        </p:txBody>
      </p:sp>
      <p:sp>
        <p:nvSpPr>
          <p:cNvPr id="507" name="Google Shape;507;p79"/>
          <p:cNvSpPr/>
          <p:nvPr/>
        </p:nvSpPr>
        <p:spPr>
          <a:xfrm>
            <a:off x="2156" y="4892255"/>
            <a:ext cx="9144000" cy="2481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8" name="Google Shape;508;p79" descr="A picture containing drawing&#10;&#10;Description generated with very high confidence"/>
          <p:cNvPicPr preferRelativeResize="0"/>
          <p:nvPr/>
        </p:nvPicPr>
        <p:blipFill rotWithShape="1">
          <a:blip r:embed="rId5">
            <a:alphaModFix/>
          </a:blip>
          <a:srcRect/>
          <a:stretch/>
        </p:blipFill>
        <p:spPr>
          <a:xfrm>
            <a:off x="8287829" y="4494011"/>
            <a:ext cx="472297" cy="641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7"/>
          <p:cNvPicPr preferRelativeResize="0"/>
          <p:nvPr/>
        </p:nvPicPr>
        <p:blipFill>
          <a:blip r:embed="rId5">
            <a:alphaModFix/>
          </a:blip>
          <a:stretch>
            <a:fillRect/>
          </a:stretch>
        </p:blipFill>
        <p:spPr>
          <a:xfrm>
            <a:off x="265155" y="153150"/>
            <a:ext cx="3837971" cy="2418600"/>
          </a:xfrm>
          <a:prstGeom prst="rect">
            <a:avLst/>
          </a:prstGeom>
          <a:noFill/>
          <a:ln>
            <a:noFill/>
          </a:ln>
        </p:spPr>
      </p:pic>
      <p:sp>
        <p:nvSpPr>
          <p:cNvPr id="141" name="Google Shape;141;p27"/>
          <p:cNvSpPr txBox="1"/>
          <p:nvPr/>
        </p:nvSpPr>
        <p:spPr>
          <a:xfrm>
            <a:off x="4338539" y="472437"/>
            <a:ext cx="4621800" cy="15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Playfair Display"/>
                <a:ea typeface="Playfair Display"/>
                <a:cs typeface="Playfair Display"/>
                <a:sym typeface="Playfair Display"/>
              </a:rPr>
              <a:t>So why not use your mobile technology to stay connected with life as you once knew it….</a:t>
            </a:r>
            <a:endParaRPr sz="2800" b="1" dirty="0">
              <a:latin typeface="Playfair Display"/>
              <a:ea typeface="Playfair Display"/>
              <a:cs typeface="Playfair Display"/>
              <a:sym typeface="Playfair Display"/>
            </a:endParaRPr>
          </a:p>
        </p:txBody>
      </p:sp>
      <p:pic>
        <p:nvPicPr>
          <p:cNvPr id="142" name="Google Shape;142;p27"/>
          <p:cNvPicPr preferRelativeResize="0"/>
          <p:nvPr/>
        </p:nvPicPr>
        <p:blipFill>
          <a:blip r:embed="rId6">
            <a:alphaModFix/>
          </a:blip>
          <a:stretch>
            <a:fillRect/>
          </a:stretch>
        </p:blipFill>
        <p:spPr>
          <a:xfrm>
            <a:off x="3256905" y="2949905"/>
            <a:ext cx="4409898" cy="1739889"/>
          </a:xfrm>
          <a:prstGeom prst="rect">
            <a:avLst/>
          </a:prstGeom>
          <a:noFill/>
          <a:ln>
            <a:noFill/>
          </a:ln>
        </p:spPr>
      </p:pic>
      <p:pic>
        <p:nvPicPr>
          <p:cNvPr id="143" name="Google Shape;143;p27"/>
          <p:cNvPicPr preferRelativeResize="0"/>
          <p:nvPr/>
        </p:nvPicPr>
        <p:blipFill>
          <a:blip r:embed="rId7">
            <a:alphaModFix/>
          </a:blip>
          <a:stretch>
            <a:fillRect/>
          </a:stretch>
        </p:blipFill>
        <p:spPr>
          <a:xfrm>
            <a:off x="1035720" y="2859075"/>
            <a:ext cx="2111572" cy="1921550"/>
          </a:xfrm>
          <a:prstGeom prst="rect">
            <a:avLst/>
          </a:prstGeom>
          <a:noFill/>
          <a:ln>
            <a:noFill/>
          </a:ln>
        </p:spPr>
      </p:pic>
      <p:sp>
        <p:nvSpPr>
          <p:cNvPr id="144" name="Google Shape;144;p27"/>
          <p:cNvSpPr txBox="1"/>
          <p:nvPr/>
        </p:nvSpPr>
        <p:spPr>
          <a:xfrm>
            <a:off x="173550" y="2477075"/>
            <a:ext cx="4701900" cy="6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hlinkClick r:id="rId8"/>
              </a:rPr>
              <a:t>https://polysyllabicprofundities.files.wordpress.com/2013/09/reach-out.jpg</a:t>
            </a:r>
            <a:endParaRPr sz="900"/>
          </a:p>
        </p:txBody>
      </p:sp>
      <p:sp>
        <p:nvSpPr>
          <p:cNvPr id="145" name="Google Shape;145;p27"/>
          <p:cNvSpPr txBox="1"/>
          <p:nvPr/>
        </p:nvSpPr>
        <p:spPr>
          <a:xfrm>
            <a:off x="649599" y="4620968"/>
            <a:ext cx="7630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en" sz="1100" u="sng" dirty="0">
                <a:solidFill>
                  <a:schemeClr val="hlink"/>
                </a:solidFill>
                <a:hlinkClick r:id="rId9"/>
              </a:rPr>
              <a:t>https://sunningdaledentalblog.files.wordpress.com/2013/03/question_graphic_5.jpg</a:t>
            </a:r>
            <a:endParaRPr dirty="0"/>
          </a:p>
        </p:txBody>
      </p:sp>
      <p:pic>
        <p:nvPicPr>
          <p:cNvPr id="8" name="Picture 2" descr="A picture containing drawing&#10;&#10;Description generated with very high confidence">
            <a:extLst>
              <a:ext uri="{FF2B5EF4-FFF2-40B4-BE49-F238E27FC236}">
                <a16:creationId xmlns:a16="http://schemas.microsoft.com/office/drawing/2014/main" id="{0AE7EB8C-D0B0-4BC3-8BA3-7505EF7F1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3">
            <a:hlinkClick r:id="" action="ppaction://media"/>
            <a:extLst>
              <a:ext uri="{FF2B5EF4-FFF2-40B4-BE49-F238E27FC236}">
                <a16:creationId xmlns:a16="http://schemas.microsoft.com/office/drawing/2014/main" id="{098B1499-56FC-4DD5-BBF0-7C7B24C08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83952" y="4620968"/>
            <a:ext cx="363566" cy="363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8"/>
          <p:cNvPicPr preferRelativeResize="0"/>
          <p:nvPr/>
        </p:nvPicPr>
        <p:blipFill rotWithShape="1">
          <a:blip r:embed="rId5">
            <a:alphaModFix/>
          </a:blip>
          <a:srcRect l="17878" r="17878"/>
          <a:stretch/>
        </p:blipFill>
        <p:spPr>
          <a:xfrm>
            <a:off x="4011000" y="25"/>
            <a:ext cx="5133002" cy="5143501"/>
          </a:xfrm>
          <a:prstGeom prst="rect">
            <a:avLst/>
          </a:prstGeom>
          <a:noFill/>
          <a:ln>
            <a:noFill/>
          </a:ln>
        </p:spPr>
      </p:pic>
      <p:sp>
        <p:nvSpPr>
          <p:cNvPr id="151" name="Google Shape;151;p28"/>
          <p:cNvSpPr txBox="1">
            <a:spLocks noGrp="1"/>
          </p:cNvSpPr>
          <p:nvPr>
            <p:ph type="ctrTitle"/>
          </p:nvPr>
        </p:nvSpPr>
        <p:spPr>
          <a:xfrm>
            <a:off x="125250" y="271225"/>
            <a:ext cx="3885900" cy="302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Playfair Display"/>
                <a:ea typeface="Playfair Display"/>
                <a:cs typeface="Playfair Display"/>
                <a:sym typeface="Playfair Display"/>
              </a:rPr>
              <a:t>Pew Research Center study from 2019 shows that :</a:t>
            </a: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800">
                <a:solidFill>
                  <a:srgbClr val="FFFFFF"/>
                </a:solidFill>
                <a:latin typeface="Playfair Display"/>
                <a:ea typeface="Playfair Display"/>
                <a:cs typeface="Playfair Display"/>
                <a:sym typeface="Playfair Display"/>
              </a:rPr>
              <a:t> -</a:t>
            </a:r>
            <a:r>
              <a:rPr lang="en" sz="1800" b="1">
                <a:solidFill>
                  <a:srgbClr val="FFFFFF"/>
                </a:solidFill>
                <a:latin typeface="Playfair Display"/>
                <a:ea typeface="Playfair Display"/>
                <a:cs typeface="Playfair Display"/>
                <a:sym typeface="Playfair Display"/>
              </a:rPr>
              <a:t>96% of Americans own a cell phone.</a:t>
            </a:r>
            <a:r>
              <a:rPr lang="en" sz="1800">
                <a:solidFill>
                  <a:srgbClr val="FFFFFF"/>
                </a:solidFill>
                <a:latin typeface="Playfair Display"/>
                <a:ea typeface="Playfair Display"/>
                <a:cs typeface="Playfair Display"/>
                <a:sym typeface="Playfair Display"/>
              </a:rPr>
              <a:t> </a:t>
            </a: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800" b="1">
                <a:solidFill>
                  <a:srgbClr val="FFFFFF"/>
                </a:solidFill>
                <a:latin typeface="Playfair Display"/>
                <a:ea typeface="Playfair Display"/>
                <a:cs typeface="Playfair Display"/>
                <a:sym typeface="Playfair Display"/>
              </a:rPr>
              <a:t>-81% of Americans own a smartphone</a:t>
            </a:r>
            <a:r>
              <a:rPr lang="en" sz="1800">
                <a:solidFill>
                  <a:srgbClr val="FFFFFF"/>
                </a:solidFill>
                <a:latin typeface="Playfair Display"/>
                <a:ea typeface="Playfair Display"/>
                <a:cs typeface="Playfair Display"/>
                <a:sym typeface="Playfair Display"/>
              </a:rPr>
              <a:t> which is up from 77% in 2016 and from 35% in 2011. </a:t>
            </a: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800">
                <a:solidFill>
                  <a:srgbClr val="FFFFFF"/>
                </a:solidFill>
                <a:latin typeface="Playfair Display"/>
                <a:ea typeface="Playfair Display"/>
                <a:cs typeface="Playfair Display"/>
                <a:sym typeface="Playfair Display"/>
              </a:rPr>
              <a:t>This is across gender, race, age, education and income lines</a:t>
            </a: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800">
                <a:solidFill>
                  <a:srgbClr val="FFFFFF"/>
                </a:solidFill>
                <a:latin typeface="Playfair Display"/>
                <a:ea typeface="Playfair Display"/>
                <a:cs typeface="Playfair Display"/>
                <a:sym typeface="Playfair Display"/>
              </a:rPr>
              <a:t>More of us are “connected on the go” than ever before! </a:t>
            </a: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endParaRPr sz="1800">
              <a:solidFill>
                <a:srgbClr val="FFFFFF"/>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n" sz="1100">
                <a:solidFill>
                  <a:srgbClr val="FFFFFF"/>
                </a:solidFill>
                <a:latin typeface="Playfair Display"/>
                <a:ea typeface="Playfair Display"/>
                <a:cs typeface="Playfair Display"/>
                <a:sym typeface="Playfair Display"/>
              </a:rPr>
              <a:t>Reference: </a:t>
            </a:r>
            <a:r>
              <a:rPr lang="en" sz="1100" u="sng">
                <a:solidFill>
                  <a:srgbClr val="FFFFFF"/>
                </a:solidFill>
                <a:latin typeface="Playfair Display"/>
                <a:ea typeface="Playfair Display"/>
                <a:cs typeface="Playfair Display"/>
                <a:sym typeface="Playfair Display"/>
                <a:hlinkClick r:id="rId6"/>
              </a:rPr>
              <a:t>https://www.pewresearch.org/internet/fact-sheet/mobile/</a:t>
            </a:r>
            <a:r>
              <a:rPr lang="en" sz="1100">
                <a:solidFill>
                  <a:srgbClr val="FFFFFF"/>
                </a:solidFill>
                <a:latin typeface="Playfair Display"/>
                <a:ea typeface="Playfair Display"/>
                <a:cs typeface="Playfair Display"/>
                <a:sym typeface="Playfair Display"/>
              </a:rPr>
              <a:t> </a:t>
            </a:r>
            <a:endParaRPr sz="1100">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endParaRPr sz="1800">
              <a:solidFill>
                <a:srgbClr val="FFFFFF"/>
              </a:solidFill>
              <a:latin typeface="Playfair Display"/>
              <a:ea typeface="Playfair Display"/>
              <a:cs typeface="Playfair Display"/>
              <a:sym typeface="Playfair Display"/>
            </a:endParaRPr>
          </a:p>
        </p:txBody>
      </p:sp>
      <p:pic>
        <p:nvPicPr>
          <p:cNvPr id="4" name="Picture 2" descr="A picture containing drawing&#10;&#10;Description generated with very high confidence">
            <a:extLst>
              <a:ext uri="{FF2B5EF4-FFF2-40B4-BE49-F238E27FC236}">
                <a16:creationId xmlns:a16="http://schemas.microsoft.com/office/drawing/2014/main" id="{56AFA967-E9FD-427F-9A90-088F39D62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4">
            <a:hlinkClick r:id="" action="ppaction://media"/>
            <a:extLst>
              <a:ext uri="{FF2B5EF4-FFF2-40B4-BE49-F238E27FC236}">
                <a16:creationId xmlns:a16="http://schemas.microsoft.com/office/drawing/2014/main" id="{CFA22A8A-1F55-4D71-8D67-C00F8120AA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39300" y="463672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57" name="Google Shape;157;p29"/>
          <p:cNvPicPr preferRelativeResize="0"/>
          <p:nvPr/>
        </p:nvPicPr>
        <p:blipFill rotWithShape="1">
          <a:blip r:embed="rId5">
            <a:alphaModFix/>
          </a:blip>
          <a:srcRect t="8298" b="12057"/>
          <a:stretch/>
        </p:blipFill>
        <p:spPr>
          <a:xfrm>
            <a:off x="0" y="0"/>
            <a:ext cx="9144000" cy="5143500"/>
          </a:xfrm>
          <a:prstGeom prst="rect">
            <a:avLst/>
          </a:prstGeom>
          <a:noFill/>
          <a:ln>
            <a:noFill/>
          </a:ln>
        </p:spPr>
      </p:pic>
      <p:sp>
        <p:nvSpPr>
          <p:cNvPr id="158" name="Google Shape;158;p29"/>
          <p:cNvSpPr txBox="1"/>
          <p:nvPr/>
        </p:nvSpPr>
        <p:spPr>
          <a:xfrm>
            <a:off x="394450" y="157775"/>
            <a:ext cx="8437800" cy="14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Playfair Display"/>
                <a:ea typeface="Playfair Display"/>
                <a:cs typeface="Playfair Display"/>
                <a:sym typeface="Playfair Display"/>
              </a:rPr>
              <a:t>But don’t despair, mobile apps CAN help….</a:t>
            </a:r>
            <a:endParaRPr sz="4000">
              <a:latin typeface="Playfair Display"/>
              <a:ea typeface="Playfair Display"/>
              <a:cs typeface="Playfair Display"/>
              <a:sym typeface="Playfair Display"/>
            </a:endParaRPr>
          </a:p>
        </p:txBody>
      </p:sp>
      <p:pic>
        <p:nvPicPr>
          <p:cNvPr id="5" name="Picture 2" descr="A picture containing drawing&#10;&#10;Description generated with very high confidence">
            <a:extLst>
              <a:ext uri="{FF2B5EF4-FFF2-40B4-BE49-F238E27FC236}">
                <a16:creationId xmlns:a16="http://schemas.microsoft.com/office/drawing/2014/main" id="{12B75CFE-D822-4CB8-A566-43071876F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5">
            <a:hlinkClick r:id="" action="ppaction://media"/>
            <a:extLst>
              <a:ext uri="{FF2B5EF4-FFF2-40B4-BE49-F238E27FC236}">
                <a16:creationId xmlns:a16="http://schemas.microsoft.com/office/drawing/2014/main" id="{36CEA133-A61F-4806-BFE1-69E12DEBB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1402" y="4411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307875" y="1444550"/>
            <a:ext cx="2199900" cy="26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accent4"/>
                </a:solidFill>
                <a:latin typeface="Playfair Display"/>
                <a:ea typeface="Playfair Display"/>
                <a:cs typeface="Playfair Display"/>
                <a:sym typeface="Playfair Display"/>
              </a:rPr>
              <a:t>We will explore three themes</a:t>
            </a:r>
            <a:endParaRPr sz="3200">
              <a:solidFill>
                <a:schemeClr val="accent4"/>
              </a:solidFill>
              <a:latin typeface="Playfair Display"/>
              <a:ea typeface="Playfair Display"/>
              <a:cs typeface="Playfair Display"/>
              <a:sym typeface="Playfair Display"/>
            </a:endParaRPr>
          </a:p>
        </p:txBody>
      </p:sp>
      <p:sp>
        <p:nvSpPr>
          <p:cNvPr id="164" name="Google Shape;164;p30"/>
          <p:cNvSpPr txBox="1">
            <a:spLocks noGrp="1"/>
          </p:cNvSpPr>
          <p:nvPr>
            <p:ph type="body" idx="1"/>
          </p:nvPr>
        </p:nvSpPr>
        <p:spPr>
          <a:xfrm>
            <a:off x="2507700" y="1444550"/>
            <a:ext cx="2024100" cy="261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latin typeface="Playfair Display"/>
                <a:ea typeface="Playfair Display"/>
                <a:cs typeface="Playfair Display"/>
                <a:sym typeface="Playfair Display"/>
              </a:rPr>
              <a:t>Escape your </a:t>
            </a:r>
            <a:r>
              <a:rPr lang="en" sz="2400" b="1">
                <a:solidFill>
                  <a:schemeClr val="accent4"/>
                </a:solidFill>
                <a:latin typeface="Playfair Display"/>
                <a:ea typeface="Playfair Display"/>
                <a:cs typeface="Playfair Display"/>
                <a:sym typeface="Playfair Display"/>
              </a:rPr>
              <a:t>Mind</a:t>
            </a:r>
            <a:endParaRPr sz="2400">
              <a:solidFill>
                <a:schemeClr val="accent4"/>
              </a:solidFill>
              <a:latin typeface="Playfair Display"/>
              <a:ea typeface="Playfair Display"/>
              <a:cs typeface="Playfair Display"/>
              <a:sym typeface="Playfair Display"/>
            </a:endParaRPr>
          </a:p>
        </p:txBody>
      </p:sp>
      <p:sp>
        <p:nvSpPr>
          <p:cNvPr id="165" name="Google Shape;165;p30"/>
          <p:cNvSpPr txBox="1">
            <a:spLocks noGrp="1"/>
          </p:cNvSpPr>
          <p:nvPr>
            <p:ph type="body" idx="2"/>
          </p:nvPr>
        </p:nvSpPr>
        <p:spPr>
          <a:xfrm>
            <a:off x="4654450" y="1444550"/>
            <a:ext cx="2024100" cy="261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latin typeface="Playfair Display"/>
                <a:ea typeface="Playfair Display"/>
                <a:cs typeface="Playfair Display"/>
                <a:sym typeface="Playfair Display"/>
              </a:rPr>
              <a:t>Center your </a:t>
            </a:r>
            <a:r>
              <a:rPr lang="en" sz="2400" b="1">
                <a:solidFill>
                  <a:schemeClr val="accent4"/>
                </a:solidFill>
                <a:latin typeface="Playfair Display"/>
                <a:ea typeface="Playfair Display"/>
                <a:cs typeface="Playfair Display"/>
                <a:sym typeface="Playfair Display"/>
              </a:rPr>
              <a:t>Body</a:t>
            </a:r>
            <a:endParaRPr sz="2400">
              <a:solidFill>
                <a:schemeClr val="accent4"/>
              </a:solidFill>
              <a:latin typeface="Playfair Display"/>
              <a:ea typeface="Playfair Display"/>
              <a:cs typeface="Playfair Display"/>
              <a:sym typeface="Playfair Display"/>
            </a:endParaRPr>
          </a:p>
        </p:txBody>
      </p:sp>
      <p:sp>
        <p:nvSpPr>
          <p:cNvPr id="166" name="Google Shape;166;p30"/>
          <p:cNvSpPr txBox="1">
            <a:spLocks noGrp="1"/>
          </p:cNvSpPr>
          <p:nvPr>
            <p:ph type="body" idx="3"/>
          </p:nvPr>
        </p:nvSpPr>
        <p:spPr>
          <a:xfrm>
            <a:off x="6817200" y="1444550"/>
            <a:ext cx="2024100" cy="261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latin typeface="Playfair Display"/>
                <a:ea typeface="Playfair Display"/>
                <a:cs typeface="Playfair Display"/>
                <a:sym typeface="Playfair Display"/>
              </a:rPr>
              <a:t>Tickle your </a:t>
            </a:r>
            <a:r>
              <a:rPr lang="en" sz="2400" b="1">
                <a:solidFill>
                  <a:schemeClr val="accent4"/>
                </a:solidFill>
                <a:latin typeface="Playfair Display"/>
                <a:ea typeface="Playfair Display"/>
                <a:cs typeface="Playfair Display"/>
                <a:sym typeface="Playfair Display"/>
              </a:rPr>
              <a:t>Spirit</a:t>
            </a:r>
            <a:endParaRPr sz="2400">
              <a:solidFill>
                <a:schemeClr val="accent4"/>
              </a:solidFill>
              <a:latin typeface="Playfair Display"/>
              <a:ea typeface="Playfair Display"/>
              <a:cs typeface="Playfair Display"/>
              <a:sym typeface="Playfair Display"/>
            </a:endParaRPr>
          </a:p>
        </p:txBody>
      </p:sp>
      <p:pic>
        <p:nvPicPr>
          <p:cNvPr id="167" name="Google Shape;167;p30"/>
          <p:cNvPicPr preferRelativeResize="0"/>
          <p:nvPr/>
        </p:nvPicPr>
        <p:blipFill>
          <a:blip r:embed="rId5">
            <a:alphaModFix/>
          </a:blip>
          <a:stretch>
            <a:fillRect/>
          </a:stretch>
        </p:blipFill>
        <p:spPr>
          <a:xfrm>
            <a:off x="2571776" y="2666426"/>
            <a:ext cx="1463798" cy="1463802"/>
          </a:xfrm>
          <a:prstGeom prst="rect">
            <a:avLst/>
          </a:prstGeom>
          <a:noFill/>
          <a:ln>
            <a:noFill/>
          </a:ln>
        </p:spPr>
      </p:pic>
      <p:pic>
        <p:nvPicPr>
          <p:cNvPr id="168" name="Google Shape;168;p30"/>
          <p:cNvPicPr preferRelativeResize="0"/>
          <p:nvPr/>
        </p:nvPicPr>
        <p:blipFill rotWithShape="1">
          <a:blip r:embed="rId6">
            <a:alphaModFix/>
          </a:blip>
          <a:srcRect r="22714"/>
          <a:stretch/>
        </p:blipFill>
        <p:spPr>
          <a:xfrm>
            <a:off x="4840925" y="2981975"/>
            <a:ext cx="1249798" cy="1148251"/>
          </a:xfrm>
          <a:prstGeom prst="rect">
            <a:avLst/>
          </a:prstGeom>
          <a:noFill/>
          <a:ln>
            <a:noFill/>
          </a:ln>
        </p:spPr>
      </p:pic>
      <p:pic>
        <p:nvPicPr>
          <p:cNvPr id="169" name="Google Shape;169;p30"/>
          <p:cNvPicPr preferRelativeResize="0"/>
          <p:nvPr/>
        </p:nvPicPr>
        <p:blipFill rotWithShape="1">
          <a:blip r:embed="rId7">
            <a:alphaModFix/>
          </a:blip>
          <a:srcRect l="27378"/>
          <a:stretch/>
        </p:blipFill>
        <p:spPr>
          <a:xfrm>
            <a:off x="6988625" y="2981975"/>
            <a:ext cx="1249802" cy="1148250"/>
          </a:xfrm>
          <a:prstGeom prst="rect">
            <a:avLst/>
          </a:prstGeom>
          <a:noFill/>
          <a:ln>
            <a:noFill/>
          </a:ln>
        </p:spPr>
      </p:pic>
      <p:pic>
        <p:nvPicPr>
          <p:cNvPr id="10" name="Picture 2" descr="A picture containing drawing&#10;&#10;Description generated with very high confidence">
            <a:extLst>
              <a:ext uri="{FF2B5EF4-FFF2-40B4-BE49-F238E27FC236}">
                <a16:creationId xmlns:a16="http://schemas.microsoft.com/office/drawing/2014/main" id="{7ACBFE71-2171-4931-9361-1039E233E2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6">
            <a:hlinkClick r:id="" action="ppaction://media"/>
            <a:extLst>
              <a:ext uri="{FF2B5EF4-FFF2-40B4-BE49-F238E27FC236}">
                <a16:creationId xmlns:a16="http://schemas.microsoft.com/office/drawing/2014/main" id="{C2234D80-3A2B-466F-A0AB-21B4017E53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657" y="453634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1160062" y="684300"/>
            <a:ext cx="6500025" cy="15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latin typeface="Playfair Display"/>
                <a:ea typeface="Playfair Display"/>
                <a:cs typeface="Playfair Display"/>
                <a:sym typeface="Playfair Display"/>
              </a:rPr>
              <a:t>But before we begin, </a:t>
            </a:r>
            <a:br>
              <a:rPr lang="en" sz="4000" dirty="0">
                <a:latin typeface="Playfair Display"/>
                <a:ea typeface="Playfair Display"/>
                <a:cs typeface="Playfair Display"/>
                <a:sym typeface="Playfair Display"/>
              </a:rPr>
            </a:br>
            <a:r>
              <a:rPr lang="en" sz="4000" dirty="0">
                <a:latin typeface="Playfair Display"/>
                <a:ea typeface="Playfair Display"/>
                <a:cs typeface="Playfair Display"/>
                <a:sym typeface="Playfair Display"/>
              </a:rPr>
              <a:t>keep the following </a:t>
            </a:r>
            <a:br>
              <a:rPr lang="en" sz="4000" dirty="0">
                <a:latin typeface="Playfair Display"/>
                <a:ea typeface="Playfair Display"/>
                <a:cs typeface="Playfair Display"/>
                <a:sym typeface="Playfair Display"/>
              </a:rPr>
            </a:br>
            <a:r>
              <a:rPr lang="en" sz="4000" dirty="0">
                <a:latin typeface="Playfair Display"/>
                <a:ea typeface="Playfair Display"/>
                <a:cs typeface="Playfair Display"/>
                <a:sym typeface="Playfair Display"/>
              </a:rPr>
              <a:t>in mind: </a:t>
            </a:r>
            <a:endParaRPr sz="4000" dirty="0">
              <a:latin typeface="Playfair Display"/>
              <a:ea typeface="Playfair Display"/>
              <a:cs typeface="Playfair Display"/>
              <a:sym typeface="Playfair Display"/>
            </a:endParaRPr>
          </a:p>
        </p:txBody>
      </p:sp>
      <p:sp>
        <p:nvSpPr>
          <p:cNvPr id="184" name="Google Shape;184;p32"/>
          <p:cNvSpPr txBox="1">
            <a:spLocks noGrp="1"/>
          </p:cNvSpPr>
          <p:nvPr>
            <p:ph type="body" idx="1"/>
          </p:nvPr>
        </p:nvSpPr>
        <p:spPr>
          <a:xfrm>
            <a:off x="277131" y="2531446"/>
            <a:ext cx="8589737" cy="2004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Playfair Display"/>
              <a:buChar char="●"/>
            </a:pPr>
            <a:r>
              <a:rPr lang="en-US" sz="1800" dirty="0">
                <a:latin typeface="Playfair Display"/>
                <a:ea typeface="Playfair Display"/>
                <a:cs typeface="Playfair Display"/>
                <a:sym typeface="Playfair Display"/>
              </a:rPr>
              <a:t>The following apps are all </a:t>
            </a:r>
            <a:r>
              <a:rPr lang="en-US" sz="1800" dirty="0">
                <a:solidFill>
                  <a:schemeClr val="accent4"/>
                </a:solidFill>
                <a:latin typeface="Playfair Display"/>
                <a:ea typeface="Playfair Display"/>
                <a:cs typeface="Playfair Display"/>
                <a:sym typeface="Playfair Display"/>
              </a:rPr>
              <a:t>FREE to start- </a:t>
            </a:r>
            <a:r>
              <a:rPr lang="en-US" sz="1800" dirty="0">
                <a:latin typeface="Playfair Display"/>
                <a:ea typeface="Playfair Display"/>
                <a:cs typeface="Playfair Display"/>
                <a:sym typeface="Playfair Display"/>
              </a:rPr>
              <a:t>premium versions come with a fee</a:t>
            </a:r>
          </a:p>
          <a:p>
            <a:pPr marL="457200" lvl="0" indent="-368300" algn="l" rtl="0">
              <a:spcBef>
                <a:spcPts val="0"/>
              </a:spcBef>
              <a:spcAft>
                <a:spcPts val="0"/>
              </a:spcAft>
              <a:buSzPts val="2200"/>
              <a:buFont typeface="Playfair Display"/>
              <a:buChar char="●"/>
            </a:pPr>
            <a:endParaRPr sz="500" dirty="0">
              <a:latin typeface="Playfair Display"/>
              <a:ea typeface="Playfair Display"/>
              <a:cs typeface="Playfair Display"/>
              <a:sym typeface="Playfair Display"/>
            </a:endParaRPr>
          </a:p>
          <a:p>
            <a:pPr marL="457200" lvl="0" indent="-368300" algn="l" rtl="0">
              <a:spcBef>
                <a:spcPts val="0"/>
              </a:spcBef>
              <a:spcAft>
                <a:spcPts val="0"/>
              </a:spcAft>
              <a:buSzPts val="2200"/>
              <a:buFont typeface="Playfair Display"/>
              <a:buChar char="●"/>
            </a:pPr>
            <a:r>
              <a:rPr lang="en-US" sz="1800" dirty="0">
                <a:latin typeface="Playfair Display"/>
                <a:ea typeface="Playfair Display"/>
                <a:cs typeface="Playfair Display"/>
                <a:sym typeface="Playfair Display"/>
              </a:rPr>
              <a:t>Every app listed is available via the </a:t>
            </a:r>
            <a:r>
              <a:rPr lang="en-US" sz="1800" dirty="0">
                <a:solidFill>
                  <a:schemeClr val="accent4"/>
                </a:solidFill>
                <a:latin typeface="Playfair Display"/>
                <a:ea typeface="Playfair Display"/>
                <a:cs typeface="Playfair Display"/>
                <a:sym typeface="Playfair Display"/>
              </a:rPr>
              <a:t>iTunes Store &amp; on the Google Play Store</a:t>
            </a:r>
          </a:p>
          <a:p>
            <a:pPr marL="457200" lvl="0" indent="-368300" algn="l" rtl="0">
              <a:spcBef>
                <a:spcPts val="0"/>
              </a:spcBef>
              <a:spcAft>
                <a:spcPts val="0"/>
              </a:spcAft>
              <a:buSzPts val="2200"/>
              <a:buFont typeface="Playfair Display"/>
              <a:buChar char="●"/>
            </a:pPr>
            <a:endParaRPr lang="en-US" sz="500" dirty="0">
              <a:latin typeface="Playfair Display"/>
              <a:ea typeface="Playfair Display"/>
              <a:cs typeface="Playfair Display"/>
              <a:sym typeface="Playfair Display"/>
            </a:endParaRPr>
          </a:p>
          <a:p>
            <a:pPr marL="457200" lvl="0" indent="-368300" algn="l" rtl="0">
              <a:spcBef>
                <a:spcPts val="0"/>
              </a:spcBef>
              <a:spcAft>
                <a:spcPts val="0"/>
              </a:spcAft>
              <a:buSzPts val="2200"/>
              <a:buFont typeface="Playfair Display"/>
              <a:buChar char="●"/>
            </a:pPr>
            <a:r>
              <a:rPr lang="en-US" sz="1800" dirty="0">
                <a:latin typeface="Playfair Display"/>
                <a:ea typeface="Playfair Display"/>
                <a:cs typeface="Playfair Display"/>
                <a:sym typeface="Playfair Display"/>
              </a:rPr>
              <a:t>All apps shown have a corresponding desktop website besides one</a:t>
            </a:r>
          </a:p>
          <a:p>
            <a:pPr marL="457200" lvl="0" indent="-368300" algn="l" rtl="0">
              <a:spcBef>
                <a:spcPts val="0"/>
              </a:spcBef>
              <a:spcAft>
                <a:spcPts val="0"/>
              </a:spcAft>
              <a:buSzPts val="2200"/>
              <a:buFont typeface="Playfair Display"/>
              <a:buChar char="●"/>
            </a:pPr>
            <a:endParaRPr lang="en-US" sz="500" dirty="0">
              <a:latin typeface="Playfair Display"/>
              <a:ea typeface="Playfair Display"/>
              <a:cs typeface="Playfair Display"/>
              <a:sym typeface="Playfair Display"/>
            </a:endParaRPr>
          </a:p>
          <a:p>
            <a:pPr marL="457200" lvl="0" indent="-368300" algn="l" rtl="0">
              <a:spcBef>
                <a:spcPts val="0"/>
              </a:spcBef>
              <a:spcAft>
                <a:spcPts val="0"/>
              </a:spcAft>
              <a:buSzPts val="2200"/>
              <a:buFont typeface="Playfair Display"/>
              <a:buChar char="●"/>
            </a:pPr>
            <a:r>
              <a:rPr lang="en-US" sz="1800" dirty="0">
                <a:latin typeface="Playfair Display"/>
                <a:ea typeface="Playfair Display"/>
                <a:cs typeface="Playfair Display"/>
                <a:sym typeface="Playfair Display"/>
              </a:rPr>
              <a:t>And most apps can “sync” across devices via your user account credentials</a:t>
            </a:r>
          </a:p>
          <a:p>
            <a:pPr lvl="0" indent="-368300">
              <a:buSzPts val="2200"/>
              <a:buFont typeface="Playfair Display"/>
              <a:buChar char="●"/>
            </a:pPr>
            <a:endParaRPr lang="en-US" sz="500" dirty="0">
              <a:latin typeface="Playfair Display"/>
              <a:ea typeface="Playfair Display"/>
              <a:cs typeface="Playfair Display"/>
              <a:sym typeface="Playfair Display"/>
            </a:endParaRPr>
          </a:p>
          <a:p>
            <a:pPr lvl="0" indent="-368300">
              <a:buSzPts val="2200"/>
              <a:buFont typeface="Playfair Display"/>
              <a:buChar char="●"/>
            </a:pPr>
            <a:r>
              <a:rPr lang="en-US" sz="1800" dirty="0">
                <a:latin typeface="Playfair Display"/>
                <a:ea typeface="Playfair Display"/>
                <a:cs typeface="Playfair Display"/>
                <a:sym typeface="Playfair Display"/>
              </a:rPr>
              <a:t>Lastly, make sure you are </a:t>
            </a:r>
            <a:r>
              <a:rPr lang="en-US" sz="1800" dirty="0">
                <a:solidFill>
                  <a:schemeClr val="accent4"/>
                </a:solidFill>
                <a:latin typeface="Playfair Display"/>
                <a:ea typeface="Playfair Display"/>
                <a:cs typeface="Playfair Display"/>
                <a:sym typeface="Playfair Display"/>
              </a:rPr>
              <a:t>downloading the correct app and not a spin off</a:t>
            </a:r>
          </a:p>
          <a:p>
            <a:pPr marL="457200" lvl="0" indent="-368300" algn="l" rtl="0">
              <a:spcBef>
                <a:spcPts val="0"/>
              </a:spcBef>
              <a:spcAft>
                <a:spcPts val="0"/>
              </a:spcAft>
              <a:buSzPts val="2200"/>
              <a:buFont typeface="Playfair Display"/>
              <a:buChar char="●"/>
            </a:pPr>
            <a:endParaRPr sz="1800" dirty="0">
              <a:latin typeface="Playfair Display"/>
              <a:ea typeface="Playfair Display"/>
              <a:cs typeface="Playfair Display"/>
              <a:sym typeface="Playfair Display"/>
            </a:endParaRPr>
          </a:p>
          <a:p>
            <a:pPr marL="457200" lvl="0" indent="-317500" algn="l" rtl="0">
              <a:spcBef>
                <a:spcPts val="0"/>
              </a:spcBef>
              <a:spcAft>
                <a:spcPts val="0"/>
              </a:spcAft>
              <a:buSzPts val="1400"/>
              <a:buChar char="●"/>
            </a:pPr>
            <a:endParaRPr dirty="0"/>
          </a:p>
        </p:txBody>
      </p:sp>
      <p:pic>
        <p:nvPicPr>
          <p:cNvPr id="4" name="Picture 2" descr="A picture containing drawing&#10;&#10;Description generated with very high confidence">
            <a:extLst>
              <a:ext uri="{FF2B5EF4-FFF2-40B4-BE49-F238E27FC236}">
                <a16:creationId xmlns:a16="http://schemas.microsoft.com/office/drawing/2014/main" id="{048BE3A7-4D87-4EC2-846F-693AB9CAA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7">
            <a:hlinkClick r:id="" action="ppaction://media"/>
            <a:extLst>
              <a:ext uri="{FF2B5EF4-FFF2-40B4-BE49-F238E27FC236}">
                <a16:creationId xmlns:a16="http://schemas.microsoft.com/office/drawing/2014/main" id="{3227DBF1-48B4-4695-A53D-1092FEB96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31" y="47295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1"/>
          <p:cNvPicPr preferRelativeResize="0"/>
          <p:nvPr/>
        </p:nvPicPr>
        <p:blipFill rotWithShape="1">
          <a:blip r:embed="rId5">
            <a:alphaModFix/>
          </a:blip>
          <a:srcRect l="16745" r="16752"/>
          <a:stretch/>
        </p:blipFill>
        <p:spPr>
          <a:xfrm>
            <a:off x="4011000" y="25"/>
            <a:ext cx="5133002" cy="5143500"/>
          </a:xfrm>
          <a:prstGeom prst="rect">
            <a:avLst/>
          </a:prstGeom>
          <a:noFill/>
          <a:ln>
            <a:noFill/>
          </a:ln>
        </p:spPr>
      </p:pic>
      <p:sp>
        <p:nvSpPr>
          <p:cNvPr id="175" name="Google Shape;175;p31"/>
          <p:cNvSpPr txBox="1">
            <a:spLocks noGrp="1"/>
          </p:cNvSpPr>
          <p:nvPr>
            <p:ph type="ctrTitle"/>
          </p:nvPr>
        </p:nvSpPr>
        <p:spPr>
          <a:xfrm>
            <a:off x="130628" y="318675"/>
            <a:ext cx="3766457" cy="302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4"/>
                </a:solidFill>
                <a:latin typeface="Playfair Display"/>
                <a:ea typeface="Playfair Display"/>
                <a:cs typeface="Playfair Display"/>
                <a:sym typeface="Playfair Display"/>
              </a:rPr>
              <a:t>Escape your Mind</a:t>
            </a:r>
            <a:endParaRPr dirty="0">
              <a:solidFill>
                <a:schemeClr val="accent4"/>
              </a:solidFill>
              <a:latin typeface="Playfair Display"/>
              <a:ea typeface="Playfair Display"/>
              <a:cs typeface="Playfair Display"/>
              <a:sym typeface="Playfair Display"/>
            </a:endParaRPr>
          </a:p>
          <a:p>
            <a:pPr marL="0" lvl="0" indent="0" algn="ctr" rtl="0">
              <a:spcBef>
                <a:spcPts val="0"/>
              </a:spcBef>
              <a:spcAft>
                <a:spcPts val="0"/>
              </a:spcAft>
              <a:buNone/>
            </a:pPr>
            <a:endParaRPr sz="1600" dirty="0">
              <a:latin typeface="Playfair Display"/>
              <a:ea typeface="Playfair Display"/>
              <a:cs typeface="Playfair Display"/>
              <a:sym typeface="Playfair Display"/>
            </a:endParaRPr>
          </a:p>
          <a:p>
            <a:pPr marL="0" lvl="0" indent="0" algn="ctr" rtl="0">
              <a:spcBef>
                <a:spcPts val="0"/>
              </a:spcBef>
              <a:spcAft>
                <a:spcPts val="0"/>
              </a:spcAft>
              <a:buNone/>
            </a:pPr>
            <a:endParaRPr sz="1000" dirty="0"/>
          </a:p>
          <a:p>
            <a:pPr marL="457200" lvl="0" indent="-355600" algn="l" rtl="0">
              <a:spcBef>
                <a:spcPts val="0"/>
              </a:spcBef>
              <a:spcAft>
                <a:spcPts val="0"/>
              </a:spcAft>
              <a:buSzPts val="2000"/>
              <a:buFont typeface="Playfair Display"/>
              <a:buChar char="●"/>
            </a:pPr>
            <a:r>
              <a:rPr lang="en" sz="2000" dirty="0">
                <a:latin typeface="Playfair Display"/>
                <a:ea typeface="Playfair Display"/>
                <a:cs typeface="Playfair Display"/>
                <a:sym typeface="Playfair Display"/>
              </a:rPr>
              <a:t>Need to stay on task, keep organized, or stick to a plan of action?</a:t>
            </a:r>
            <a:endParaRPr sz="2000" dirty="0">
              <a:latin typeface="Playfair Display"/>
              <a:ea typeface="Playfair Display"/>
              <a:cs typeface="Playfair Display"/>
              <a:sym typeface="Playfair Display"/>
            </a:endParaRPr>
          </a:p>
          <a:p>
            <a:pPr marL="457200" lvl="0" indent="0" algn="l" rtl="0">
              <a:spcBef>
                <a:spcPts val="0"/>
              </a:spcBef>
              <a:spcAft>
                <a:spcPts val="0"/>
              </a:spcAft>
              <a:buNone/>
            </a:pPr>
            <a:endParaRPr sz="2000" dirty="0">
              <a:latin typeface="Playfair Display"/>
              <a:ea typeface="Playfair Display"/>
              <a:cs typeface="Playfair Display"/>
              <a:sym typeface="Playfair Display"/>
            </a:endParaRPr>
          </a:p>
          <a:p>
            <a:pPr marL="457200" lvl="0" indent="-355600" algn="l" rtl="0">
              <a:spcBef>
                <a:spcPts val="0"/>
              </a:spcBef>
              <a:spcAft>
                <a:spcPts val="0"/>
              </a:spcAft>
              <a:buSzPts val="2000"/>
              <a:buFont typeface="Playfair Display"/>
              <a:buChar char="●"/>
            </a:pPr>
            <a:r>
              <a:rPr lang="en" sz="2000" dirty="0">
                <a:latin typeface="Playfair Display"/>
                <a:ea typeface="Playfair Display"/>
                <a:cs typeface="Playfair Display"/>
                <a:sym typeface="Playfair Display"/>
              </a:rPr>
              <a:t>Looking for a new way to connect with others?</a:t>
            </a:r>
            <a:endParaRPr sz="2000" dirty="0">
              <a:latin typeface="Playfair Display"/>
              <a:ea typeface="Playfair Display"/>
              <a:cs typeface="Playfair Display"/>
              <a:sym typeface="Playfair Display"/>
            </a:endParaRPr>
          </a:p>
          <a:p>
            <a:pPr marL="457200" lvl="0" indent="0" algn="l" rtl="0">
              <a:spcBef>
                <a:spcPts val="0"/>
              </a:spcBef>
              <a:spcAft>
                <a:spcPts val="0"/>
              </a:spcAft>
              <a:buNone/>
            </a:pPr>
            <a:r>
              <a:rPr lang="en" sz="2000" dirty="0">
                <a:latin typeface="Playfair Display"/>
                <a:ea typeface="Playfair Display"/>
                <a:cs typeface="Playfair Display"/>
                <a:sym typeface="Playfair Display"/>
              </a:rPr>
              <a:t> </a:t>
            </a:r>
            <a:endParaRPr sz="2000" dirty="0">
              <a:latin typeface="Playfair Display"/>
              <a:ea typeface="Playfair Display"/>
              <a:cs typeface="Playfair Display"/>
              <a:sym typeface="Playfair Display"/>
            </a:endParaRPr>
          </a:p>
          <a:p>
            <a:pPr marL="457200" lvl="0" indent="-355600" algn="l" rtl="0">
              <a:spcBef>
                <a:spcPts val="0"/>
              </a:spcBef>
              <a:spcAft>
                <a:spcPts val="0"/>
              </a:spcAft>
              <a:buSzPts val="2000"/>
              <a:buFont typeface="Playfair Display"/>
              <a:buChar char="●"/>
            </a:pPr>
            <a:r>
              <a:rPr lang="en" sz="2000" dirty="0">
                <a:latin typeface="Playfair Display"/>
                <a:ea typeface="Playfair Display"/>
                <a:cs typeface="Playfair Display"/>
                <a:sym typeface="Playfair Display"/>
              </a:rPr>
              <a:t>Or want to store  information for later use/reading, when you have more time?  </a:t>
            </a:r>
            <a:endParaRPr sz="2000" dirty="0">
              <a:latin typeface="Playfair Display"/>
              <a:ea typeface="Playfair Display"/>
              <a:cs typeface="Playfair Display"/>
              <a:sym typeface="Playfair Display"/>
            </a:endParaRPr>
          </a:p>
        </p:txBody>
      </p:sp>
      <p:pic>
        <p:nvPicPr>
          <p:cNvPr id="4" name="Picture 2" descr="A picture containing drawing&#10;&#10;Description generated with very high confidence">
            <a:extLst>
              <a:ext uri="{FF2B5EF4-FFF2-40B4-BE49-F238E27FC236}">
                <a16:creationId xmlns:a16="http://schemas.microsoft.com/office/drawing/2014/main" id="{A32A7E72-145D-44E4-9280-159F58BDC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8">
            <a:hlinkClick r:id="" action="ppaction://media"/>
            <a:extLst>
              <a:ext uri="{FF2B5EF4-FFF2-40B4-BE49-F238E27FC236}">
                <a16:creationId xmlns:a16="http://schemas.microsoft.com/office/drawing/2014/main" id="{5E1358FF-653E-4888-AF90-1095D0EF7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0" y="463672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rotWithShape="1">
          <a:blip r:embed="rId5">
            <a:alphaModFix/>
          </a:blip>
          <a:srcRect l="1830" r="1830"/>
          <a:stretch/>
        </p:blipFill>
        <p:spPr>
          <a:xfrm>
            <a:off x="4985725" y="0"/>
            <a:ext cx="4158275" cy="2107625"/>
          </a:xfrm>
          <a:prstGeom prst="rect">
            <a:avLst/>
          </a:prstGeom>
          <a:noFill/>
          <a:ln>
            <a:noFill/>
          </a:ln>
        </p:spPr>
      </p:pic>
      <p:sp>
        <p:nvSpPr>
          <p:cNvPr id="181" name="Google Shape;181;p32"/>
          <p:cNvSpPr txBox="1">
            <a:spLocks noGrp="1"/>
          </p:cNvSpPr>
          <p:nvPr>
            <p:ph type="ctrTitle"/>
          </p:nvPr>
        </p:nvSpPr>
        <p:spPr>
          <a:xfrm>
            <a:off x="126225" y="345575"/>
            <a:ext cx="8236800" cy="10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dirty="0">
                <a:latin typeface="Playfair Display"/>
                <a:ea typeface="Playfair Display"/>
                <a:cs typeface="Playfair Display"/>
                <a:sym typeface="Playfair Display"/>
              </a:rPr>
              <a:t>Create to-do lists, tasks, &amp; </a:t>
            </a:r>
            <a:endParaRPr sz="2400" b="0" dirty="0">
              <a:latin typeface="Playfair Display"/>
              <a:ea typeface="Playfair Display"/>
              <a:cs typeface="Playfair Display"/>
              <a:sym typeface="Playfair Display"/>
            </a:endParaRPr>
          </a:p>
          <a:p>
            <a:pPr marL="0" lvl="0" indent="0" algn="l" rtl="0">
              <a:spcBef>
                <a:spcPts val="0"/>
              </a:spcBef>
              <a:spcAft>
                <a:spcPts val="0"/>
              </a:spcAft>
              <a:buNone/>
            </a:pPr>
            <a:r>
              <a:rPr lang="en-US" sz="2400" b="0" dirty="0">
                <a:latin typeface="Playfair Display"/>
                <a:ea typeface="Playfair Display"/>
                <a:cs typeface="Playfair Display"/>
                <a:sym typeface="Playfair Display"/>
              </a:rPr>
              <a:t>r</a:t>
            </a:r>
            <a:r>
              <a:rPr lang="en" sz="2400" b="0" dirty="0">
                <a:latin typeface="Playfair Display"/>
                <a:ea typeface="Playfair Display"/>
                <a:cs typeface="Playfair Display"/>
                <a:sym typeface="Playfair Display"/>
              </a:rPr>
              <a:t>eminders </a:t>
            </a:r>
            <a:r>
              <a:rPr lang="en-US" sz="2400" b="0" dirty="0">
                <a:latin typeface="Playfair Display"/>
                <a:ea typeface="Playfair Display"/>
                <a:cs typeface="Playfair Display"/>
                <a:sym typeface="Playfair Display"/>
              </a:rPr>
              <a:t>with </a:t>
            </a:r>
            <a:r>
              <a:rPr lang="en-US" sz="2400" dirty="0">
                <a:latin typeface="Playfair Display"/>
                <a:ea typeface="Playfair Display"/>
                <a:cs typeface="Playfair Display"/>
                <a:sym typeface="Playfair Display"/>
              </a:rPr>
              <a:t>Todoist</a:t>
            </a:r>
            <a:endParaRPr sz="2400" dirty="0">
              <a:latin typeface="Playfair Display"/>
              <a:ea typeface="Playfair Display"/>
              <a:cs typeface="Playfair Display"/>
              <a:sym typeface="Playfair Display"/>
            </a:endParaRPr>
          </a:p>
          <a:p>
            <a:pPr marL="0" lvl="0" indent="0" algn="l" rtl="0">
              <a:spcBef>
                <a:spcPts val="0"/>
              </a:spcBef>
              <a:spcAft>
                <a:spcPts val="0"/>
              </a:spcAft>
              <a:buNone/>
            </a:pPr>
            <a:r>
              <a:rPr lang="en" sz="2400" b="0" dirty="0">
                <a:solidFill>
                  <a:schemeClr val="hlink"/>
                </a:solidFill>
                <a:uFill>
                  <a:noFill/>
                </a:uFill>
                <a:latin typeface="Playfair Display"/>
                <a:ea typeface="Playfair Display"/>
                <a:cs typeface="Playfair Display"/>
                <a:sym typeface="Playfair Display"/>
                <a:hlinkClick r:id="rId6"/>
              </a:rPr>
              <a:t>https://youtu.be/8ZKq0r-g87M</a:t>
            </a:r>
            <a:endParaRPr sz="2400" b="0" dirty="0">
              <a:latin typeface="Playfair Display"/>
              <a:ea typeface="Playfair Display"/>
              <a:cs typeface="Playfair Display"/>
              <a:sym typeface="Playfair Display"/>
            </a:endParaRPr>
          </a:p>
        </p:txBody>
      </p:sp>
      <p:sp>
        <p:nvSpPr>
          <p:cNvPr id="182" name="Google Shape;182;p32"/>
          <p:cNvSpPr txBox="1"/>
          <p:nvPr/>
        </p:nvSpPr>
        <p:spPr>
          <a:xfrm>
            <a:off x="209593" y="2120120"/>
            <a:ext cx="8724813" cy="27927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Clr>
                <a:schemeClr val="dk1"/>
              </a:buClr>
              <a:buSzPts val="1100"/>
              <a:buFont typeface="Arial"/>
              <a:buNone/>
            </a:pPr>
            <a:r>
              <a:rPr lang="en" sz="2100" b="1" dirty="0">
                <a:solidFill>
                  <a:srgbClr val="202020"/>
                </a:solidFill>
                <a:highlight>
                  <a:srgbClr val="FFFFFF"/>
                </a:highlight>
                <a:latin typeface="Playfair Display"/>
                <a:ea typeface="Playfair Display"/>
                <a:cs typeface="Playfair Display"/>
                <a:sym typeface="Playfair Display"/>
              </a:rPr>
              <a:t>Free up your mental space</a:t>
            </a:r>
            <a:endParaRPr sz="2100" b="1" dirty="0">
              <a:solidFill>
                <a:srgbClr val="202020"/>
              </a:solidFill>
              <a:highlight>
                <a:srgbClr val="FFFFFF"/>
              </a:highlight>
              <a:latin typeface="Playfair Display"/>
              <a:ea typeface="Playfair Display"/>
              <a:cs typeface="Playfair Display"/>
              <a:sym typeface="Playfair Display"/>
            </a:endParaRPr>
          </a:p>
          <a:p>
            <a:pPr marL="0" lvl="0" indent="0" algn="l" rtl="0">
              <a:spcBef>
                <a:spcPts val="0"/>
              </a:spcBef>
              <a:spcAft>
                <a:spcPts val="0"/>
              </a:spcAft>
              <a:buNone/>
            </a:pPr>
            <a:r>
              <a:rPr lang="en" sz="2100" dirty="0">
                <a:solidFill>
                  <a:srgbClr val="202020"/>
                </a:solidFill>
                <a:highlight>
                  <a:srgbClr val="FFFFFF"/>
                </a:highlight>
                <a:latin typeface="Playfair Display"/>
                <a:ea typeface="Playfair Display"/>
                <a:cs typeface="Playfair Display"/>
                <a:sym typeface="Playfair Display"/>
              </a:rPr>
              <a:t>“Regain clarity and calmness by getting all those tasks out of your head and onto your to-do list (no matter where you are or what device you use).”</a:t>
            </a:r>
            <a:endParaRPr sz="2100" dirty="0">
              <a:solidFill>
                <a:srgbClr val="202020"/>
              </a:solidFill>
              <a:highlight>
                <a:srgbClr val="FFFFFF"/>
              </a:highlight>
              <a:latin typeface="Playfair Display"/>
              <a:ea typeface="Playfair Display"/>
              <a:cs typeface="Playfair Display"/>
              <a:sym typeface="Playfair Display"/>
            </a:endParaRPr>
          </a:p>
          <a:p>
            <a:pPr marL="0" lvl="0" indent="0" algn="l" rtl="0">
              <a:spcBef>
                <a:spcPts val="0"/>
              </a:spcBef>
              <a:spcAft>
                <a:spcPts val="0"/>
              </a:spcAft>
              <a:buNone/>
            </a:pPr>
            <a:endParaRPr sz="2100" dirty="0">
              <a:solidFill>
                <a:srgbClr val="202020"/>
              </a:solidFill>
              <a:highlight>
                <a:srgbClr val="FFFFFF"/>
              </a:highlight>
              <a:latin typeface="Playfair Display"/>
              <a:ea typeface="Playfair Display"/>
              <a:cs typeface="Playfair Display"/>
              <a:sym typeface="Playfair Display"/>
            </a:endParaRPr>
          </a:p>
          <a:p>
            <a:pPr marL="0" lvl="0" indent="0" algn="l" rtl="0">
              <a:spcBef>
                <a:spcPts val="0"/>
              </a:spcBef>
              <a:spcAft>
                <a:spcPts val="0"/>
              </a:spcAft>
              <a:buNone/>
            </a:pPr>
            <a:r>
              <a:rPr lang="en" sz="2100" dirty="0">
                <a:solidFill>
                  <a:srgbClr val="202020"/>
                </a:solidFill>
                <a:highlight>
                  <a:srgbClr val="FFFFFF"/>
                </a:highlight>
                <a:latin typeface="Playfair Display"/>
                <a:ea typeface="Playfair Display"/>
                <a:cs typeface="Playfair Display"/>
                <a:sym typeface="Playfair Display"/>
              </a:rPr>
              <a:t>Create tasks, projects, set priority levels, and due dates and even share them with others. Great visualizations to track your productivity.</a:t>
            </a:r>
            <a:endParaRPr sz="2100" dirty="0">
              <a:solidFill>
                <a:srgbClr val="202020"/>
              </a:solidFill>
              <a:highlight>
                <a:srgbClr val="FFFFFF"/>
              </a:highlight>
              <a:latin typeface="Playfair Display"/>
              <a:ea typeface="Playfair Display"/>
              <a:cs typeface="Playfair Display"/>
              <a:sym typeface="Playfair Display"/>
            </a:endParaRPr>
          </a:p>
        </p:txBody>
      </p:sp>
      <p:pic>
        <p:nvPicPr>
          <p:cNvPr id="5" name="Picture 2" descr="A picture containing drawing&#10;&#10;Description generated with very high confidence">
            <a:extLst>
              <a:ext uri="{FF2B5EF4-FFF2-40B4-BE49-F238E27FC236}">
                <a16:creationId xmlns:a16="http://schemas.microsoft.com/office/drawing/2014/main" id="{D01C98B4-08D8-41AB-AC85-6DB849062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399" y="4536346"/>
            <a:ext cx="449944" cy="60715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9">
            <a:hlinkClick r:id="" action="ppaction://media"/>
            <a:extLst>
              <a:ext uri="{FF2B5EF4-FFF2-40B4-BE49-F238E27FC236}">
                <a16:creationId xmlns:a16="http://schemas.microsoft.com/office/drawing/2014/main" id="{BA50293F-0CC3-4660-9793-15D76CA7DE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4769" y="463672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1221</Words>
  <Application>Microsoft Office PowerPoint</Application>
  <PresentationFormat>On-screen Show (16:9)</PresentationFormat>
  <Paragraphs>146</Paragraphs>
  <Slides>22</Slides>
  <Notes>22</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Calibri</vt:lpstr>
      <vt:lpstr>Playfair Display</vt:lpstr>
      <vt:lpstr>Arial</vt:lpstr>
      <vt:lpstr>Helvetica Neue</vt:lpstr>
      <vt:lpstr>Simple Light</vt:lpstr>
      <vt:lpstr>1_Simple Light</vt:lpstr>
      <vt:lpstr>PowerPoint Presentation</vt:lpstr>
      <vt:lpstr>PowerPoint Presentation</vt:lpstr>
      <vt:lpstr>PowerPoint Presentation</vt:lpstr>
      <vt:lpstr>Pew Research Center study from 2019 shows that :  -96% of Americans own a cell phone.   -81% of Americans own a smartphone which is up from 77% in 2016 and from 35% in 2011.   This is across gender, race, age, education and income lines  More of us are “connected on the go” than ever before!   Reference: https://www.pewresearch.org/internet/fact-sheet/mobile/  </vt:lpstr>
      <vt:lpstr>PowerPoint Presentation</vt:lpstr>
      <vt:lpstr>We will explore three themes</vt:lpstr>
      <vt:lpstr>But before we begin,  keep the following  in mind: </vt:lpstr>
      <vt:lpstr>Escape your Mind   Need to stay on task, keep organized, or stick to a plan of action?  Looking for a new way to connect with others?   Or want to store  information for later use/reading, when you have more time?  </vt:lpstr>
      <vt:lpstr>Create to-do lists, tasks, &amp;  reminders with Todoist https://youtu.be/8ZKq0r-g87M</vt:lpstr>
      <vt:lpstr> Dialup https://dialup.com/ https://quarantinechat.com/ Reviving the magic of talking on the phone. Dialup is a voice-chat app that connects you serendipitously to the people you want to stay in touch with. Try their  </vt:lpstr>
      <vt:lpstr>Organize your Information with Pocket    https://www.youtube.com/watch?v=MoJHYNKmS2U</vt:lpstr>
      <vt:lpstr> Center your Body</vt:lpstr>
      <vt:lpstr>Fooducate https://www.fooducate.com/   Eat better. Lose weight. Get healthy.  Includes health tracker, diet tips, &amp; trending recipes.</vt:lpstr>
      <vt:lpstr>     Let Sleep Cycle coach you to better sleep  https://www.sleepcycle.com/</vt:lpstr>
      <vt:lpstr>Nike Training Club https://www.nike.com/ntc-app?cp=34674701600_search_&amp;gclid=CLfp3_yJ8OgCFVV6gQodUjgO_A&amp;gclsrc=ds</vt:lpstr>
      <vt:lpstr>   Tickle your Spirit</vt:lpstr>
      <vt:lpstr>Learn a new language with Duolingo</vt:lpstr>
      <vt:lpstr>Musée du Louvre Official App  https://www.louvre.fr/en/mediaapps/musee-du-louvre-official-app</vt:lpstr>
      <vt:lpstr>Pacifica </vt:lpstr>
      <vt:lpstr>PowerPoint Presentation</vt:lpstr>
      <vt:lpstr>  Slide References:  Slide 1: https://pixabay.com/photos/protective-mask-protection-duty-5021416/  Slide 2: https://pixabay.com/illustrations/quarantine-virus-coronavirus-4925797/  Slide 4: https://pixabay.com/photos/change-board-door-new-beginning-4056014/  Slide 5: https://pixabay.com/vectors/mask-virus-coronavirus-disease-4964590/  Slide 6: https://pixabay.com/photos/head-man-person-people-face-2379686/  Slide 6: https://pixabay.com/photos/skull-vertebrae-anatomy-bone-body-778073/  Slide 6: https://pixabay.com/photos/dream-catcher-dreamcatcher-feather-4065288/  Slide 7: https://pixabay.com/illustrations/face-soul-head-smoke-light-sad-622904/  Slide 11: https://pixabay.com/photos/family-artist-s-mannequin-figure-2755604/  Slide 15: https://pixabay.com/photos/feather-ease-airy-plumage-1598302/  Slide 19: https://pixabay.com/photos/shopping-toilet-paper-covid-19-4974738/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Avila</dc:creator>
  <cp:lastModifiedBy>Sandy Avila</cp:lastModifiedBy>
  <cp:revision>16</cp:revision>
  <dcterms:modified xsi:type="dcterms:W3CDTF">2020-04-18T15:56:32Z</dcterms:modified>
</cp:coreProperties>
</file>