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6" r:id="rId1"/>
    <p:sldMasterId id="2147483751" r:id="rId2"/>
    <p:sldMasterId id="2147483660" r:id="rId3"/>
  </p:sldMasterIdLst>
  <p:sldIdLst>
    <p:sldId id="256" r:id="rId4"/>
    <p:sldId id="259" r:id="rId5"/>
    <p:sldId id="262" r:id="rId6"/>
    <p:sldId id="261" r:id="rId7"/>
    <p:sldId id="263" r:id="rId8"/>
    <p:sldId id="286" r:id="rId9"/>
    <p:sldId id="288" r:id="rId10"/>
    <p:sldId id="289" r:id="rId11"/>
    <p:sldId id="290" r:id="rId12"/>
    <p:sldId id="275" r:id="rId13"/>
    <p:sldId id="277" r:id="rId14"/>
    <p:sldId id="278" r:id="rId15"/>
    <p:sldId id="279" r:id="rId16"/>
    <p:sldId id="280" r:id="rId17"/>
    <p:sldId id="281" r:id="rId18"/>
    <p:sldId id="291" r:id="rId19"/>
    <p:sldId id="283" r:id="rId20"/>
    <p:sldId id="284" r:id="rId21"/>
    <p:sldId id="282" r:id="rId22"/>
    <p:sldId id="292" r:id="rId23"/>
    <p:sldId id="293" r:id="rId24"/>
    <p:sldId id="297" r:id="rId25"/>
    <p:sldId id="264" r:id="rId26"/>
    <p:sldId id="296" r:id="rId27"/>
    <p:sldId id="294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461C985-3949-41E1-A94D-A255452D9AC3}" type="doc">
      <dgm:prSet loTypeId="urn:microsoft.com/office/officeart/2008/layout/LinedLis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59B73CE8-01A5-4CA3-92FF-3A1CAC3F47AC}">
      <dgm:prSet custT="1"/>
      <dgm:spPr/>
      <dgm:t>
        <a:bodyPr/>
        <a:lstStyle/>
        <a:p>
          <a:r>
            <a:rPr lang="en-US" sz="4800" b="1" dirty="0"/>
            <a:t>What</a:t>
          </a:r>
          <a:r>
            <a:rPr lang="en-US" sz="4800" dirty="0"/>
            <a:t> is data visualization? </a:t>
          </a:r>
        </a:p>
      </dgm:t>
    </dgm:pt>
    <dgm:pt modelId="{EA9B7E91-D844-403B-A5FF-50C38EC753D5}" type="parTrans" cxnId="{31E5E973-1A68-4648-B289-D832F9156F80}">
      <dgm:prSet/>
      <dgm:spPr/>
      <dgm:t>
        <a:bodyPr/>
        <a:lstStyle/>
        <a:p>
          <a:endParaRPr lang="en-US"/>
        </a:p>
      </dgm:t>
    </dgm:pt>
    <dgm:pt modelId="{1EB39EBB-7F3F-463E-AC7D-4953F3032EFB}" type="sibTrans" cxnId="{31E5E973-1A68-4648-B289-D832F9156F80}">
      <dgm:prSet/>
      <dgm:spPr/>
      <dgm:t>
        <a:bodyPr/>
        <a:lstStyle/>
        <a:p>
          <a:endParaRPr lang="en-US"/>
        </a:p>
      </dgm:t>
    </dgm:pt>
    <dgm:pt modelId="{D8C97149-4E54-49E6-8ED8-EF49853B1503}">
      <dgm:prSet custT="1"/>
      <dgm:spPr/>
      <dgm:t>
        <a:bodyPr/>
        <a:lstStyle/>
        <a:p>
          <a:r>
            <a:rPr lang="en-US" sz="4800" b="1" dirty="0"/>
            <a:t>Why</a:t>
          </a:r>
          <a:r>
            <a:rPr lang="en-US" sz="4800" dirty="0"/>
            <a:t> do we  visualize data? </a:t>
          </a:r>
        </a:p>
      </dgm:t>
    </dgm:pt>
    <dgm:pt modelId="{36A4F8A6-BDA0-4F86-8162-BAC6E5079046}" type="parTrans" cxnId="{312369DC-A737-421F-9D80-7BEBCCB046F4}">
      <dgm:prSet/>
      <dgm:spPr/>
      <dgm:t>
        <a:bodyPr/>
        <a:lstStyle/>
        <a:p>
          <a:endParaRPr lang="en-US"/>
        </a:p>
      </dgm:t>
    </dgm:pt>
    <dgm:pt modelId="{7712B4F2-B76A-4801-8BAB-65402AA9AADC}" type="sibTrans" cxnId="{312369DC-A737-421F-9D80-7BEBCCB046F4}">
      <dgm:prSet/>
      <dgm:spPr/>
      <dgm:t>
        <a:bodyPr/>
        <a:lstStyle/>
        <a:p>
          <a:endParaRPr lang="en-US"/>
        </a:p>
      </dgm:t>
    </dgm:pt>
    <dgm:pt modelId="{3BBFBD50-9C90-4BB4-BE5E-3CC39CF18DD5}">
      <dgm:prSet custT="1"/>
      <dgm:spPr/>
      <dgm:t>
        <a:bodyPr/>
        <a:lstStyle/>
        <a:p>
          <a:r>
            <a:rPr lang="en-US" sz="4800" b="1" dirty="0"/>
            <a:t>How</a:t>
          </a:r>
          <a:r>
            <a:rPr lang="en-US" sz="4800" dirty="0"/>
            <a:t> do we  visualize data?</a:t>
          </a:r>
        </a:p>
      </dgm:t>
    </dgm:pt>
    <dgm:pt modelId="{05CB1BE5-CF9C-4256-92A7-36D4BB40E6C7}" type="parTrans" cxnId="{47F86B60-8509-4E70-AAD8-E223E931E1BF}">
      <dgm:prSet/>
      <dgm:spPr/>
      <dgm:t>
        <a:bodyPr/>
        <a:lstStyle/>
        <a:p>
          <a:endParaRPr lang="en-US"/>
        </a:p>
      </dgm:t>
    </dgm:pt>
    <dgm:pt modelId="{B665CDFD-7F89-4051-9A12-FBDBBC411987}" type="sibTrans" cxnId="{47F86B60-8509-4E70-AAD8-E223E931E1BF}">
      <dgm:prSet/>
      <dgm:spPr/>
      <dgm:t>
        <a:bodyPr/>
        <a:lstStyle/>
        <a:p>
          <a:endParaRPr lang="en-US"/>
        </a:p>
      </dgm:t>
    </dgm:pt>
    <dgm:pt modelId="{AE53A0F1-E23D-4329-859A-4B85DEA4D48A}" type="pres">
      <dgm:prSet presAssocID="{9461C985-3949-41E1-A94D-A255452D9AC3}" presName="vert0" presStyleCnt="0">
        <dgm:presLayoutVars>
          <dgm:dir/>
          <dgm:animOne val="branch"/>
          <dgm:animLvl val="lvl"/>
        </dgm:presLayoutVars>
      </dgm:prSet>
      <dgm:spPr/>
    </dgm:pt>
    <dgm:pt modelId="{A9BA0503-E2CC-48D3-9E9D-C8F8B9B40601}" type="pres">
      <dgm:prSet presAssocID="{59B73CE8-01A5-4CA3-92FF-3A1CAC3F47AC}" presName="thickLine" presStyleLbl="alignNode1" presStyleIdx="0" presStyleCnt="3"/>
      <dgm:spPr/>
    </dgm:pt>
    <dgm:pt modelId="{EA3155DB-A099-4A60-AF86-BCEC91332917}" type="pres">
      <dgm:prSet presAssocID="{59B73CE8-01A5-4CA3-92FF-3A1CAC3F47AC}" presName="horz1" presStyleCnt="0"/>
      <dgm:spPr/>
    </dgm:pt>
    <dgm:pt modelId="{11B6BBCD-3CC4-4228-8C0A-F118F88E54FE}" type="pres">
      <dgm:prSet presAssocID="{59B73CE8-01A5-4CA3-92FF-3A1CAC3F47AC}" presName="tx1" presStyleLbl="revTx" presStyleIdx="0" presStyleCnt="3"/>
      <dgm:spPr/>
    </dgm:pt>
    <dgm:pt modelId="{959435D9-9DF8-46C5-B19F-18077BD9D975}" type="pres">
      <dgm:prSet presAssocID="{59B73CE8-01A5-4CA3-92FF-3A1CAC3F47AC}" presName="vert1" presStyleCnt="0"/>
      <dgm:spPr/>
    </dgm:pt>
    <dgm:pt modelId="{935FAEB0-A430-4663-9B45-3E5FD11E8F47}" type="pres">
      <dgm:prSet presAssocID="{D8C97149-4E54-49E6-8ED8-EF49853B1503}" presName="thickLine" presStyleLbl="alignNode1" presStyleIdx="1" presStyleCnt="3"/>
      <dgm:spPr/>
    </dgm:pt>
    <dgm:pt modelId="{EB9DBAA9-8B9D-45E0-BD8D-3A507DB8CFB4}" type="pres">
      <dgm:prSet presAssocID="{D8C97149-4E54-49E6-8ED8-EF49853B1503}" presName="horz1" presStyleCnt="0"/>
      <dgm:spPr/>
    </dgm:pt>
    <dgm:pt modelId="{4A41D811-4183-4FFC-B716-7366D7B7AB6C}" type="pres">
      <dgm:prSet presAssocID="{D8C97149-4E54-49E6-8ED8-EF49853B1503}" presName="tx1" presStyleLbl="revTx" presStyleIdx="1" presStyleCnt="3"/>
      <dgm:spPr/>
    </dgm:pt>
    <dgm:pt modelId="{AD142C09-C545-4CF6-B43F-69D61EC79377}" type="pres">
      <dgm:prSet presAssocID="{D8C97149-4E54-49E6-8ED8-EF49853B1503}" presName="vert1" presStyleCnt="0"/>
      <dgm:spPr/>
    </dgm:pt>
    <dgm:pt modelId="{6273AD66-F657-4A9B-85B4-DD56664398F0}" type="pres">
      <dgm:prSet presAssocID="{3BBFBD50-9C90-4BB4-BE5E-3CC39CF18DD5}" presName="thickLine" presStyleLbl="alignNode1" presStyleIdx="2" presStyleCnt="3"/>
      <dgm:spPr/>
    </dgm:pt>
    <dgm:pt modelId="{50136434-C96E-4037-93CE-FCF6CA0708E0}" type="pres">
      <dgm:prSet presAssocID="{3BBFBD50-9C90-4BB4-BE5E-3CC39CF18DD5}" presName="horz1" presStyleCnt="0"/>
      <dgm:spPr/>
    </dgm:pt>
    <dgm:pt modelId="{89CABA31-9122-4FD1-975D-09AF0BC5192C}" type="pres">
      <dgm:prSet presAssocID="{3BBFBD50-9C90-4BB4-BE5E-3CC39CF18DD5}" presName="tx1" presStyleLbl="revTx" presStyleIdx="2" presStyleCnt="3"/>
      <dgm:spPr/>
    </dgm:pt>
    <dgm:pt modelId="{C22A24BE-3EE8-4AC1-98B1-562B8A522BC1}" type="pres">
      <dgm:prSet presAssocID="{3BBFBD50-9C90-4BB4-BE5E-3CC39CF18DD5}" presName="vert1" presStyleCnt="0"/>
      <dgm:spPr/>
    </dgm:pt>
  </dgm:ptLst>
  <dgm:cxnLst>
    <dgm:cxn modelId="{47F86B60-8509-4E70-AAD8-E223E931E1BF}" srcId="{9461C985-3949-41E1-A94D-A255452D9AC3}" destId="{3BBFBD50-9C90-4BB4-BE5E-3CC39CF18DD5}" srcOrd="2" destOrd="0" parTransId="{05CB1BE5-CF9C-4256-92A7-36D4BB40E6C7}" sibTransId="{B665CDFD-7F89-4051-9A12-FBDBBC411987}"/>
    <dgm:cxn modelId="{AC74276F-1957-46C1-AFFA-BE170025E38C}" type="presOf" srcId="{9461C985-3949-41E1-A94D-A255452D9AC3}" destId="{AE53A0F1-E23D-4329-859A-4B85DEA4D48A}" srcOrd="0" destOrd="0" presId="urn:microsoft.com/office/officeart/2008/layout/LinedList"/>
    <dgm:cxn modelId="{31E5E973-1A68-4648-B289-D832F9156F80}" srcId="{9461C985-3949-41E1-A94D-A255452D9AC3}" destId="{59B73CE8-01A5-4CA3-92FF-3A1CAC3F47AC}" srcOrd="0" destOrd="0" parTransId="{EA9B7E91-D844-403B-A5FF-50C38EC753D5}" sibTransId="{1EB39EBB-7F3F-463E-AC7D-4953F3032EFB}"/>
    <dgm:cxn modelId="{A1CE3A90-85FF-4241-8E78-FFEECEC6828E}" type="presOf" srcId="{D8C97149-4E54-49E6-8ED8-EF49853B1503}" destId="{4A41D811-4183-4FFC-B716-7366D7B7AB6C}" srcOrd="0" destOrd="0" presId="urn:microsoft.com/office/officeart/2008/layout/LinedList"/>
    <dgm:cxn modelId="{B82F0AA5-20DC-434D-8C79-53BABFAF8618}" type="presOf" srcId="{3BBFBD50-9C90-4BB4-BE5E-3CC39CF18DD5}" destId="{89CABA31-9122-4FD1-975D-09AF0BC5192C}" srcOrd="0" destOrd="0" presId="urn:microsoft.com/office/officeart/2008/layout/LinedList"/>
    <dgm:cxn modelId="{AF87EFBC-A39C-43B8-8BFB-9084B40CCC24}" type="presOf" srcId="{59B73CE8-01A5-4CA3-92FF-3A1CAC3F47AC}" destId="{11B6BBCD-3CC4-4228-8C0A-F118F88E54FE}" srcOrd="0" destOrd="0" presId="urn:microsoft.com/office/officeart/2008/layout/LinedList"/>
    <dgm:cxn modelId="{312369DC-A737-421F-9D80-7BEBCCB046F4}" srcId="{9461C985-3949-41E1-A94D-A255452D9AC3}" destId="{D8C97149-4E54-49E6-8ED8-EF49853B1503}" srcOrd="1" destOrd="0" parTransId="{36A4F8A6-BDA0-4F86-8162-BAC6E5079046}" sibTransId="{7712B4F2-B76A-4801-8BAB-65402AA9AADC}"/>
    <dgm:cxn modelId="{62CA7A05-04AB-4A8A-9920-5D2E20E8A0B4}" type="presParOf" srcId="{AE53A0F1-E23D-4329-859A-4B85DEA4D48A}" destId="{A9BA0503-E2CC-48D3-9E9D-C8F8B9B40601}" srcOrd="0" destOrd="0" presId="urn:microsoft.com/office/officeart/2008/layout/LinedList"/>
    <dgm:cxn modelId="{2A517DDD-DB3C-4E86-AE24-3C70E9EE8042}" type="presParOf" srcId="{AE53A0F1-E23D-4329-859A-4B85DEA4D48A}" destId="{EA3155DB-A099-4A60-AF86-BCEC91332917}" srcOrd="1" destOrd="0" presId="urn:microsoft.com/office/officeart/2008/layout/LinedList"/>
    <dgm:cxn modelId="{19BFE738-4386-4800-AA33-7CBD024F354D}" type="presParOf" srcId="{EA3155DB-A099-4A60-AF86-BCEC91332917}" destId="{11B6BBCD-3CC4-4228-8C0A-F118F88E54FE}" srcOrd="0" destOrd="0" presId="urn:microsoft.com/office/officeart/2008/layout/LinedList"/>
    <dgm:cxn modelId="{E8057D67-3A76-476C-AB19-D1A5D335FCC8}" type="presParOf" srcId="{EA3155DB-A099-4A60-AF86-BCEC91332917}" destId="{959435D9-9DF8-46C5-B19F-18077BD9D975}" srcOrd="1" destOrd="0" presId="urn:microsoft.com/office/officeart/2008/layout/LinedList"/>
    <dgm:cxn modelId="{1F26B92B-ACBA-4D40-8029-E10717F50732}" type="presParOf" srcId="{AE53A0F1-E23D-4329-859A-4B85DEA4D48A}" destId="{935FAEB0-A430-4663-9B45-3E5FD11E8F47}" srcOrd="2" destOrd="0" presId="urn:microsoft.com/office/officeart/2008/layout/LinedList"/>
    <dgm:cxn modelId="{9FFF8E06-05C0-4829-947C-3F13EF45D1DC}" type="presParOf" srcId="{AE53A0F1-E23D-4329-859A-4B85DEA4D48A}" destId="{EB9DBAA9-8B9D-45E0-BD8D-3A507DB8CFB4}" srcOrd="3" destOrd="0" presId="urn:microsoft.com/office/officeart/2008/layout/LinedList"/>
    <dgm:cxn modelId="{7A6D876B-42B8-41AB-91AC-A6718BA2A6A0}" type="presParOf" srcId="{EB9DBAA9-8B9D-45E0-BD8D-3A507DB8CFB4}" destId="{4A41D811-4183-4FFC-B716-7366D7B7AB6C}" srcOrd="0" destOrd="0" presId="urn:microsoft.com/office/officeart/2008/layout/LinedList"/>
    <dgm:cxn modelId="{04E57EB7-F646-4871-8A0C-3BF3646A3E8C}" type="presParOf" srcId="{EB9DBAA9-8B9D-45E0-BD8D-3A507DB8CFB4}" destId="{AD142C09-C545-4CF6-B43F-69D61EC79377}" srcOrd="1" destOrd="0" presId="urn:microsoft.com/office/officeart/2008/layout/LinedList"/>
    <dgm:cxn modelId="{60EFA25A-3F6D-4CFC-82BE-E616BAADB02B}" type="presParOf" srcId="{AE53A0F1-E23D-4329-859A-4B85DEA4D48A}" destId="{6273AD66-F657-4A9B-85B4-DD56664398F0}" srcOrd="4" destOrd="0" presId="urn:microsoft.com/office/officeart/2008/layout/LinedList"/>
    <dgm:cxn modelId="{A4DF38F8-DC2A-4276-B265-215C35062683}" type="presParOf" srcId="{AE53A0F1-E23D-4329-859A-4B85DEA4D48A}" destId="{50136434-C96E-4037-93CE-FCF6CA0708E0}" srcOrd="5" destOrd="0" presId="urn:microsoft.com/office/officeart/2008/layout/LinedList"/>
    <dgm:cxn modelId="{13ABB8E2-784C-4256-ADA6-4820E8A36493}" type="presParOf" srcId="{50136434-C96E-4037-93CE-FCF6CA0708E0}" destId="{89CABA31-9122-4FD1-975D-09AF0BC5192C}" srcOrd="0" destOrd="0" presId="urn:microsoft.com/office/officeart/2008/layout/LinedList"/>
    <dgm:cxn modelId="{A6DA34C8-6388-427E-B526-E97FEB4F388F}" type="presParOf" srcId="{50136434-C96E-4037-93CE-FCF6CA0708E0}" destId="{C22A24BE-3EE8-4AC1-98B1-562B8A522BC1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9BA0503-E2CC-48D3-9E9D-C8F8B9B40601}">
      <dsp:nvSpPr>
        <dsp:cNvPr id="0" name=""/>
        <dsp:cNvSpPr/>
      </dsp:nvSpPr>
      <dsp:spPr>
        <a:xfrm>
          <a:off x="0" y="2919"/>
          <a:ext cx="6130548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1B6BBCD-3CC4-4228-8C0A-F118F88E54FE}">
      <dsp:nvSpPr>
        <dsp:cNvPr id="0" name=""/>
        <dsp:cNvSpPr/>
      </dsp:nvSpPr>
      <dsp:spPr>
        <a:xfrm>
          <a:off x="0" y="2919"/>
          <a:ext cx="6130548" cy="199131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2880" tIns="182880" rIns="182880" bIns="182880" numCol="1" spcCol="1270" anchor="t" anchorCtr="0">
          <a:noAutofit/>
        </a:bodyPr>
        <a:lstStyle/>
        <a:p>
          <a:pPr marL="0" lvl="0" indent="0" algn="l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b="1" kern="1200" dirty="0"/>
            <a:t>What</a:t>
          </a:r>
          <a:r>
            <a:rPr lang="en-US" sz="4800" kern="1200" dirty="0"/>
            <a:t> is data visualization? </a:t>
          </a:r>
        </a:p>
      </dsp:txBody>
      <dsp:txXfrm>
        <a:off x="0" y="2919"/>
        <a:ext cx="6130548" cy="1991313"/>
      </dsp:txXfrm>
    </dsp:sp>
    <dsp:sp modelId="{935FAEB0-A430-4663-9B45-3E5FD11E8F47}">
      <dsp:nvSpPr>
        <dsp:cNvPr id="0" name=""/>
        <dsp:cNvSpPr/>
      </dsp:nvSpPr>
      <dsp:spPr>
        <a:xfrm>
          <a:off x="0" y="1994233"/>
          <a:ext cx="6130548" cy="0"/>
        </a:xfrm>
        <a:prstGeom prst="line">
          <a:avLst/>
        </a:prstGeom>
        <a:solidFill>
          <a:schemeClr val="accent2">
            <a:hueOff val="-3277702"/>
            <a:satOff val="-3888"/>
            <a:lumOff val="-2059"/>
            <a:alphaOff val="0"/>
          </a:schemeClr>
        </a:solidFill>
        <a:ln w="12700" cap="flat" cmpd="sng" algn="ctr">
          <a:solidFill>
            <a:schemeClr val="accent2">
              <a:hueOff val="-3277702"/>
              <a:satOff val="-3888"/>
              <a:lumOff val="-205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A41D811-4183-4FFC-B716-7366D7B7AB6C}">
      <dsp:nvSpPr>
        <dsp:cNvPr id="0" name=""/>
        <dsp:cNvSpPr/>
      </dsp:nvSpPr>
      <dsp:spPr>
        <a:xfrm>
          <a:off x="0" y="1994233"/>
          <a:ext cx="6130548" cy="199131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2880" tIns="182880" rIns="182880" bIns="182880" numCol="1" spcCol="1270" anchor="t" anchorCtr="0">
          <a:noAutofit/>
        </a:bodyPr>
        <a:lstStyle/>
        <a:p>
          <a:pPr marL="0" lvl="0" indent="0" algn="l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b="1" kern="1200" dirty="0"/>
            <a:t>Why</a:t>
          </a:r>
          <a:r>
            <a:rPr lang="en-US" sz="4800" kern="1200" dirty="0"/>
            <a:t> do we  visualize data? </a:t>
          </a:r>
        </a:p>
      </dsp:txBody>
      <dsp:txXfrm>
        <a:off x="0" y="1994233"/>
        <a:ext cx="6130548" cy="1991313"/>
      </dsp:txXfrm>
    </dsp:sp>
    <dsp:sp modelId="{6273AD66-F657-4A9B-85B4-DD56664398F0}">
      <dsp:nvSpPr>
        <dsp:cNvPr id="0" name=""/>
        <dsp:cNvSpPr/>
      </dsp:nvSpPr>
      <dsp:spPr>
        <a:xfrm>
          <a:off x="0" y="3985546"/>
          <a:ext cx="6130548" cy="0"/>
        </a:xfrm>
        <a:prstGeom prst="line">
          <a:avLst/>
        </a:prstGeom>
        <a:solidFill>
          <a:schemeClr val="accent2">
            <a:hueOff val="-6555403"/>
            <a:satOff val="-7776"/>
            <a:lumOff val="-4117"/>
            <a:alphaOff val="0"/>
          </a:schemeClr>
        </a:solidFill>
        <a:ln w="12700" cap="flat" cmpd="sng" algn="ctr">
          <a:solidFill>
            <a:schemeClr val="accent2">
              <a:hueOff val="-6555403"/>
              <a:satOff val="-7776"/>
              <a:lumOff val="-411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9CABA31-9122-4FD1-975D-09AF0BC5192C}">
      <dsp:nvSpPr>
        <dsp:cNvPr id="0" name=""/>
        <dsp:cNvSpPr/>
      </dsp:nvSpPr>
      <dsp:spPr>
        <a:xfrm>
          <a:off x="0" y="3985546"/>
          <a:ext cx="6130548" cy="199131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2880" tIns="182880" rIns="182880" bIns="182880" numCol="1" spcCol="1270" anchor="t" anchorCtr="0">
          <a:noAutofit/>
        </a:bodyPr>
        <a:lstStyle/>
        <a:p>
          <a:pPr marL="0" lvl="0" indent="0" algn="l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b="1" kern="1200" dirty="0"/>
            <a:t>How</a:t>
          </a:r>
          <a:r>
            <a:rPr lang="en-US" sz="4800" kern="1200" dirty="0"/>
            <a:t> do we  visualize data?</a:t>
          </a:r>
        </a:p>
      </dsp:txBody>
      <dsp:txXfrm>
        <a:off x="0" y="3985546"/>
        <a:ext cx="6130548" cy="199131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DE1A06-8754-4870-9E44-E39BADAD98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527F020-BBC3-49BB-91C2-5B2CBD64B3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7C0C22-EBDA-4130-87AE-CB28BC19B0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DB8D0-98ED-4B86-9D5F-E61ADC70144D}" type="datetimeFigureOut">
              <a:rPr lang="en-US" smtClean="0"/>
              <a:t>8/5/2020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A419A8-07CA-4A4C-AEC2-C40D4D50AF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FA7B86-E610-42EA-B4DC-C2F4477852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8A7BA06D-B3FF-4E91-8639-B4569AE3AA23}"/>
              </a:ext>
            </a:extLst>
          </p:cNvPr>
          <p:cNvSpPr/>
          <p:nvPr/>
        </p:nvSpPr>
        <p:spPr>
          <a:xfrm>
            <a:off x="10208695" y="1"/>
            <a:ext cx="1135066" cy="477997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Arc 7">
            <a:extLst>
              <a:ext uri="{FF2B5EF4-FFF2-40B4-BE49-F238E27FC236}">
                <a16:creationId xmlns:a16="http://schemas.microsoft.com/office/drawing/2014/main" id="{2B30C86D-5A07-48BC-9C9D-6F9A2DB1E9E1}"/>
              </a:ext>
            </a:extLst>
          </p:cNvPr>
          <p:cNvSpPr/>
          <p:nvPr/>
        </p:nvSpPr>
        <p:spPr>
          <a:xfrm rot="10800000" flipV="1">
            <a:off x="555710" y="106482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86762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F6E5D1-6D19-4E7F-9B4E-42326B7716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AD2A06C-F91A-4ADC-9CD2-61F0A4D7EE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43AA9A-2280-4F63-8B3D-20742AE690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DB8D0-98ED-4B86-9D5F-E61ADC70144D}" type="datetimeFigureOut">
              <a:rPr lang="en-US" smtClean="0"/>
              <a:t>8/5/2020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0D986B-E58E-43B6-8A80-FFA9D8F748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140D36-2E71-4F27-967F-7A3E4C6EE1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C1609904-5327-4D2C-A445-B270A00F3B5F}"/>
              </a:ext>
            </a:extLst>
          </p:cNvPr>
          <p:cNvSpPr/>
          <p:nvPr/>
        </p:nvSpPr>
        <p:spPr>
          <a:xfrm rot="16200000">
            <a:off x="-388933" y="4841194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30FC7BEC-08C5-4D95-9C84-B48BC8AD1C94}"/>
              </a:ext>
            </a:extLst>
          </p:cNvPr>
          <p:cNvSpPr/>
          <p:nvPr/>
        </p:nvSpPr>
        <p:spPr>
          <a:xfrm>
            <a:off x="10494433" y="2"/>
            <a:ext cx="849328" cy="357668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84898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81FEA3D-0C7F-45CD-B6A0-942F707B363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E8B8A12-BCE6-4D03-A637-1DEC8924BEF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749755-9FF4-428A-AEB7-1A64774667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DB8D0-98ED-4B86-9D5F-E61ADC70144D}" type="datetimeFigureOut">
              <a:rPr lang="en-US" smtClean="0"/>
              <a:t>8/5/2020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141836-11E2-49FD-877D-53B74514A9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D24C42-4B05-4EEF-BE14-29041EC9C0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5BADDEB1-F604-408B-B02A-A2814606E6AF}"/>
              </a:ext>
            </a:extLst>
          </p:cNvPr>
          <p:cNvSpPr/>
          <p:nvPr/>
        </p:nvSpPr>
        <p:spPr>
          <a:xfrm rot="16200000">
            <a:off x="-388933" y="4841194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D8DF7987-332F-4D6C-81C3-990F39C76C96}"/>
              </a:ext>
            </a:extLst>
          </p:cNvPr>
          <p:cNvSpPr/>
          <p:nvPr/>
        </p:nvSpPr>
        <p:spPr>
          <a:xfrm>
            <a:off x="10494433" y="2"/>
            <a:ext cx="849328" cy="357668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31757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raphic 1" descr="Tag=AccentColor&#10;Flavor=Light&#10;Target=Fill">
            <a:extLst>
              <a:ext uri="{FF2B5EF4-FFF2-40B4-BE49-F238E27FC236}">
                <a16:creationId xmlns:a16="http://schemas.microsoft.com/office/drawing/2014/main" id="{0D57E7FA-E8FC-45AC-868F-CDC8144939D6}"/>
              </a:ext>
            </a:extLst>
          </p:cNvPr>
          <p:cNvSpPr/>
          <p:nvPr/>
        </p:nvSpPr>
        <p:spPr>
          <a:xfrm rot="10800000" flipV="1">
            <a:off x="2599854" y="527562"/>
            <a:ext cx="6992292" cy="5102484"/>
          </a:xfrm>
          <a:custGeom>
            <a:avLst/>
            <a:gdLst>
              <a:gd name="connsiteX0" fmla="*/ 5458905 w 6886274"/>
              <a:gd name="connsiteY0" fmla="*/ 754119 h 5025119"/>
              <a:gd name="connsiteX1" fmla="*/ 3455557 w 6886274"/>
              <a:gd name="connsiteY1" fmla="*/ 1027709 h 5025119"/>
              <a:gd name="connsiteX2" fmla="*/ 3338677 w 6886274"/>
              <a:gd name="connsiteY2" fmla="*/ 1021381 h 5025119"/>
              <a:gd name="connsiteX3" fmla="*/ 2518280 w 6886274"/>
              <a:gd name="connsiteY3" fmla="*/ 980435 h 5025119"/>
              <a:gd name="connsiteX4" fmla="*/ 1673687 w 6886274"/>
              <a:gd name="connsiteY4" fmla="*/ 739229 h 5025119"/>
              <a:gd name="connsiteX5" fmla="*/ 1183459 w 6886274"/>
              <a:gd name="connsiteY5" fmla="*/ 397149 h 5025119"/>
              <a:gd name="connsiteX6" fmla="*/ 977987 w 6886274"/>
              <a:gd name="connsiteY6" fmla="*/ 241184 h 5025119"/>
              <a:gd name="connsiteX7" fmla="*/ 788150 w 6886274"/>
              <a:gd name="connsiteY7" fmla="*/ 66980 h 5025119"/>
              <a:gd name="connsiteX8" fmla="*/ 721148 w 6886274"/>
              <a:gd name="connsiteY8" fmla="*/ 31990 h 5025119"/>
              <a:gd name="connsiteX9" fmla="*/ 701792 w 6886274"/>
              <a:gd name="connsiteY9" fmla="*/ 32362 h 5025119"/>
              <a:gd name="connsiteX10" fmla="*/ 686530 w 6886274"/>
              <a:gd name="connsiteY10" fmla="*/ 43157 h 5025119"/>
              <a:gd name="connsiteX11" fmla="*/ 693603 w 6886274"/>
              <a:gd name="connsiteY11" fmla="*/ 58046 h 5025119"/>
              <a:gd name="connsiteX12" fmla="*/ 705886 w 6886274"/>
              <a:gd name="connsiteY12" fmla="*/ 65491 h 5025119"/>
              <a:gd name="connsiteX13" fmla="*/ 762838 w 6886274"/>
              <a:gd name="connsiteY13" fmla="*/ 112764 h 5025119"/>
              <a:gd name="connsiteX14" fmla="*/ 764327 w 6886274"/>
              <a:gd name="connsiteY14" fmla="*/ 140309 h 5025119"/>
              <a:gd name="connsiteX15" fmla="*/ 775121 w 6886274"/>
              <a:gd name="connsiteY15" fmla="*/ 159666 h 5025119"/>
              <a:gd name="connsiteX16" fmla="*/ 823139 w 6886274"/>
              <a:gd name="connsiteY16" fmla="*/ 176416 h 5025119"/>
              <a:gd name="connsiteX17" fmla="*/ 707748 w 6886274"/>
              <a:gd name="connsiteY17" fmla="*/ 109414 h 5025119"/>
              <a:gd name="connsiteX18" fmla="*/ 681319 w 6886274"/>
              <a:gd name="connsiteY18" fmla="*/ 69958 h 5025119"/>
              <a:gd name="connsiteX19" fmla="*/ 640746 w 6886274"/>
              <a:gd name="connsiteY19" fmla="*/ 67352 h 5025119"/>
              <a:gd name="connsiteX20" fmla="*/ 614318 w 6886274"/>
              <a:gd name="connsiteY20" fmla="*/ 61396 h 5025119"/>
              <a:gd name="connsiteX21" fmla="*/ 560716 w 6886274"/>
              <a:gd name="connsiteY21" fmla="*/ 3701 h 5025119"/>
              <a:gd name="connsiteX22" fmla="*/ 540616 w 6886274"/>
              <a:gd name="connsiteY22" fmla="*/ 3701 h 5025119"/>
              <a:gd name="connsiteX23" fmla="*/ 543594 w 6886274"/>
              <a:gd name="connsiteY23" fmla="*/ 21940 h 5025119"/>
              <a:gd name="connsiteX24" fmla="*/ 558855 w 6886274"/>
              <a:gd name="connsiteY24" fmla="*/ 51346 h 5025119"/>
              <a:gd name="connsiteX25" fmla="*/ 557366 w 6886274"/>
              <a:gd name="connsiteY25" fmla="*/ 72563 h 5025119"/>
              <a:gd name="connsiteX26" fmla="*/ 570022 w 6886274"/>
              <a:gd name="connsiteY26" fmla="*/ 120209 h 5025119"/>
              <a:gd name="connsiteX27" fmla="*/ 599801 w 6886274"/>
              <a:gd name="connsiteY27" fmla="*/ 192794 h 5025119"/>
              <a:gd name="connsiteX28" fmla="*/ 614318 w 6886274"/>
              <a:gd name="connsiteY28" fmla="*/ 212150 h 5025119"/>
              <a:gd name="connsiteX29" fmla="*/ 623996 w 6886274"/>
              <a:gd name="connsiteY29" fmla="*/ 220711 h 5025119"/>
              <a:gd name="connsiteX30" fmla="*/ 821278 w 6886274"/>
              <a:gd name="connsiteY30" fmla="*/ 503235 h 5025119"/>
              <a:gd name="connsiteX31" fmla="*/ 1033822 w 6886274"/>
              <a:gd name="connsiteY31" fmla="*/ 694562 h 5025119"/>
              <a:gd name="connsiteX32" fmla="*/ 1039406 w 6886274"/>
              <a:gd name="connsiteY32" fmla="*/ 702378 h 5025119"/>
              <a:gd name="connsiteX33" fmla="*/ 944114 w 6886274"/>
              <a:gd name="connsiteY33" fmla="*/ 662550 h 5025119"/>
              <a:gd name="connsiteX34" fmla="*/ 733432 w 6886274"/>
              <a:gd name="connsiteY34" fmla="*/ 500629 h 5025119"/>
              <a:gd name="connsiteX35" fmla="*/ 606501 w 6886274"/>
              <a:gd name="connsiteY35" fmla="*/ 399755 h 5025119"/>
              <a:gd name="connsiteX36" fmla="*/ 588634 w 6886274"/>
              <a:gd name="connsiteY36" fmla="*/ 381143 h 5025119"/>
              <a:gd name="connsiteX37" fmla="*/ 575978 w 6886274"/>
              <a:gd name="connsiteY37" fmla="*/ 375560 h 5025119"/>
              <a:gd name="connsiteX38" fmla="*/ 567044 w 6886274"/>
              <a:gd name="connsiteY38" fmla="*/ 388588 h 5025119"/>
              <a:gd name="connsiteX39" fmla="*/ 578956 w 6886274"/>
              <a:gd name="connsiteY39" fmla="*/ 437722 h 5025119"/>
              <a:gd name="connsiteX40" fmla="*/ 675736 w 6886274"/>
              <a:gd name="connsiteY40" fmla="*/ 535619 h 5025119"/>
              <a:gd name="connsiteX41" fmla="*/ 811600 w 6886274"/>
              <a:gd name="connsiteY41" fmla="*/ 652872 h 5025119"/>
              <a:gd name="connsiteX42" fmla="*/ 818300 w 6886274"/>
              <a:gd name="connsiteY42" fmla="*/ 666272 h 5025119"/>
              <a:gd name="connsiteX43" fmla="*/ 741621 w 6886274"/>
              <a:gd name="connsiteY43" fmla="*/ 608576 h 5025119"/>
              <a:gd name="connsiteX44" fmla="*/ 666430 w 6886274"/>
              <a:gd name="connsiteY44" fmla="*/ 553114 h 5025119"/>
              <a:gd name="connsiteX45" fmla="*/ 645585 w 6886274"/>
              <a:gd name="connsiteY45" fmla="*/ 547903 h 5025119"/>
              <a:gd name="connsiteX46" fmla="*/ 640002 w 6886274"/>
              <a:gd name="connsiteY46" fmla="*/ 570236 h 5025119"/>
              <a:gd name="connsiteX47" fmla="*/ 675736 w 6886274"/>
              <a:gd name="connsiteY47" fmla="*/ 628677 h 5025119"/>
              <a:gd name="connsiteX48" fmla="*/ 855896 w 6886274"/>
              <a:gd name="connsiteY48" fmla="*/ 786875 h 5025119"/>
              <a:gd name="connsiteX49" fmla="*/ 946348 w 6886274"/>
              <a:gd name="connsiteY49" fmla="*/ 877699 h 5025119"/>
              <a:gd name="connsiteX50" fmla="*/ 950442 w 6886274"/>
              <a:gd name="connsiteY50" fmla="*/ 899661 h 5025119"/>
              <a:gd name="connsiteX51" fmla="*/ 991760 w 6886274"/>
              <a:gd name="connsiteY51" fmla="*/ 937629 h 5025119"/>
              <a:gd name="connsiteX52" fmla="*/ 1018188 w 6886274"/>
              <a:gd name="connsiteY52" fmla="*/ 945445 h 5025119"/>
              <a:gd name="connsiteX53" fmla="*/ 1315601 w 6886274"/>
              <a:gd name="connsiteY53" fmla="*/ 1196329 h 5025119"/>
              <a:gd name="connsiteX54" fmla="*/ 1454443 w 6886274"/>
              <a:gd name="connsiteY54" fmla="*/ 1279709 h 5025119"/>
              <a:gd name="connsiteX55" fmla="*/ 1454443 w 6886274"/>
              <a:gd name="connsiteY55" fmla="*/ 1285665 h 5025119"/>
              <a:gd name="connsiteX56" fmla="*/ 1453327 w 6886274"/>
              <a:gd name="connsiteY56" fmla="*/ 1291993 h 5025119"/>
              <a:gd name="connsiteX57" fmla="*/ 1256416 w 6886274"/>
              <a:gd name="connsiteY57" fmla="*/ 1166923 h 5025119"/>
              <a:gd name="connsiteX58" fmla="*/ 745715 w 6886274"/>
              <a:gd name="connsiteY58" fmla="*/ 798786 h 5025119"/>
              <a:gd name="connsiteX59" fmla="*/ 592356 w 6886274"/>
              <a:gd name="connsiteY59" fmla="*/ 656966 h 5025119"/>
              <a:gd name="connsiteX60" fmla="*/ 485526 w 6886274"/>
              <a:gd name="connsiteY60" fmla="*/ 567259 h 5025119"/>
              <a:gd name="connsiteX61" fmla="*/ 430063 w 6886274"/>
              <a:gd name="connsiteY61" fmla="*/ 550136 h 5025119"/>
              <a:gd name="connsiteX62" fmla="*/ 408846 w 6886274"/>
              <a:gd name="connsiteY62" fmla="*/ 563164 h 5025119"/>
              <a:gd name="connsiteX63" fmla="*/ 421130 w 6886274"/>
              <a:gd name="connsiteY63" fmla="*/ 581403 h 5025119"/>
              <a:gd name="connsiteX64" fmla="*/ 426713 w 6886274"/>
              <a:gd name="connsiteY64" fmla="*/ 584009 h 5025119"/>
              <a:gd name="connsiteX65" fmla="*/ 487015 w 6886274"/>
              <a:gd name="connsiteY65" fmla="*/ 635005 h 5025119"/>
              <a:gd name="connsiteX66" fmla="*/ 487015 w 6886274"/>
              <a:gd name="connsiteY66" fmla="*/ 655105 h 5025119"/>
              <a:gd name="connsiteX67" fmla="*/ 497437 w 6886274"/>
              <a:gd name="connsiteY67" fmla="*/ 678183 h 5025119"/>
              <a:gd name="connsiteX68" fmla="*/ 539871 w 6886274"/>
              <a:gd name="connsiteY68" fmla="*/ 691584 h 5025119"/>
              <a:gd name="connsiteX69" fmla="*/ 485898 w 6886274"/>
              <a:gd name="connsiteY69" fmla="*/ 681906 h 5025119"/>
              <a:gd name="connsiteX70" fmla="*/ 410335 w 6886274"/>
              <a:gd name="connsiteY70" fmla="*/ 600387 h 5025119"/>
              <a:gd name="connsiteX71" fmla="*/ 397307 w 6886274"/>
              <a:gd name="connsiteY71" fmla="*/ 582892 h 5025119"/>
              <a:gd name="connsiteX72" fmla="*/ 363062 w 6886274"/>
              <a:gd name="connsiteY72" fmla="*/ 584009 h 5025119"/>
              <a:gd name="connsiteX73" fmla="*/ 334772 w 6886274"/>
              <a:gd name="connsiteY73" fmla="*/ 578426 h 5025119"/>
              <a:gd name="connsiteX74" fmla="*/ 281915 w 6886274"/>
              <a:gd name="connsiteY74" fmla="*/ 522219 h 5025119"/>
              <a:gd name="connsiteX75" fmla="*/ 263304 w 6886274"/>
              <a:gd name="connsiteY75" fmla="*/ 521846 h 5025119"/>
              <a:gd name="connsiteX76" fmla="*/ 263676 w 6886274"/>
              <a:gd name="connsiteY76" fmla="*/ 538225 h 5025119"/>
              <a:gd name="connsiteX77" fmla="*/ 275215 w 6886274"/>
              <a:gd name="connsiteY77" fmla="*/ 563164 h 5025119"/>
              <a:gd name="connsiteX78" fmla="*/ 271121 w 6886274"/>
              <a:gd name="connsiteY78" fmla="*/ 604854 h 5025119"/>
              <a:gd name="connsiteX79" fmla="*/ 274471 w 6886274"/>
              <a:gd name="connsiteY79" fmla="*/ 627560 h 5025119"/>
              <a:gd name="connsiteX80" fmla="*/ 319138 w 6886274"/>
              <a:gd name="connsiteY80" fmla="*/ 718012 h 5025119"/>
              <a:gd name="connsiteX81" fmla="*/ 326583 w 6886274"/>
              <a:gd name="connsiteY81" fmla="*/ 729551 h 5025119"/>
              <a:gd name="connsiteX82" fmla="*/ 349289 w 6886274"/>
              <a:gd name="connsiteY82" fmla="*/ 748163 h 5025119"/>
              <a:gd name="connsiteX83" fmla="*/ 528332 w 6886274"/>
              <a:gd name="connsiteY83" fmla="*/ 1007608 h 5025119"/>
              <a:gd name="connsiteX84" fmla="*/ 766932 w 6886274"/>
              <a:gd name="connsiteY84" fmla="*/ 1222758 h 5025119"/>
              <a:gd name="connsiteX85" fmla="*/ 681319 w 6886274"/>
              <a:gd name="connsiteY85" fmla="*/ 1190746 h 5025119"/>
              <a:gd name="connsiteX86" fmla="*/ 469520 w 6886274"/>
              <a:gd name="connsiteY86" fmla="*/ 1032920 h 5025119"/>
              <a:gd name="connsiteX87" fmla="*/ 325466 w 6886274"/>
              <a:gd name="connsiteY87" fmla="*/ 917900 h 5025119"/>
              <a:gd name="connsiteX88" fmla="*/ 312066 w 6886274"/>
              <a:gd name="connsiteY88" fmla="*/ 903383 h 5025119"/>
              <a:gd name="connsiteX89" fmla="*/ 296805 w 6886274"/>
              <a:gd name="connsiteY89" fmla="*/ 895566 h 5025119"/>
              <a:gd name="connsiteX90" fmla="*/ 288243 w 6886274"/>
              <a:gd name="connsiteY90" fmla="*/ 910828 h 5025119"/>
              <a:gd name="connsiteX91" fmla="*/ 309460 w 6886274"/>
              <a:gd name="connsiteY91" fmla="*/ 971129 h 5025119"/>
              <a:gd name="connsiteX92" fmla="*/ 407729 w 6886274"/>
              <a:gd name="connsiteY92" fmla="*/ 1062698 h 5025119"/>
              <a:gd name="connsiteX93" fmla="*/ 544338 w 6886274"/>
              <a:gd name="connsiteY93" fmla="*/ 1189257 h 5025119"/>
              <a:gd name="connsiteX94" fmla="*/ 454630 w 6886274"/>
              <a:gd name="connsiteY94" fmla="*/ 1120766 h 5025119"/>
              <a:gd name="connsiteX95" fmla="*/ 385396 w 6886274"/>
              <a:gd name="connsiteY95" fmla="*/ 1070515 h 5025119"/>
              <a:gd name="connsiteX96" fmla="*/ 366040 w 6886274"/>
              <a:gd name="connsiteY96" fmla="*/ 1067537 h 5025119"/>
              <a:gd name="connsiteX97" fmla="*/ 361573 w 6886274"/>
              <a:gd name="connsiteY97" fmla="*/ 1086149 h 5025119"/>
              <a:gd name="connsiteX98" fmla="*/ 402146 w 6886274"/>
              <a:gd name="connsiteY98" fmla="*/ 1152778 h 5025119"/>
              <a:gd name="connsiteX99" fmla="*/ 475475 w 6886274"/>
              <a:gd name="connsiteY99" fmla="*/ 1218663 h 5025119"/>
              <a:gd name="connsiteX100" fmla="*/ 393957 w 6886274"/>
              <a:gd name="connsiteY100" fmla="*/ 1201913 h 5025119"/>
              <a:gd name="connsiteX101" fmla="*/ 460586 w 6886274"/>
              <a:gd name="connsiteY101" fmla="*/ 1260353 h 5025119"/>
              <a:gd name="connsiteX102" fmla="*/ 561089 w 6886274"/>
              <a:gd name="connsiteY102" fmla="*/ 1291993 h 5025119"/>
              <a:gd name="connsiteX103" fmla="*/ 602034 w 6886274"/>
              <a:gd name="connsiteY103" fmla="*/ 1328843 h 5025119"/>
              <a:gd name="connsiteX104" fmla="*/ 641863 w 6886274"/>
              <a:gd name="connsiteY104" fmla="*/ 1368672 h 5025119"/>
              <a:gd name="connsiteX105" fmla="*/ 651541 w 6886274"/>
              <a:gd name="connsiteY105" fmla="*/ 1404406 h 5025119"/>
              <a:gd name="connsiteX106" fmla="*/ 688392 w 6886274"/>
              <a:gd name="connsiteY106" fmla="*/ 1457263 h 5025119"/>
              <a:gd name="connsiteX107" fmla="*/ 692486 w 6886274"/>
              <a:gd name="connsiteY107" fmla="*/ 1458008 h 5025119"/>
              <a:gd name="connsiteX108" fmla="*/ 719287 w 6886274"/>
              <a:gd name="connsiteY108" fmla="*/ 1485181 h 5025119"/>
              <a:gd name="connsiteX109" fmla="*/ 745343 w 6886274"/>
              <a:gd name="connsiteY109" fmla="*/ 1512353 h 5025119"/>
              <a:gd name="connsiteX110" fmla="*/ 750926 w 6886274"/>
              <a:gd name="connsiteY110" fmla="*/ 1516448 h 5025119"/>
              <a:gd name="connsiteX111" fmla="*/ 890141 w 6886274"/>
              <a:gd name="connsiteY111" fmla="*/ 1685813 h 5025119"/>
              <a:gd name="connsiteX112" fmla="*/ 899074 w 6886274"/>
              <a:gd name="connsiteY112" fmla="*/ 1693630 h 5025119"/>
              <a:gd name="connsiteX113" fmla="*/ 605012 w 6886274"/>
              <a:gd name="connsiteY113" fmla="*/ 1669435 h 5025119"/>
              <a:gd name="connsiteX114" fmla="*/ 229431 w 6886274"/>
              <a:gd name="connsiteY114" fmla="*/ 1545110 h 5025119"/>
              <a:gd name="connsiteX115" fmla="*/ 251765 w 6886274"/>
              <a:gd name="connsiteY115" fmla="*/ 1614717 h 5025119"/>
              <a:gd name="connsiteX116" fmla="*/ 237992 w 6886274"/>
              <a:gd name="connsiteY116" fmla="*/ 1675391 h 5025119"/>
              <a:gd name="connsiteX117" fmla="*/ 232781 w 6886274"/>
              <a:gd name="connsiteY117" fmla="*/ 1807160 h 5025119"/>
              <a:gd name="connsiteX118" fmla="*/ 236131 w 6886274"/>
              <a:gd name="connsiteY118" fmla="*/ 1828750 h 5025119"/>
              <a:gd name="connsiteX119" fmla="*/ 152007 w 6886274"/>
              <a:gd name="connsiteY119" fmla="*/ 1842150 h 5025119"/>
              <a:gd name="connsiteX120" fmla="*/ 653030 w 6886274"/>
              <a:gd name="connsiteY120" fmla="*/ 2213265 h 5025119"/>
              <a:gd name="connsiteX121" fmla="*/ 318394 w 6886274"/>
              <a:gd name="connsiteY121" fmla="*/ 2143285 h 5025119"/>
              <a:gd name="connsiteX122" fmla="*/ 272982 w 6886274"/>
              <a:gd name="connsiteY122" fmla="*/ 2258305 h 5025119"/>
              <a:gd name="connsiteX123" fmla="*/ 430435 w 6886274"/>
              <a:gd name="connsiteY123" fmla="*/ 2360668 h 5025119"/>
              <a:gd name="connsiteX124" fmla="*/ 488876 w 6886274"/>
              <a:gd name="connsiteY124" fmla="*/ 2563162 h 5025119"/>
              <a:gd name="connsiteX125" fmla="*/ 460586 w 6886274"/>
              <a:gd name="connsiteY125" fmla="*/ 2748533 h 5025119"/>
              <a:gd name="connsiteX126" fmla="*/ 393212 w 6886274"/>
              <a:gd name="connsiteY126" fmla="*/ 2807345 h 5025119"/>
              <a:gd name="connsiteX127" fmla="*/ 295688 w 6886274"/>
              <a:gd name="connsiteY127" fmla="*/ 2913059 h 5025119"/>
              <a:gd name="connsiteX128" fmla="*/ 235386 w 6886274"/>
              <a:gd name="connsiteY128" fmla="*/ 2978572 h 5025119"/>
              <a:gd name="connsiteX129" fmla="*/ 25448 w 6886274"/>
              <a:gd name="connsiteY129" fmla="*/ 2952888 h 5025119"/>
              <a:gd name="connsiteX130" fmla="*/ 305738 w 6886274"/>
              <a:gd name="connsiteY130" fmla="*/ 3119275 h 5025119"/>
              <a:gd name="connsiteX131" fmla="*/ 79049 w 6886274"/>
              <a:gd name="connsiteY131" fmla="*/ 3098430 h 5025119"/>
              <a:gd name="connsiteX132" fmla="*/ 4975 w 6886274"/>
              <a:gd name="connsiteY132" fmla="*/ 3109969 h 5025119"/>
              <a:gd name="connsiteX133" fmla="*/ 47037 w 6886274"/>
              <a:gd name="connsiteY133" fmla="*/ 3163943 h 5025119"/>
              <a:gd name="connsiteX134" fmla="*/ 213425 w 6886274"/>
              <a:gd name="connsiteY134" fmla="*/ 3255139 h 5025119"/>
              <a:gd name="connsiteX135" fmla="*/ 556622 w 6886274"/>
              <a:gd name="connsiteY135" fmla="*/ 3502301 h 5025119"/>
              <a:gd name="connsiteX136" fmla="*/ 224592 w 6886274"/>
              <a:gd name="connsiteY136" fmla="*/ 3388771 h 5025119"/>
              <a:gd name="connsiteX137" fmla="*/ 574861 w 6886274"/>
              <a:gd name="connsiteY137" fmla="*/ 3643004 h 5025119"/>
              <a:gd name="connsiteX138" fmla="*/ 652657 w 6886274"/>
              <a:gd name="connsiteY138" fmla="*/ 3727501 h 5025119"/>
              <a:gd name="connsiteX139" fmla="*/ 810111 w 6886274"/>
              <a:gd name="connsiteY139" fmla="*/ 3937067 h 5025119"/>
              <a:gd name="connsiteX140" fmla="*/ 802294 w 6886274"/>
              <a:gd name="connsiteY140" fmla="*/ 3960890 h 5025119"/>
              <a:gd name="connsiteX141" fmla="*/ 620646 w 6886274"/>
              <a:gd name="connsiteY141" fmla="*/ 3927017 h 5025119"/>
              <a:gd name="connsiteX142" fmla="*/ 856268 w 6886274"/>
              <a:gd name="connsiteY142" fmla="*/ 4103082 h 5025119"/>
              <a:gd name="connsiteX143" fmla="*/ 1099707 w 6886274"/>
              <a:gd name="connsiteY143" fmla="*/ 4238574 h 5025119"/>
              <a:gd name="connsiteX144" fmla="*/ 926992 w 6886274"/>
              <a:gd name="connsiteY144" fmla="*/ 4218102 h 5025119"/>
              <a:gd name="connsiteX145" fmla="*/ 689508 w 6886274"/>
              <a:gd name="connsiteY145" fmla="*/ 4140677 h 5025119"/>
              <a:gd name="connsiteX146" fmla="*/ 606873 w 6886274"/>
              <a:gd name="connsiteY146" fmla="*/ 4169711 h 5025119"/>
              <a:gd name="connsiteX147" fmla="*/ 831701 w 6886274"/>
              <a:gd name="connsiteY147" fmla="*/ 4297759 h 5025119"/>
              <a:gd name="connsiteX148" fmla="*/ 960493 w 6886274"/>
              <a:gd name="connsiteY148" fmla="*/ 4356944 h 5025119"/>
              <a:gd name="connsiteX149" fmla="*/ 1012233 w 6886274"/>
              <a:gd name="connsiteY149" fmla="*/ 4402356 h 5025119"/>
              <a:gd name="connsiteX150" fmla="*/ 1159636 w 6886274"/>
              <a:gd name="connsiteY150" fmla="*/ 4564276 h 5025119"/>
              <a:gd name="connsiteX151" fmla="*/ 1592169 w 6886274"/>
              <a:gd name="connsiteY151" fmla="*/ 4741458 h 5025119"/>
              <a:gd name="connsiteX152" fmla="*/ 3110499 w 6886274"/>
              <a:gd name="connsiteY152" fmla="*/ 5032171 h 5025119"/>
              <a:gd name="connsiteX153" fmla="*/ 6033630 w 6886274"/>
              <a:gd name="connsiteY153" fmla="*/ 4091915 h 5025119"/>
              <a:gd name="connsiteX154" fmla="*/ 6180661 w 6886274"/>
              <a:gd name="connsiteY154" fmla="*/ 3957912 h 5025119"/>
              <a:gd name="connsiteX155" fmla="*/ 6305359 w 6886274"/>
              <a:gd name="connsiteY155" fmla="*/ 3837309 h 5025119"/>
              <a:gd name="connsiteX156" fmla="*/ 6240218 w 6886274"/>
              <a:gd name="connsiteY156" fmla="*/ 3796364 h 5025119"/>
              <a:gd name="connsiteX157" fmla="*/ 6328437 w 6886274"/>
              <a:gd name="connsiteY157" fmla="*/ 3681344 h 5025119"/>
              <a:gd name="connsiteX158" fmla="*/ 6608355 w 6886274"/>
              <a:gd name="connsiteY158" fmla="*/ 3326236 h 5025119"/>
              <a:gd name="connsiteX159" fmla="*/ 6731191 w 6886274"/>
              <a:gd name="connsiteY159" fmla="*/ 3248067 h 5025119"/>
              <a:gd name="connsiteX160" fmla="*/ 6880456 w 6886274"/>
              <a:gd name="connsiteY160" fmla="*/ 3051529 h 5025119"/>
              <a:gd name="connsiteX161" fmla="*/ 6901673 w 6886274"/>
              <a:gd name="connsiteY161" fmla="*/ 2763795 h 5025119"/>
              <a:gd name="connsiteX162" fmla="*/ 6871150 w 6886274"/>
              <a:gd name="connsiteY162" fmla="*/ 2948421 h 5025119"/>
              <a:gd name="connsiteX163" fmla="*/ 6848444 w 6886274"/>
              <a:gd name="connsiteY163" fmla="*/ 2890353 h 5025119"/>
              <a:gd name="connsiteX164" fmla="*/ 6878223 w 6886274"/>
              <a:gd name="connsiteY164" fmla="*/ 2873230 h 5025119"/>
              <a:gd name="connsiteX165" fmla="*/ 6762459 w 6886274"/>
              <a:gd name="connsiteY165" fmla="*/ 2568745 h 5025119"/>
              <a:gd name="connsiteX166" fmla="*/ 6673123 w 6886274"/>
              <a:gd name="connsiteY166" fmla="*/ 2451493 h 5025119"/>
              <a:gd name="connsiteX167" fmla="*/ 6662700 w 6886274"/>
              <a:gd name="connsiteY167" fmla="*/ 2346896 h 5025119"/>
              <a:gd name="connsiteX168" fmla="*/ 6487752 w 6886274"/>
              <a:gd name="connsiteY168" fmla="*/ 2285105 h 5025119"/>
              <a:gd name="connsiteX169" fmla="*/ 6652278 w 6886274"/>
              <a:gd name="connsiteY169" fmla="*/ 2063628 h 5025119"/>
              <a:gd name="connsiteX170" fmla="*/ 6668656 w 6886274"/>
              <a:gd name="connsiteY170" fmla="*/ 2017843 h 5025119"/>
              <a:gd name="connsiteX171" fmla="*/ 6570015 w 6886274"/>
              <a:gd name="connsiteY171" fmla="*/ 1854062 h 5025119"/>
              <a:gd name="connsiteX172" fmla="*/ 6554009 w 6886274"/>
              <a:gd name="connsiteY172" fmla="*/ 1827633 h 5025119"/>
              <a:gd name="connsiteX173" fmla="*/ 6517531 w 6886274"/>
              <a:gd name="connsiteY173" fmla="*/ 1775149 h 5025119"/>
              <a:gd name="connsiteX174" fmla="*/ 6412934 w 6886274"/>
              <a:gd name="connsiteY174" fmla="*/ 1762493 h 5025119"/>
              <a:gd name="connsiteX175" fmla="*/ 6467279 w 6886274"/>
              <a:gd name="connsiteY175" fmla="*/ 1725642 h 5025119"/>
              <a:gd name="connsiteX176" fmla="*/ 6572621 w 6886274"/>
              <a:gd name="connsiteY176" fmla="*/ 1600200 h 5025119"/>
              <a:gd name="connsiteX177" fmla="*/ 6502641 w 6886274"/>
              <a:gd name="connsiteY177" fmla="*/ 1480341 h 5025119"/>
              <a:gd name="connsiteX178" fmla="*/ 6481796 w 6886274"/>
              <a:gd name="connsiteY178" fmla="*/ 1461358 h 5025119"/>
              <a:gd name="connsiteX179" fmla="*/ 6509713 w 6886274"/>
              <a:gd name="connsiteY179" fmla="*/ 1436418 h 5025119"/>
              <a:gd name="connsiteX180" fmla="*/ 6567037 w 6886274"/>
              <a:gd name="connsiteY180" fmla="*/ 1348199 h 5025119"/>
              <a:gd name="connsiteX181" fmla="*/ 6596816 w 6886274"/>
              <a:gd name="connsiteY181" fmla="*/ 1286781 h 5025119"/>
              <a:gd name="connsiteX182" fmla="*/ 6632178 w 6886274"/>
              <a:gd name="connsiteY182" fmla="*/ 1261842 h 5025119"/>
              <a:gd name="connsiteX183" fmla="*/ 6639994 w 6886274"/>
              <a:gd name="connsiteY183" fmla="*/ 1240625 h 5025119"/>
              <a:gd name="connsiteX184" fmla="*/ 6622127 w 6886274"/>
              <a:gd name="connsiteY184" fmla="*/ 1136400 h 5025119"/>
              <a:gd name="connsiteX185" fmla="*/ 6612077 w 6886274"/>
              <a:gd name="connsiteY185" fmla="*/ 1109599 h 5025119"/>
              <a:gd name="connsiteX186" fmla="*/ 6531675 w 6886274"/>
              <a:gd name="connsiteY186" fmla="*/ 1009469 h 5025119"/>
              <a:gd name="connsiteX187" fmla="*/ 6456113 w 6886274"/>
              <a:gd name="connsiteY187" fmla="*/ 845315 h 5025119"/>
              <a:gd name="connsiteX188" fmla="*/ 6440851 w 6886274"/>
              <a:gd name="connsiteY188" fmla="*/ 739229 h 5025119"/>
              <a:gd name="connsiteX189" fmla="*/ 6434523 w 6886274"/>
              <a:gd name="connsiteY189" fmla="*/ 715034 h 5025119"/>
              <a:gd name="connsiteX190" fmla="*/ 6432290 w 6886274"/>
              <a:gd name="connsiteY190" fmla="*/ 617510 h 5025119"/>
              <a:gd name="connsiteX191" fmla="*/ 6416284 w 6886274"/>
              <a:gd name="connsiteY191" fmla="*/ 595176 h 5025119"/>
              <a:gd name="connsiteX192" fmla="*/ 6267763 w 6886274"/>
              <a:gd name="connsiteY192" fmla="*/ 591826 h 5025119"/>
              <a:gd name="connsiteX193" fmla="*/ 6236496 w 6886274"/>
              <a:gd name="connsiteY193" fmla="*/ 521102 h 5025119"/>
              <a:gd name="connsiteX194" fmla="*/ 6257341 w 6886274"/>
              <a:gd name="connsiteY194" fmla="*/ 487229 h 5025119"/>
              <a:gd name="connsiteX195" fmla="*/ 6248780 w 6886274"/>
              <a:gd name="connsiteY195" fmla="*/ 465267 h 5025119"/>
              <a:gd name="connsiteX196" fmla="*/ 6226818 w 6886274"/>
              <a:gd name="connsiteY196" fmla="*/ 473456 h 5025119"/>
              <a:gd name="connsiteX197" fmla="*/ 6115149 w 6886274"/>
              <a:gd name="connsiteY197" fmla="*/ 551625 h 5025119"/>
              <a:gd name="connsiteX198" fmla="*/ 5951739 w 6886274"/>
              <a:gd name="connsiteY198" fmla="*/ 659944 h 5025119"/>
              <a:gd name="connsiteX199" fmla="*/ 5917122 w 6886274"/>
              <a:gd name="connsiteY199" fmla="*/ 644310 h 5025119"/>
              <a:gd name="connsiteX200" fmla="*/ 5890694 w 6886274"/>
              <a:gd name="connsiteY200" fmla="*/ 630538 h 5025119"/>
              <a:gd name="connsiteX201" fmla="*/ 5837464 w 6886274"/>
              <a:gd name="connsiteY201" fmla="*/ 646916 h 5025119"/>
              <a:gd name="connsiteX202" fmla="*/ 5809175 w 6886274"/>
              <a:gd name="connsiteY202" fmla="*/ 683395 h 5025119"/>
              <a:gd name="connsiteX203" fmla="*/ 5815503 w 6886274"/>
              <a:gd name="connsiteY203" fmla="*/ 698656 h 5025119"/>
              <a:gd name="connsiteX204" fmla="*/ 5746268 w 6886274"/>
              <a:gd name="connsiteY204" fmla="*/ 667389 h 5025119"/>
              <a:gd name="connsiteX205" fmla="*/ 5458905 w 6886274"/>
              <a:gd name="connsiteY205" fmla="*/ 754119 h 5025119"/>
              <a:gd name="connsiteX206" fmla="*/ 885302 w 6886274"/>
              <a:gd name="connsiteY206" fmla="*/ 1333310 h 5025119"/>
              <a:gd name="connsiteX207" fmla="*/ 862596 w 6886274"/>
              <a:gd name="connsiteY207" fmla="*/ 1314326 h 5025119"/>
              <a:gd name="connsiteX208" fmla="*/ 866318 w 6886274"/>
              <a:gd name="connsiteY208" fmla="*/ 1309860 h 5025119"/>
              <a:gd name="connsiteX209" fmla="*/ 912103 w 6886274"/>
              <a:gd name="connsiteY209" fmla="*/ 1341127 h 5025119"/>
              <a:gd name="connsiteX210" fmla="*/ 885302 w 6886274"/>
              <a:gd name="connsiteY210" fmla="*/ 1333310 h 5025119"/>
              <a:gd name="connsiteX211" fmla="*/ 1140280 w 6886274"/>
              <a:gd name="connsiteY211" fmla="*/ 787619 h 5025119"/>
              <a:gd name="connsiteX212" fmla="*/ 1414987 w 6886274"/>
              <a:gd name="connsiteY212" fmla="*/ 975596 h 5025119"/>
              <a:gd name="connsiteX213" fmla="*/ 1410892 w 6886274"/>
              <a:gd name="connsiteY213" fmla="*/ 980063 h 5025119"/>
              <a:gd name="connsiteX214" fmla="*/ 1140280 w 6886274"/>
              <a:gd name="connsiteY214" fmla="*/ 787619 h 5025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</a:cxnLst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07094A5-EB6F-441D-88F8-CD7A30C847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08760" y="1591056"/>
            <a:ext cx="5705856" cy="3264408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C7CE1E3-3929-42A6-81B7-056BD88EF3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928616"/>
            <a:ext cx="5705856" cy="996696"/>
          </a:xfrm>
        </p:spPr>
        <p:txBody>
          <a:bodyPr/>
          <a:lstStyle>
            <a:lvl1pPr marL="0" indent="0" algn="l">
              <a:buNone/>
              <a:defRPr sz="2400" cap="all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E951E3-0794-422C-AF76-0AD4A7FB19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8/6/2020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4EBFA8-0291-4D77-A9D9-B17FC2382A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7AC4D4-C4EE-4624-A329-C608A1D5A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6550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 descr="Tag=AccentColor&#10;Flavor=Light&#10;Target=Fill">
            <a:extLst>
              <a:ext uri="{FF2B5EF4-FFF2-40B4-BE49-F238E27FC236}">
                <a16:creationId xmlns:a16="http://schemas.microsoft.com/office/drawing/2014/main" id="{13B7BB51-92B8-4089-8DAB-1202A4D1C6A3}"/>
              </a:ext>
            </a:extLst>
          </p:cNvPr>
          <p:cNvSpPr/>
          <p:nvPr/>
        </p:nvSpPr>
        <p:spPr>
          <a:xfrm flipH="1">
            <a:off x="1" y="315111"/>
            <a:ext cx="3021543" cy="1435442"/>
          </a:xfrm>
          <a:custGeom>
            <a:avLst/>
            <a:gdLst>
              <a:gd name="connsiteX0" fmla="*/ 3021543 w 3021543"/>
              <a:gd name="connsiteY0" fmla="*/ 0 h 1435442"/>
              <a:gd name="connsiteX1" fmla="*/ 2963800 w 3021543"/>
              <a:gd name="connsiteY1" fmla="*/ 7242 h 1435442"/>
              <a:gd name="connsiteX2" fmla="*/ 2793803 w 3021543"/>
              <a:gd name="connsiteY2" fmla="*/ 24082 h 1435442"/>
              <a:gd name="connsiteX3" fmla="*/ 2414348 w 3021543"/>
              <a:gd name="connsiteY3" fmla="*/ 29696 h 1435442"/>
              <a:gd name="connsiteX4" fmla="*/ 2091558 w 3021543"/>
              <a:gd name="connsiteY4" fmla="*/ 27450 h 1435442"/>
              <a:gd name="connsiteX5" fmla="*/ 1645319 w 3021543"/>
              <a:gd name="connsiteY5" fmla="*/ 28573 h 1435442"/>
              <a:gd name="connsiteX6" fmla="*/ 1243602 w 3021543"/>
              <a:gd name="connsiteY6" fmla="*/ 60008 h 1435442"/>
              <a:gd name="connsiteX7" fmla="*/ 753851 w 3021543"/>
              <a:gd name="connsiteY7" fmla="*/ 57763 h 1435442"/>
              <a:gd name="connsiteX8" fmla="*/ 465465 w 3021543"/>
              <a:gd name="connsiteY8" fmla="*/ 116142 h 1435442"/>
              <a:gd name="connsiteX9" fmla="*/ 546416 w 3021543"/>
              <a:gd name="connsiteY9" fmla="*/ 136351 h 1435442"/>
              <a:gd name="connsiteX10" fmla="*/ 689091 w 3021543"/>
              <a:gd name="connsiteY10" fmla="*/ 180136 h 1435442"/>
              <a:gd name="connsiteX11" fmla="*/ 704269 w 3021543"/>
              <a:gd name="connsiteY11" fmla="*/ 208203 h 1435442"/>
              <a:gd name="connsiteX12" fmla="*/ 683020 w 3021543"/>
              <a:gd name="connsiteY12" fmla="*/ 221675 h 1435442"/>
              <a:gd name="connsiteX13" fmla="*/ 621295 w 3021543"/>
              <a:gd name="connsiteY13" fmla="*/ 247496 h 1435442"/>
              <a:gd name="connsiteX14" fmla="*/ 848968 w 3021543"/>
              <a:gd name="connsiteY14" fmla="*/ 285668 h 1435442"/>
              <a:gd name="connsiteX15" fmla="*/ 768018 w 3021543"/>
              <a:gd name="connsiteY15" fmla="*/ 309244 h 1435442"/>
              <a:gd name="connsiteX16" fmla="*/ 684032 w 3021543"/>
              <a:gd name="connsiteY16" fmla="*/ 326085 h 1435442"/>
              <a:gd name="connsiteX17" fmla="*/ 592962 w 3021543"/>
              <a:gd name="connsiteY17" fmla="*/ 338434 h 1435442"/>
              <a:gd name="connsiteX18" fmla="*/ 509988 w 3021543"/>
              <a:gd name="connsiteY18" fmla="*/ 363133 h 1435442"/>
              <a:gd name="connsiteX19" fmla="*/ 726531 w 3021543"/>
              <a:gd name="connsiteY19" fmla="*/ 373237 h 1435442"/>
              <a:gd name="connsiteX20" fmla="*/ 614212 w 3021543"/>
              <a:gd name="connsiteY20" fmla="*/ 395691 h 1435442"/>
              <a:gd name="connsiteX21" fmla="*/ 522131 w 3021543"/>
              <a:gd name="connsiteY21" fmla="*/ 424881 h 1435442"/>
              <a:gd name="connsiteX22" fmla="*/ 457370 w 3021543"/>
              <a:gd name="connsiteY22" fmla="*/ 438353 h 1435442"/>
              <a:gd name="connsiteX23" fmla="*/ 388562 w 3021543"/>
              <a:gd name="connsiteY23" fmla="*/ 441721 h 1435442"/>
              <a:gd name="connsiteX24" fmla="*/ 372372 w 3021543"/>
              <a:gd name="connsiteY24" fmla="*/ 463052 h 1435442"/>
              <a:gd name="connsiteX25" fmla="*/ 393622 w 3021543"/>
              <a:gd name="connsiteY25" fmla="*/ 485506 h 1435442"/>
              <a:gd name="connsiteX26" fmla="*/ 426002 w 3021543"/>
              <a:gd name="connsiteY26" fmla="*/ 487751 h 1435442"/>
              <a:gd name="connsiteX27" fmla="*/ 619271 w 3021543"/>
              <a:gd name="connsiteY27" fmla="*/ 493365 h 1435442"/>
              <a:gd name="connsiteX28" fmla="*/ 0 w 3021543"/>
              <a:gd name="connsiteY28" fmla="*/ 542762 h 1435442"/>
              <a:gd name="connsiteX29" fmla="*/ 83986 w 3021543"/>
              <a:gd name="connsiteY29" fmla="*/ 573075 h 1435442"/>
              <a:gd name="connsiteX30" fmla="*/ 112319 w 3021543"/>
              <a:gd name="connsiteY30" fmla="*/ 656154 h 1435442"/>
              <a:gd name="connsiteX31" fmla="*/ 215531 w 3021543"/>
              <a:gd name="connsiteY31" fmla="*/ 703306 h 1435442"/>
              <a:gd name="connsiteX32" fmla="*/ 282315 w 3021543"/>
              <a:gd name="connsiteY32" fmla="*/ 720147 h 1435442"/>
              <a:gd name="connsiteX33" fmla="*/ 435109 w 3021543"/>
              <a:gd name="connsiteY33" fmla="*/ 744846 h 1435442"/>
              <a:gd name="connsiteX34" fmla="*/ 457370 w 3021543"/>
              <a:gd name="connsiteY34" fmla="*/ 785263 h 1435442"/>
              <a:gd name="connsiteX35" fmla="*/ 476596 w 3021543"/>
              <a:gd name="connsiteY35" fmla="*/ 830170 h 1435442"/>
              <a:gd name="connsiteX36" fmla="*/ 517071 w 3021543"/>
              <a:gd name="connsiteY36" fmla="*/ 859360 h 1435442"/>
              <a:gd name="connsiteX37" fmla="*/ 202377 w 3021543"/>
              <a:gd name="connsiteY37" fmla="*/ 854869 h 1435442"/>
              <a:gd name="connsiteX38" fmla="*/ 557546 w 3021543"/>
              <a:gd name="connsiteY38" fmla="*/ 949175 h 1435442"/>
              <a:gd name="connsiteX39" fmla="*/ 526178 w 3021543"/>
              <a:gd name="connsiteY39" fmla="*/ 986223 h 1435442"/>
              <a:gd name="connsiteX40" fmla="*/ 720459 w 3021543"/>
              <a:gd name="connsiteY40" fmla="*/ 1036744 h 1435442"/>
              <a:gd name="connsiteX41" fmla="*/ 616236 w 3021543"/>
              <a:gd name="connsiteY41" fmla="*/ 1042357 h 1435442"/>
              <a:gd name="connsiteX42" fmla="*/ 1222353 w 3021543"/>
              <a:gd name="connsiteY42" fmla="*/ 1253422 h 1435442"/>
              <a:gd name="connsiteX43" fmla="*/ 2087511 w 3021543"/>
              <a:gd name="connsiteY43" fmla="*/ 1406107 h 1435442"/>
              <a:gd name="connsiteX44" fmla="*/ 2425479 w 3021543"/>
              <a:gd name="connsiteY44" fmla="*/ 1435297 h 1435442"/>
              <a:gd name="connsiteX45" fmla="*/ 2809994 w 3021543"/>
              <a:gd name="connsiteY45" fmla="*/ 1426315 h 1435442"/>
              <a:gd name="connsiteX46" fmla="*/ 2953618 w 3021543"/>
              <a:gd name="connsiteY46" fmla="*/ 1417071 h 1435442"/>
              <a:gd name="connsiteX47" fmla="*/ 3021543 w 3021543"/>
              <a:gd name="connsiteY47" fmla="*/ 1407897 h 1435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021543" h="1435442">
                <a:moveTo>
                  <a:pt x="3021543" y="0"/>
                </a:moveTo>
                <a:lnTo>
                  <a:pt x="2963800" y="7242"/>
                </a:lnTo>
                <a:cubicBezTo>
                  <a:pt x="2907134" y="13978"/>
                  <a:pt x="2850469" y="22960"/>
                  <a:pt x="2793803" y="24082"/>
                </a:cubicBezTo>
                <a:cubicBezTo>
                  <a:pt x="2667318" y="27450"/>
                  <a:pt x="2539821" y="19592"/>
                  <a:pt x="2414348" y="29696"/>
                </a:cubicBezTo>
                <a:cubicBezTo>
                  <a:pt x="2307089" y="38677"/>
                  <a:pt x="2198818" y="28573"/>
                  <a:pt x="2091558" y="27450"/>
                </a:cubicBezTo>
                <a:cubicBezTo>
                  <a:pt x="1942812" y="26328"/>
                  <a:pt x="1793053" y="18469"/>
                  <a:pt x="1645319" y="28573"/>
                </a:cubicBezTo>
                <a:cubicBezTo>
                  <a:pt x="1510738" y="36432"/>
                  <a:pt x="1376158" y="38677"/>
                  <a:pt x="1243602" y="60008"/>
                </a:cubicBezTo>
                <a:cubicBezTo>
                  <a:pt x="1079677" y="71235"/>
                  <a:pt x="916765" y="64499"/>
                  <a:pt x="753851" y="57763"/>
                </a:cubicBezTo>
                <a:cubicBezTo>
                  <a:pt x="653675" y="53272"/>
                  <a:pt x="554511" y="38677"/>
                  <a:pt x="465465" y="116142"/>
                </a:cubicBezTo>
                <a:cubicBezTo>
                  <a:pt x="489751" y="134105"/>
                  <a:pt x="519095" y="130737"/>
                  <a:pt x="546416" y="136351"/>
                </a:cubicBezTo>
                <a:cubicBezTo>
                  <a:pt x="594986" y="147578"/>
                  <a:pt x="643557" y="158804"/>
                  <a:pt x="689091" y="180136"/>
                </a:cubicBezTo>
                <a:cubicBezTo>
                  <a:pt x="699210" y="184626"/>
                  <a:pt x="708317" y="193608"/>
                  <a:pt x="704269" y="208203"/>
                </a:cubicBezTo>
                <a:cubicBezTo>
                  <a:pt x="701234" y="219430"/>
                  <a:pt x="691115" y="219430"/>
                  <a:pt x="683020" y="221675"/>
                </a:cubicBezTo>
                <a:cubicBezTo>
                  <a:pt x="664806" y="228411"/>
                  <a:pt x="642545" y="223920"/>
                  <a:pt x="621295" y="247496"/>
                </a:cubicBezTo>
                <a:cubicBezTo>
                  <a:pt x="702245" y="259846"/>
                  <a:pt x="780160" y="236270"/>
                  <a:pt x="848968" y="285668"/>
                </a:cubicBezTo>
                <a:cubicBezTo>
                  <a:pt x="823671" y="310367"/>
                  <a:pt x="795339" y="304753"/>
                  <a:pt x="768018" y="309244"/>
                </a:cubicBezTo>
                <a:cubicBezTo>
                  <a:pt x="739685" y="313735"/>
                  <a:pt x="712365" y="321594"/>
                  <a:pt x="684032" y="326085"/>
                </a:cubicBezTo>
                <a:cubicBezTo>
                  <a:pt x="653675" y="331698"/>
                  <a:pt x="623319" y="332821"/>
                  <a:pt x="592962" y="338434"/>
                </a:cubicBezTo>
                <a:cubicBezTo>
                  <a:pt x="567666" y="342925"/>
                  <a:pt x="540345" y="335066"/>
                  <a:pt x="509988" y="363133"/>
                </a:cubicBezTo>
                <a:cubicBezTo>
                  <a:pt x="584867" y="383342"/>
                  <a:pt x="652663" y="353029"/>
                  <a:pt x="726531" y="373237"/>
                </a:cubicBezTo>
                <a:cubicBezTo>
                  <a:pt x="683020" y="391200"/>
                  <a:pt x="647604" y="385587"/>
                  <a:pt x="614212" y="395691"/>
                </a:cubicBezTo>
                <a:cubicBezTo>
                  <a:pt x="583855" y="405795"/>
                  <a:pt x="547428" y="394568"/>
                  <a:pt x="522131" y="424881"/>
                </a:cubicBezTo>
                <a:cubicBezTo>
                  <a:pt x="502905" y="448457"/>
                  <a:pt x="482668" y="451825"/>
                  <a:pt x="457370" y="438353"/>
                </a:cubicBezTo>
                <a:cubicBezTo>
                  <a:pt x="435109" y="426003"/>
                  <a:pt x="410824" y="429371"/>
                  <a:pt x="388562" y="441721"/>
                </a:cubicBezTo>
                <a:cubicBezTo>
                  <a:pt x="380468" y="446212"/>
                  <a:pt x="372372" y="451825"/>
                  <a:pt x="372372" y="463052"/>
                </a:cubicBezTo>
                <a:cubicBezTo>
                  <a:pt x="372372" y="478770"/>
                  <a:pt x="382491" y="483260"/>
                  <a:pt x="393622" y="485506"/>
                </a:cubicBezTo>
                <a:cubicBezTo>
                  <a:pt x="403741" y="487751"/>
                  <a:pt x="415883" y="489997"/>
                  <a:pt x="426002" y="487751"/>
                </a:cubicBezTo>
                <a:cubicBezTo>
                  <a:pt x="490762" y="475402"/>
                  <a:pt x="554511" y="495610"/>
                  <a:pt x="619271" y="493365"/>
                </a:cubicBezTo>
                <a:cubicBezTo>
                  <a:pt x="415883" y="541640"/>
                  <a:pt x="210471" y="525922"/>
                  <a:pt x="0" y="542762"/>
                </a:cubicBezTo>
                <a:cubicBezTo>
                  <a:pt x="27321" y="576443"/>
                  <a:pt x="62737" y="548376"/>
                  <a:pt x="83986" y="573075"/>
                </a:cubicBezTo>
                <a:cubicBezTo>
                  <a:pt x="63748" y="624719"/>
                  <a:pt x="71844" y="652785"/>
                  <a:pt x="112319" y="656154"/>
                </a:cubicBezTo>
                <a:cubicBezTo>
                  <a:pt x="151782" y="659522"/>
                  <a:pt x="194281" y="641559"/>
                  <a:pt x="215531" y="703306"/>
                </a:cubicBezTo>
                <a:cubicBezTo>
                  <a:pt x="221602" y="722392"/>
                  <a:pt x="259042" y="716779"/>
                  <a:pt x="282315" y="720147"/>
                </a:cubicBezTo>
                <a:cubicBezTo>
                  <a:pt x="332909" y="728005"/>
                  <a:pt x="386539" y="720147"/>
                  <a:pt x="435109" y="744846"/>
                </a:cubicBezTo>
                <a:cubicBezTo>
                  <a:pt x="454335" y="753827"/>
                  <a:pt x="467489" y="760563"/>
                  <a:pt x="457370" y="785263"/>
                </a:cubicBezTo>
                <a:cubicBezTo>
                  <a:pt x="447252" y="811084"/>
                  <a:pt x="460406" y="820066"/>
                  <a:pt x="476596" y="830170"/>
                </a:cubicBezTo>
                <a:cubicBezTo>
                  <a:pt x="488739" y="838028"/>
                  <a:pt x="506953" y="835783"/>
                  <a:pt x="517071" y="859360"/>
                </a:cubicBezTo>
                <a:cubicBezTo>
                  <a:pt x="410824" y="855992"/>
                  <a:pt x="307612" y="836906"/>
                  <a:pt x="202377" y="854869"/>
                </a:cubicBezTo>
                <a:cubicBezTo>
                  <a:pt x="317731" y="899776"/>
                  <a:pt x="444216" y="897531"/>
                  <a:pt x="557546" y="949175"/>
                </a:cubicBezTo>
                <a:cubicBezTo>
                  <a:pt x="553499" y="967137"/>
                  <a:pt x="527190" y="959278"/>
                  <a:pt x="526178" y="986223"/>
                </a:cubicBezTo>
                <a:cubicBezTo>
                  <a:pt x="585879" y="1014290"/>
                  <a:pt x="657723" y="995204"/>
                  <a:pt x="720459" y="1036744"/>
                </a:cubicBezTo>
                <a:cubicBezTo>
                  <a:pt x="684032" y="1055829"/>
                  <a:pt x="650640" y="1024394"/>
                  <a:pt x="616236" y="1042357"/>
                </a:cubicBezTo>
                <a:cubicBezTo>
                  <a:pt x="627367" y="1069302"/>
                  <a:pt x="1131283" y="1235459"/>
                  <a:pt x="1222353" y="1253422"/>
                </a:cubicBezTo>
                <a:cubicBezTo>
                  <a:pt x="1407527" y="1290470"/>
                  <a:pt x="1940788" y="1384776"/>
                  <a:pt x="2087511" y="1406107"/>
                </a:cubicBezTo>
                <a:cubicBezTo>
                  <a:pt x="2200841" y="1421824"/>
                  <a:pt x="2313160" y="1434174"/>
                  <a:pt x="2425479" y="1435297"/>
                </a:cubicBezTo>
                <a:cubicBezTo>
                  <a:pt x="2553988" y="1436419"/>
                  <a:pt x="2681485" y="1430806"/>
                  <a:pt x="2809994" y="1426315"/>
                </a:cubicBezTo>
                <a:cubicBezTo>
                  <a:pt x="2858058" y="1424631"/>
                  <a:pt x="2905933" y="1421684"/>
                  <a:pt x="2953618" y="1417071"/>
                </a:cubicBezTo>
                <a:lnTo>
                  <a:pt x="3021543" y="1407897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6030E26-A86A-417A-AA64-699AA8DD3D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9CF97E-0E6E-41E9-B75B-0371E744D1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11680"/>
            <a:ext cx="10515600" cy="4160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BAE770-8363-44CD-8A22-AB26C5C53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8/6/2020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E618F2-3B8E-4449-91E7-F8AA496093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3428F0-E5C2-42A1-AB2F-1A19FFAD19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81755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raphic 9" descr="Tag=AccentColor&#10;Flavor=Light&#10;Target=Fill">
            <a:extLst>
              <a:ext uri="{FF2B5EF4-FFF2-40B4-BE49-F238E27FC236}">
                <a16:creationId xmlns:a16="http://schemas.microsoft.com/office/drawing/2014/main" id="{DB2CE8D6-5B4E-4EBE-9ED5-A1DA7E2A5CDA}"/>
              </a:ext>
            </a:extLst>
          </p:cNvPr>
          <p:cNvSpPr/>
          <p:nvPr/>
        </p:nvSpPr>
        <p:spPr>
          <a:xfrm>
            <a:off x="7209816" y="0"/>
            <a:ext cx="4143984" cy="5747660"/>
          </a:xfrm>
          <a:custGeom>
            <a:avLst/>
            <a:gdLst>
              <a:gd name="connsiteX0" fmla="*/ 0 w 3843750"/>
              <a:gd name="connsiteY0" fmla="*/ 346 h 5956080"/>
              <a:gd name="connsiteX1" fmla="*/ 72373 w 3843750"/>
              <a:gd name="connsiteY1" fmla="*/ 2447534 h 5956080"/>
              <a:gd name="connsiteX2" fmla="*/ 145093 w 3843750"/>
              <a:gd name="connsiteY2" fmla="*/ 3878724 h 5956080"/>
              <a:gd name="connsiteX3" fmla="*/ 237897 w 3843750"/>
              <a:gd name="connsiteY3" fmla="*/ 4208041 h 5956080"/>
              <a:gd name="connsiteX4" fmla="*/ 281875 w 3843750"/>
              <a:gd name="connsiteY4" fmla="*/ 4677601 h 5956080"/>
              <a:gd name="connsiteX5" fmla="*/ 360135 w 3843750"/>
              <a:gd name="connsiteY5" fmla="*/ 5287407 h 5956080"/>
              <a:gd name="connsiteX6" fmla="*/ 414155 w 3843750"/>
              <a:gd name="connsiteY6" fmla="*/ 5817914 h 5956080"/>
              <a:gd name="connsiteX7" fmla="*/ 681487 w 3843750"/>
              <a:gd name="connsiteY7" fmla="*/ 5914873 h 5956080"/>
              <a:gd name="connsiteX8" fmla="*/ 892373 w 3843750"/>
              <a:gd name="connsiteY8" fmla="*/ 5605295 h 5956080"/>
              <a:gd name="connsiteX9" fmla="*/ 1027770 w 3843750"/>
              <a:gd name="connsiteY9" fmla="*/ 5804063 h 5956080"/>
              <a:gd name="connsiteX10" fmla="*/ 1200566 w 3843750"/>
              <a:gd name="connsiteY10" fmla="*/ 5527036 h 5956080"/>
              <a:gd name="connsiteX11" fmla="*/ 1348083 w 3843750"/>
              <a:gd name="connsiteY11" fmla="*/ 5363590 h 5956080"/>
              <a:gd name="connsiteX12" fmla="*/ 1425997 w 3843750"/>
              <a:gd name="connsiteY12" fmla="*/ 4800532 h 5956080"/>
              <a:gd name="connsiteX13" fmla="*/ 1517416 w 3843750"/>
              <a:gd name="connsiteY13" fmla="*/ 4640549 h 5956080"/>
              <a:gd name="connsiteX14" fmla="*/ 1569705 w 3843750"/>
              <a:gd name="connsiteY14" fmla="*/ 4803995 h 5956080"/>
              <a:gd name="connsiteX15" fmla="*/ 1530921 w 3843750"/>
              <a:gd name="connsiteY15" fmla="*/ 5433885 h 5956080"/>
              <a:gd name="connsiteX16" fmla="*/ 1614721 w 3843750"/>
              <a:gd name="connsiteY16" fmla="*/ 5319957 h 5956080"/>
              <a:gd name="connsiteX17" fmla="*/ 1800676 w 3843750"/>
              <a:gd name="connsiteY17" fmla="*/ 4608691 h 5956080"/>
              <a:gd name="connsiteX18" fmla="*/ 1918759 w 3843750"/>
              <a:gd name="connsiteY18" fmla="*/ 4486799 h 5956080"/>
              <a:gd name="connsiteX19" fmla="*/ 2009139 w 3843750"/>
              <a:gd name="connsiteY19" fmla="*/ 4715000 h 5956080"/>
              <a:gd name="connsiteX20" fmla="*/ 2135532 w 3843750"/>
              <a:gd name="connsiteY20" fmla="*/ 5321689 h 5956080"/>
              <a:gd name="connsiteX21" fmla="*/ 2209291 w 3843750"/>
              <a:gd name="connsiteY21" fmla="*/ 5028733 h 5956080"/>
              <a:gd name="connsiteX22" fmla="*/ 2501208 w 3843750"/>
              <a:gd name="connsiteY22" fmla="*/ 4457711 h 5956080"/>
              <a:gd name="connsiteX23" fmla="*/ 2695127 w 3843750"/>
              <a:gd name="connsiteY23" fmla="*/ 4973674 h 5956080"/>
              <a:gd name="connsiteX24" fmla="*/ 2825329 w 3843750"/>
              <a:gd name="connsiteY24" fmla="*/ 4563328 h 5956080"/>
              <a:gd name="connsiteX25" fmla="*/ 2904628 w 3843750"/>
              <a:gd name="connsiteY25" fmla="*/ 4466368 h 5956080"/>
              <a:gd name="connsiteX26" fmla="*/ 2922635 w 3843750"/>
              <a:gd name="connsiteY26" fmla="*/ 4519696 h 5956080"/>
              <a:gd name="connsiteX27" fmla="*/ 3089544 w 3843750"/>
              <a:gd name="connsiteY27" fmla="*/ 3606545 h 5956080"/>
              <a:gd name="connsiteX28" fmla="*/ 3150490 w 3843750"/>
              <a:gd name="connsiteY28" fmla="*/ 3989882 h 5956080"/>
              <a:gd name="connsiteX29" fmla="*/ 3755448 w 3843750"/>
              <a:gd name="connsiteY29" fmla="*/ 1538193 h 5956080"/>
              <a:gd name="connsiteX30" fmla="*/ 3850330 w 3843750"/>
              <a:gd name="connsiteY30" fmla="*/ 0 h 5956080"/>
              <a:gd name="connsiteX31" fmla="*/ 0 w 3843750"/>
              <a:gd name="connsiteY31" fmla="*/ 0 h 5956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3843750" h="5956080">
                <a:moveTo>
                  <a:pt x="0" y="346"/>
                </a:moveTo>
                <a:cubicBezTo>
                  <a:pt x="12120" y="1234155"/>
                  <a:pt x="72720" y="2447534"/>
                  <a:pt x="72373" y="2447534"/>
                </a:cubicBezTo>
                <a:cubicBezTo>
                  <a:pt x="72720" y="2449265"/>
                  <a:pt x="114274" y="3641520"/>
                  <a:pt x="145093" y="3878724"/>
                </a:cubicBezTo>
                <a:cubicBezTo>
                  <a:pt x="176258" y="4119392"/>
                  <a:pt x="210194" y="3969797"/>
                  <a:pt x="237897" y="4208041"/>
                </a:cubicBezTo>
                <a:cubicBezTo>
                  <a:pt x="250017" y="4367677"/>
                  <a:pt x="237204" y="4527661"/>
                  <a:pt x="281875" y="4677601"/>
                </a:cubicBezTo>
                <a:cubicBezTo>
                  <a:pt x="278758" y="4908226"/>
                  <a:pt x="338319" y="5059552"/>
                  <a:pt x="360135" y="5287407"/>
                </a:cubicBezTo>
                <a:cubicBezTo>
                  <a:pt x="370177" y="5468860"/>
                  <a:pt x="348015" y="5649274"/>
                  <a:pt x="414155" y="5817914"/>
                </a:cubicBezTo>
                <a:cubicBezTo>
                  <a:pt x="467137" y="5947770"/>
                  <a:pt x="534662" y="6049578"/>
                  <a:pt x="681487" y="5914873"/>
                </a:cubicBezTo>
                <a:cubicBezTo>
                  <a:pt x="680448" y="5747964"/>
                  <a:pt x="925963" y="5772897"/>
                  <a:pt x="892373" y="5605295"/>
                </a:cubicBezTo>
                <a:cubicBezTo>
                  <a:pt x="1003184" y="5641309"/>
                  <a:pt x="945009" y="5759046"/>
                  <a:pt x="1027770" y="5804063"/>
                </a:cubicBezTo>
                <a:cubicBezTo>
                  <a:pt x="1099105" y="5719915"/>
                  <a:pt x="1051664" y="5551968"/>
                  <a:pt x="1200566" y="5527036"/>
                </a:cubicBezTo>
                <a:cubicBezTo>
                  <a:pt x="1352931" y="5564088"/>
                  <a:pt x="1336655" y="5453970"/>
                  <a:pt x="1348083" y="5363590"/>
                </a:cubicBezTo>
                <a:cubicBezTo>
                  <a:pt x="1370938" y="5149586"/>
                  <a:pt x="1389291" y="5009687"/>
                  <a:pt x="1425997" y="4800532"/>
                </a:cubicBezTo>
                <a:cubicBezTo>
                  <a:pt x="1436385" y="4748243"/>
                  <a:pt x="1415608" y="4628775"/>
                  <a:pt x="1517416" y="4640549"/>
                </a:cubicBezTo>
                <a:cubicBezTo>
                  <a:pt x="1596022" y="4651976"/>
                  <a:pt x="1566242" y="4746512"/>
                  <a:pt x="1569705" y="4803995"/>
                </a:cubicBezTo>
                <a:cubicBezTo>
                  <a:pt x="1600177" y="5128809"/>
                  <a:pt x="1532998" y="5109763"/>
                  <a:pt x="1530921" y="5433885"/>
                </a:cubicBezTo>
                <a:cubicBezTo>
                  <a:pt x="1530574" y="5446697"/>
                  <a:pt x="1580786" y="5458125"/>
                  <a:pt x="1614721" y="5319957"/>
                </a:cubicBezTo>
                <a:cubicBezTo>
                  <a:pt x="1681208" y="5047432"/>
                  <a:pt x="1760507" y="4832736"/>
                  <a:pt x="1800676" y="4608691"/>
                </a:cubicBezTo>
                <a:cubicBezTo>
                  <a:pt x="1848463" y="4656824"/>
                  <a:pt x="1889671" y="4439704"/>
                  <a:pt x="1918759" y="4486799"/>
                </a:cubicBezTo>
                <a:cubicBezTo>
                  <a:pt x="1932264" y="4566098"/>
                  <a:pt x="1956503" y="4642626"/>
                  <a:pt x="2009139" y="4715000"/>
                </a:cubicBezTo>
                <a:cubicBezTo>
                  <a:pt x="2054502" y="4933851"/>
                  <a:pt x="2004983" y="5137812"/>
                  <a:pt x="2135532" y="5321689"/>
                </a:cubicBezTo>
                <a:cubicBezTo>
                  <a:pt x="2135532" y="5321689"/>
                  <a:pt x="2137610" y="5265245"/>
                  <a:pt x="2209291" y="5028733"/>
                </a:cubicBezTo>
                <a:cubicBezTo>
                  <a:pt x="2267120" y="4838277"/>
                  <a:pt x="2341225" y="4936622"/>
                  <a:pt x="2501208" y="4457711"/>
                </a:cubicBezTo>
                <a:cubicBezTo>
                  <a:pt x="2545186" y="4641934"/>
                  <a:pt x="2446495" y="4877753"/>
                  <a:pt x="2695127" y="4973674"/>
                </a:cubicBezTo>
                <a:cubicBezTo>
                  <a:pt x="2743260" y="4833775"/>
                  <a:pt x="2706208" y="4662365"/>
                  <a:pt x="2825329" y="4563328"/>
                </a:cubicBezTo>
                <a:cubicBezTo>
                  <a:pt x="2859958" y="4534586"/>
                  <a:pt x="2884890" y="4501689"/>
                  <a:pt x="2904628" y="4466368"/>
                </a:cubicBezTo>
                <a:cubicBezTo>
                  <a:pt x="2910515" y="4484375"/>
                  <a:pt x="2916749" y="4503074"/>
                  <a:pt x="2922635" y="4519696"/>
                </a:cubicBezTo>
                <a:cubicBezTo>
                  <a:pt x="2946529" y="4491647"/>
                  <a:pt x="3082618" y="3784882"/>
                  <a:pt x="3089544" y="3606545"/>
                </a:cubicBezTo>
                <a:cubicBezTo>
                  <a:pt x="3124172" y="3733285"/>
                  <a:pt x="3150490" y="3989882"/>
                  <a:pt x="3150490" y="3989882"/>
                </a:cubicBezTo>
                <a:cubicBezTo>
                  <a:pt x="3150490" y="3989882"/>
                  <a:pt x="3300085" y="3936900"/>
                  <a:pt x="3755448" y="1538193"/>
                </a:cubicBezTo>
                <a:cubicBezTo>
                  <a:pt x="3791461" y="1348775"/>
                  <a:pt x="3824704" y="697762"/>
                  <a:pt x="3850330" y="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4AD5705-B027-4C44-B38A-60296E29EB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078991"/>
            <a:ext cx="5266944" cy="3136392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8BBAC4-9088-44CF-BA2D-B8DD24FB52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279392"/>
            <a:ext cx="5266944" cy="1500187"/>
          </a:xfrm>
        </p:spPr>
        <p:txBody>
          <a:bodyPr/>
          <a:lstStyle>
            <a:lvl1pPr marL="0" indent="0">
              <a:buNone/>
              <a:defRPr sz="240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93FB3F-D2A6-4919-B57B-C08861D463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8/6/2020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9049E0-6BE5-43FA-A4D4-ACAFC871A7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F8C28D-1479-4F15-B906-0AEBBCCA8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905683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 descr="Tag=AccentColor&#10;Flavor=Light&#10;Target=Fill">
            <a:extLst>
              <a:ext uri="{FF2B5EF4-FFF2-40B4-BE49-F238E27FC236}">
                <a16:creationId xmlns:a16="http://schemas.microsoft.com/office/drawing/2014/main" id="{FD51F360-8860-4FB5-A0A5-773473DD8B39}"/>
              </a:ext>
            </a:extLst>
          </p:cNvPr>
          <p:cNvSpPr/>
          <p:nvPr/>
        </p:nvSpPr>
        <p:spPr>
          <a:xfrm flipH="1">
            <a:off x="1" y="315111"/>
            <a:ext cx="3021543" cy="1435442"/>
          </a:xfrm>
          <a:custGeom>
            <a:avLst/>
            <a:gdLst>
              <a:gd name="connsiteX0" fmla="*/ 3021543 w 3021543"/>
              <a:gd name="connsiteY0" fmla="*/ 0 h 1435442"/>
              <a:gd name="connsiteX1" fmla="*/ 2963800 w 3021543"/>
              <a:gd name="connsiteY1" fmla="*/ 7242 h 1435442"/>
              <a:gd name="connsiteX2" fmla="*/ 2793803 w 3021543"/>
              <a:gd name="connsiteY2" fmla="*/ 24082 h 1435442"/>
              <a:gd name="connsiteX3" fmla="*/ 2414348 w 3021543"/>
              <a:gd name="connsiteY3" fmla="*/ 29696 h 1435442"/>
              <a:gd name="connsiteX4" fmla="*/ 2091558 w 3021543"/>
              <a:gd name="connsiteY4" fmla="*/ 27450 h 1435442"/>
              <a:gd name="connsiteX5" fmla="*/ 1645319 w 3021543"/>
              <a:gd name="connsiteY5" fmla="*/ 28573 h 1435442"/>
              <a:gd name="connsiteX6" fmla="*/ 1243602 w 3021543"/>
              <a:gd name="connsiteY6" fmla="*/ 60008 h 1435442"/>
              <a:gd name="connsiteX7" fmla="*/ 753851 w 3021543"/>
              <a:gd name="connsiteY7" fmla="*/ 57763 h 1435442"/>
              <a:gd name="connsiteX8" fmla="*/ 465465 w 3021543"/>
              <a:gd name="connsiteY8" fmla="*/ 116142 h 1435442"/>
              <a:gd name="connsiteX9" fmla="*/ 546416 w 3021543"/>
              <a:gd name="connsiteY9" fmla="*/ 136351 h 1435442"/>
              <a:gd name="connsiteX10" fmla="*/ 689091 w 3021543"/>
              <a:gd name="connsiteY10" fmla="*/ 180136 h 1435442"/>
              <a:gd name="connsiteX11" fmla="*/ 704269 w 3021543"/>
              <a:gd name="connsiteY11" fmla="*/ 208203 h 1435442"/>
              <a:gd name="connsiteX12" fmla="*/ 683020 w 3021543"/>
              <a:gd name="connsiteY12" fmla="*/ 221675 h 1435442"/>
              <a:gd name="connsiteX13" fmla="*/ 621295 w 3021543"/>
              <a:gd name="connsiteY13" fmla="*/ 247496 h 1435442"/>
              <a:gd name="connsiteX14" fmla="*/ 848968 w 3021543"/>
              <a:gd name="connsiteY14" fmla="*/ 285668 h 1435442"/>
              <a:gd name="connsiteX15" fmla="*/ 768018 w 3021543"/>
              <a:gd name="connsiteY15" fmla="*/ 309244 h 1435442"/>
              <a:gd name="connsiteX16" fmla="*/ 684032 w 3021543"/>
              <a:gd name="connsiteY16" fmla="*/ 326085 h 1435442"/>
              <a:gd name="connsiteX17" fmla="*/ 592962 w 3021543"/>
              <a:gd name="connsiteY17" fmla="*/ 338434 h 1435442"/>
              <a:gd name="connsiteX18" fmla="*/ 509988 w 3021543"/>
              <a:gd name="connsiteY18" fmla="*/ 363133 h 1435442"/>
              <a:gd name="connsiteX19" fmla="*/ 726531 w 3021543"/>
              <a:gd name="connsiteY19" fmla="*/ 373237 h 1435442"/>
              <a:gd name="connsiteX20" fmla="*/ 614212 w 3021543"/>
              <a:gd name="connsiteY20" fmla="*/ 395691 h 1435442"/>
              <a:gd name="connsiteX21" fmla="*/ 522131 w 3021543"/>
              <a:gd name="connsiteY21" fmla="*/ 424881 h 1435442"/>
              <a:gd name="connsiteX22" fmla="*/ 457370 w 3021543"/>
              <a:gd name="connsiteY22" fmla="*/ 438353 h 1435442"/>
              <a:gd name="connsiteX23" fmla="*/ 388562 w 3021543"/>
              <a:gd name="connsiteY23" fmla="*/ 441721 h 1435442"/>
              <a:gd name="connsiteX24" fmla="*/ 372372 w 3021543"/>
              <a:gd name="connsiteY24" fmla="*/ 463052 h 1435442"/>
              <a:gd name="connsiteX25" fmla="*/ 393622 w 3021543"/>
              <a:gd name="connsiteY25" fmla="*/ 485506 h 1435442"/>
              <a:gd name="connsiteX26" fmla="*/ 426002 w 3021543"/>
              <a:gd name="connsiteY26" fmla="*/ 487751 h 1435442"/>
              <a:gd name="connsiteX27" fmla="*/ 619271 w 3021543"/>
              <a:gd name="connsiteY27" fmla="*/ 493365 h 1435442"/>
              <a:gd name="connsiteX28" fmla="*/ 0 w 3021543"/>
              <a:gd name="connsiteY28" fmla="*/ 542762 h 1435442"/>
              <a:gd name="connsiteX29" fmla="*/ 83986 w 3021543"/>
              <a:gd name="connsiteY29" fmla="*/ 573075 h 1435442"/>
              <a:gd name="connsiteX30" fmla="*/ 112319 w 3021543"/>
              <a:gd name="connsiteY30" fmla="*/ 656154 h 1435442"/>
              <a:gd name="connsiteX31" fmla="*/ 215531 w 3021543"/>
              <a:gd name="connsiteY31" fmla="*/ 703306 h 1435442"/>
              <a:gd name="connsiteX32" fmla="*/ 282315 w 3021543"/>
              <a:gd name="connsiteY32" fmla="*/ 720147 h 1435442"/>
              <a:gd name="connsiteX33" fmla="*/ 435109 w 3021543"/>
              <a:gd name="connsiteY33" fmla="*/ 744846 h 1435442"/>
              <a:gd name="connsiteX34" fmla="*/ 457370 w 3021543"/>
              <a:gd name="connsiteY34" fmla="*/ 785263 h 1435442"/>
              <a:gd name="connsiteX35" fmla="*/ 476596 w 3021543"/>
              <a:gd name="connsiteY35" fmla="*/ 830170 h 1435442"/>
              <a:gd name="connsiteX36" fmla="*/ 517071 w 3021543"/>
              <a:gd name="connsiteY36" fmla="*/ 859360 h 1435442"/>
              <a:gd name="connsiteX37" fmla="*/ 202377 w 3021543"/>
              <a:gd name="connsiteY37" fmla="*/ 854869 h 1435442"/>
              <a:gd name="connsiteX38" fmla="*/ 557546 w 3021543"/>
              <a:gd name="connsiteY38" fmla="*/ 949175 h 1435442"/>
              <a:gd name="connsiteX39" fmla="*/ 526178 w 3021543"/>
              <a:gd name="connsiteY39" fmla="*/ 986223 h 1435442"/>
              <a:gd name="connsiteX40" fmla="*/ 720459 w 3021543"/>
              <a:gd name="connsiteY40" fmla="*/ 1036744 h 1435442"/>
              <a:gd name="connsiteX41" fmla="*/ 616236 w 3021543"/>
              <a:gd name="connsiteY41" fmla="*/ 1042357 h 1435442"/>
              <a:gd name="connsiteX42" fmla="*/ 1222353 w 3021543"/>
              <a:gd name="connsiteY42" fmla="*/ 1253422 h 1435442"/>
              <a:gd name="connsiteX43" fmla="*/ 2087511 w 3021543"/>
              <a:gd name="connsiteY43" fmla="*/ 1406107 h 1435442"/>
              <a:gd name="connsiteX44" fmla="*/ 2425479 w 3021543"/>
              <a:gd name="connsiteY44" fmla="*/ 1435297 h 1435442"/>
              <a:gd name="connsiteX45" fmla="*/ 2809994 w 3021543"/>
              <a:gd name="connsiteY45" fmla="*/ 1426315 h 1435442"/>
              <a:gd name="connsiteX46" fmla="*/ 2953618 w 3021543"/>
              <a:gd name="connsiteY46" fmla="*/ 1417071 h 1435442"/>
              <a:gd name="connsiteX47" fmla="*/ 3021543 w 3021543"/>
              <a:gd name="connsiteY47" fmla="*/ 1407897 h 1435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021543" h="1435442">
                <a:moveTo>
                  <a:pt x="3021543" y="0"/>
                </a:moveTo>
                <a:lnTo>
                  <a:pt x="2963800" y="7242"/>
                </a:lnTo>
                <a:cubicBezTo>
                  <a:pt x="2907134" y="13978"/>
                  <a:pt x="2850469" y="22960"/>
                  <a:pt x="2793803" y="24082"/>
                </a:cubicBezTo>
                <a:cubicBezTo>
                  <a:pt x="2667318" y="27450"/>
                  <a:pt x="2539821" y="19592"/>
                  <a:pt x="2414348" y="29696"/>
                </a:cubicBezTo>
                <a:cubicBezTo>
                  <a:pt x="2307089" y="38677"/>
                  <a:pt x="2198818" y="28573"/>
                  <a:pt x="2091558" y="27450"/>
                </a:cubicBezTo>
                <a:cubicBezTo>
                  <a:pt x="1942812" y="26328"/>
                  <a:pt x="1793053" y="18469"/>
                  <a:pt x="1645319" y="28573"/>
                </a:cubicBezTo>
                <a:cubicBezTo>
                  <a:pt x="1510738" y="36432"/>
                  <a:pt x="1376158" y="38677"/>
                  <a:pt x="1243602" y="60008"/>
                </a:cubicBezTo>
                <a:cubicBezTo>
                  <a:pt x="1079677" y="71235"/>
                  <a:pt x="916765" y="64499"/>
                  <a:pt x="753851" y="57763"/>
                </a:cubicBezTo>
                <a:cubicBezTo>
                  <a:pt x="653675" y="53272"/>
                  <a:pt x="554511" y="38677"/>
                  <a:pt x="465465" y="116142"/>
                </a:cubicBezTo>
                <a:cubicBezTo>
                  <a:pt x="489751" y="134105"/>
                  <a:pt x="519095" y="130737"/>
                  <a:pt x="546416" y="136351"/>
                </a:cubicBezTo>
                <a:cubicBezTo>
                  <a:pt x="594986" y="147578"/>
                  <a:pt x="643557" y="158804"/>
                  <a:pt x="689091" y="180136"/>
                </a:cubicBezTo>
                <a:cubicBezTo>
                  <a:pt x="699210" y="184626"/>
                  <a:pt x="708317" y="193608"/>
                  <a:pt x="704269" y="208203"/>
                </a:cubicBezTo>
                <a:cubicBezTo>
                  <a:pt x="701234" y="219430"/>
                  <a:pt x="691115" y="219430"/>
                  <a:pt x="683020" y="221675"/>
                </a:cubicBezTo>
                <a:cubicBezTo>
                  <a:pt x="664806" y="228411"/>
                  <a:pt x="642545" y="223920"/>
                  <a:pt x="621295" y="247496"/>
                </a:cubicBezTo>
                <a:cubicBezTo>
                  <a:pt x="702245" y="259846"/>
                  <a:pt x="780160" y="236270"/>
                  <a:pt x="848968" y="285668"/>
                </a:cubicBezTo>
                <a:cubicBezTo>
                  <a:pt x="823671" y="310367"/>
                  <a:pt x="795339" y="304753"/>
                  <a:pt x="768018" y="309244"/>
                </a:cubicBezTo>
                <a:cubicBezTo>
                  <a:pt x="739685" y="313735"/>
                  <a:pt x="712365" y="321594"/>
                  <a:pt x="684032" y="326085"/>
                </a:cubicBezTo>
                <a:cubicBezTo>
                  <a:pt x="653675" y="331698"/>
                  <a:pt x="623319" y="332821"/>
                  <a:pt x="592962" y="338434"/>
                </a:cubicBezTo>
                <a:cubicBezTo>
                  <a:pt x="567666" y="342925"/>
                  <a:pt x="540345" y="335066"/>
                  <a:pt x="509988" y="363133"/>
                </a:cubicBezTo>
                <a:cubicBezTo>
                  <a:pt x="584867" y="383342"/>
                  <a:pt x="652663" y="353029"/>
                  <a:pt x="726531" y="373237"/>
                </a:cubicBezTo>
                <a:cubicBezTo>
                  <a:pt x="683020" y="391200"/>
                  <a:pt x="647604" y="385587"/>
                  <a:pt x="614212" y="395691"/>
                </a:cubicBezTo>
                <a:cubicBezTo>
                  <a:pt x="583855" y="405795"/>
                  <a:pt x="547428" y="394568"/>
                  <a:pt x="522131" y="424881"/>
                </a:cubicBezTo>
                <a:cubicBezTo>
                  <a:pt x="502905" y="448457"/>
                  <a:pt x="482668" y="451825"/>
                  <a:pt x="457370" y="438353"/>
                </a:cubicBezTo>
                <a:cubicBezTo>
                  <a:pt x="435109" y="426003"/>
                  <a:pt x="410824" y="429371"/>
                  <a:pt x="388562" y="441721"/>
                </a:cubicBezTo>
                <a:cubicBezTo>
                  <a:pt x="380468" y="446212"/>
                  <a:pt x="372372" y="451825"/>
                  <a:pt x="372372" y="463052"/>
                </a:cubicBezTo>
                <a:cubicBezTo>
                  <a:pt x="372372" y="478770"/>
                  <a:pt x="382491" y="483260"/>
                  <a:pt x="393622" y="485506"/>
                </a:cubicBezTo>
                <a:cubicBezTo>
                  <a:pt x="403741" y="487751"/>
                  <a:pt x="415883" y="489997"/>
                  <a:pt x="426002" y="487751"/>
                </a:cubicBezTo>
                <a:cubicBezTo>
                  <a:pt x="490762" y="475402"/>
                  <a:pt x="554511" y="495610"/>
                  <a:pt x="619271" y="493365"/>
                </a:cubicBezTo>
                <a:cubicBezTo>
                  <a:pt x="415883" y="541640"/>
                  <a:pt x="210471" y="525922"/>
                  <a:pt x="0" y="542762"/>
                </a:cubicBezTo>
                <a:cubicBezTo>
                  <a:pt x="27321" y="576443"/>
                  <a:pt x="62737" y="548376"/>
                  <a:pt x="83986" y="573075"/>
                </a:cubicBezTo>
                <a:cubicBezTo>
                  <a:pt x="63748" y="624719"/>
                  <a:pt x="71844" y="652785"/>
                  <a:pt x="112319" y="656154"/>
                </a:cubicBezTo>
                <a:cubicBezTo>
                  <a:pt x="151782" y="659522"/>
                  <a:pt x="194281" y="641559"/>
                  <a:pt x="215531" y="703306"/>
                </a:cubicBezTo>
                <a:cubicBezTo>
                  <a:pt x="221602" y="722392"/>
                  <a:pt x="259042" y="716779"/>
                  <a:pt x="282315" y="720147"/>
                </a:cubicBezTo>
                <a:cubicBezTo>
                  <a:pt x="332909" y="728005"/>
                  <a:pt x="386539" y="720147"/>
                  <a:pt x="435109" y="744846"/>
                </a:cubicBezTo>
                <a:cubicBezTo>
                  <a:pt x="454335" y="753827"/>
                  <a:pt x="467489" y="760563"/>
                  <a:pt x="457370" y="785263"/>
                </a:cubicBezTo>
                <a:cubicBezTo>
                  <a:pt x="447252" y="811084"/>
                  <a:pt x="460406" y="820066"/>
                  <a:pt x="476596" y="830170"/>
                </a:cubicBezTo>
                <a:cubicBezTo>
                  <a:pt x="488739" y="838028"/>
                  <a:pt x="506953" y="835783"/>
                  <a:pt x="517071" y="859360"/>
                </a:cubicBezTo>
                <a:cubicBezTo>
                  <a:pt x="410824" y="855992"/>
                  <a:pt x="307612" y="836906"/>
                  <a:pt x="202377" y="854869"/>
                </a:cubicBezTo>
                <a:cubicBezTo>
                  <a:pt x="317731" y="899776"/>
                  <a:pt x="444216" y="897531"/>
                  <a:pt x="557546" y="949175"/>
                </a:cubicBezTo>
                <a:cubicBezTo>
                  <a:pt x="553499" y="967137"/>
                  <a:pt x="527190" y="959278"/>
                  <a:pt x="526178" y="986223"/>
                </a:cubicBezTo>
                <a:cubicBezTo>
                  <a:pt x="585879" y="1014290"/>
                  <a:pt x="657723" y="995204"/>
                  <a:pt x="720459" y="1036744"/>
                </a:cubicBezTo>
                <a:cubicBezTo>
                  <a:pt x="684032" y="1055829"/>
                  <a:pt x="650640" y="1024394"/>
                  <a:pt x="616236" y="1042357"/>
                </a:cubicBezTo>
                <a:cubicBezTo>
                  <a:pt x="627367" y="1069302"/>
                  <a:pt x="1131283" y="1235459"/>
                  <a:pt x="1222353" y="1253422"/>
                </a:cubicBezTo>
                <a:cubicBezTo>
                  <a:pt x="1407527" y="1290470"/>
                  <a:pt x="1940788" y="1384776"/>
                  <a:pt x="2087511" y="1406107"/>
                </a:cubicBezTo>
                <a:cubicBezTo>
                  <a:pt x="2200841" y="1421824"/>
                  <a:pt x="2313160" y="1434174"/>
                  <a:pt x="2425479" y="1435297"/>
                </a:cubicBezTo>
                <a:cubicBezTo>
                  <a:pt x="2553988" y="1436419"/>
                  <a:pt x="2681485" y="1430806"/>
                  <a:pt x="2809994" y="1426315"/>
                </a:cubicBezTo>
                <a:cubicBezTo>
                  <a:pt x="2858058" y="1424631"/>
                  <a:pt x="2905933" y="1421684"/>
                  <a:pt x="2953618" y="1417071"/>
                </a:cubicBezTo>
                <a:lnTo>
                  <a:pt x="3021543" y="1407897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2A77EC9-372A-4ECA-9088-780532AF05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C882CE-1B27-414A-9B06-AA5D2DB683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011680"/>
            <a:ext cx="4937760" cy="4160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397E60-5D92-4530-96D1-FC09AF3C27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19088" y="2011680"/>
            <a:ext cx="4937760" cy="4160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4240FE-0C6A-47E9-9B0A-7B3C608773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8/6/2020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671AE1B-BB18-4C7E-AA77-3A4D401A5F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FA7B1D-FEDD-4E29-A352-29E5F498B3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03021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 descr="Tag=AccentColor&#10;Flavor=Light&#10;Target=Fill">
            <a:extLst>
              <a:ext uri="{FF2B5EF4-FFF2-40B4-BE49-F238E27FC236}">
                <a16:creationId xmlns:a16="http://schemas.microsoft.com/office/drawing/2014/main" id="{527D753D-3426-457C-9082-B92894509EC0}"/>
              </a:ext>
            </a:extLst>
          </p:cNvPr>
          <p:cNvSpPr/>
          <p:nvPr/>
        </p:nvSpPr>
        <p:spPr>
          <a:xfrm flipH="1">
            <a:off x="1" y="315111"/>
            <a:ext cx="3021543" cy="1435442"/>
          </a:xfrm>
          <a:custGeom>
            <a:avLst/>
            <a:gdLst>
              <a:gd name="connsiteX0" fmla="*/ 3021543 w 3021543"/>
              <a:gd name="connsiteY0" fmla="*/ 0 h 1435442"/>
              <a:gd name="connsiteX1" fmla="*/ 2963800 w 3021543"/>
              <a:gd name="connsiteY1" fmla="*/ 7242 h 1435442"/>
              <a:gd name="connsiteX2" fmla="*/ 2793803 w 3021543"/>
              <a:gd name="connsiteY2" fmla="*/ 24082 h 1435442"/>
              <a:gd name="connsiteX3" fmla="*/ 2414348 w 3021543"/>
              <a:gd name="connsiteY3" fmla="*/ 29696 h 1435442"/>
              <a:gd name="connsiteX4" fmla="*/ 2091558 w 3021543"/>
              <a:gd name="connsiteY4" fmla="*/ 27450 h 1435442"/>
              <a:gd name="connsiteX5" fmla="*/ 1645319 w 3021543"/>
              <a:gd name="connsiteY5" fmla="*/ 28573 h 1435442"/>
              <a:gd name="connsiteX6" fmla="*/ 1243602 w 3021543"/>
              <a:gd name="connsiteY6" fmla="*/ 60008 h 1435442"/>
              <a:gd name="connsiteX7" fmla="*/ 753851 w 3021543"/>
              <a:gd name="connsiteY7" fmla="*/ 57763 h 1435442"/>
              <a:gd name="connsiteX8" fmla="*/ 465465 w 3021543"/>
              <a:gd name="connsiteY8" fmla="*/ 116142 h 1435442"/>
              <a:gd name="connsiteX9" fmla="*/ 546416 w 3021543"/>
              <a:gd name="connsiteY9" fmla="*/ 136351 h 1435442"/>
              <a:gd name="connsiteX10" fmla="*/ 689091 w 3021543"/>
              <a:gd name="connsiteY10" fmla="*/ 180136 h 1435442"/>
              <a:gd name="connsiteX11" fmla="*/ 704269 w 3021543"/>
              <a:gd name="connsiteY11" fmla="*/ 208203 h 1435442"/>
              <a:gd name="connsiteX12" fmla="*/ 683020 w 3021543"/>
              <a:gd name="connsiteY12" fmla="*/ 221675 h 1435442"/>
              <a:gd name="connsiteX13" fmla="*/ 621295 w 3021543"/>
              <a:gd name="connsiteY13" fmla="*/ 247496 h 1435442"/>
              <a:gd name="connsiteX14" fmla="*/ 848968 w 3021543"/>
              <a:gd name="connsiteY14" fmla="*/ 285668 h 1435442"/>
              <a:gd name="connsiteX15" fmla="*/ 768018 w 3021543"/>
              <a:gd name="connsiteY15" fmla="*/ 309244 h 1435442"/>
              <a:gd name="connsiteX16" fmla="*/ 684032 w 3021543"/>
              <a:gd name="connsiteY16" fmla="*/ 326085 h 1435442"/>
              <a:gd name="connsiteX17" fmla="*/ 592962 w 3021543"/>
              <a:gd name="connsiteY17" fmla="*/ 338434 h 1435442"/>
              <a:gd name="connsiteX18" fmla="*/ 509988 w 3021543"/>
              <a:gd name="connsiteY18" fmla="*/ 363133 h 1435442"/>
              <a:gd name="connsiteX19" fmla="*/ 726531 w 3021543"/>
              <a:gd name="connsiteY19" fmla="*/ 373237 h 1435442"/>
              <a:gd name="connsiteX20" fmla="*/ 614212 w 3021543"/>
              <a:gd name="connsiteY20" fmla="*/ 395691 h 1435442"/>
              <a:gd name="connsiteX21" fmla="*/ 522131 w 3021543"/>
              <a:gd name="connsiteY21" fmla="*/ 424881 h 1435442"/>
              <a:gd name="connsiteX22" fmla="*/ 457370 w 3021543"/>
              <a:gd name="connsiteY22" fmla="*/ 438353 h 1435442"/>
              <a:gd name="connsiteX23" fmla="*/ 388562 w 3021543"/>
              <a:gd name="connsiteY23" fmla="*/ 441721 h 1435442"/>
              <a:gd name="connsiteX24" fmla="*/ 372372 w 3021543"/>
              <a:gd name="connsiteY24" fmla="*/ 463052 h 1435442"/>
              <a:gd name="connsiteX25" fmla="*/ 393622 w 3021543"/>
              <a:gd name="connsiteY25" fmla="*/ 485506 h 1435442"/>
              <a:gd name="connsiteX26" fmla="*/ 426002 w 3021543"/>
              <a:gd name="connsiteY26" fmla="*/ 487751 h 1435442"/>
              <a:gd name="connsiteX27" fmla="*/ 619271 w 3021543"/>
              <a:gd name="connsiteY27" fmla="*/ 493365 h 1435442"/>
              <a:gd name="connsiteX28" fmla="*/ 0 w 3021543"/>
              <a:gd name="connsiteY28" fmla="*/ 542762 h 1435442"/>
              <a:gd name="connsiteX29" fmla="*/ 83986 w 3021543"/>
              <a:gd name="connsiteY29" fmla="*/ 573075 h 1435442"/>
              <a:gd name="connsiteX30" fmla="*/ 112319 w 3021543"/>
              <a:gd name="connsiteY30" fmla="*/ 656154 h 1435442"/>
              <a:gd name="connsiteX31" fmla="*/ 215531 w 3021543"/>
              <a:gd name="connsiteY31" fmla="*/ 703306 h 1435442"/>
              <a:gd name="connsiteX32" fmla="*/ 282315 w 3021543"/>
              <a:gd name="connsiteY32" fmla="*/ 720147 h 1435442"/>
              <a:gd name="connsiteX33" fmla="*/ 435109 w 3021543"/>
              <a:gd name="connsiteY33" fmla="*/ 744846 h 1435442"/>
              <a:gd name="connsiteX34" fmla="*/ 457370 w 3021543"/>
              <a:gd name="connsiteY34" fmla="*/ 785263 h 1435442"/>
              <a:gd name="connsiteX35" fmla="*/ 476596 w 3021543"/>
              <a:gd name="connsiteY35" fmla="*/ 830170 h 1435442"/>
              <a:gd name="connsiteX36" fmla="*/ 517071 w 3021543"/>
              <a:gd name="connsiteY36" fmla="*/ 859360 h 1435442"/>
              <a:gd name="connsiteX37" fmla="*/ 202377 w 3021543"/>
              <a:gd name="connsiteY37" fmla="*/ 854869 h 1435442"/>
              <a:gd name="connsiteX38" fmla="*/ 557546 w 3021543"/>
              <a:gd name="connsiteY38" fmla="*/ 949175 h 1435442"/>
              <a:gd name="connsiteX39" fmla="*/ 526178 w 3021543"/>
              <a:gd name="connsiteY39" fmla="*/ 986223 h 1435442"/>
              <a:gd name="connsiteX40" fmla="*/ 720459 w 3021543"/>
              <a:gd name="connsiteY40" fmla="*/ 1036744 h 1435442"/>
              <a:gd name="connsiteX41" fmla="*/ 616236 w 3021543"/>
              <a:gd name="connsiteY41" fmla="*/ 1042357 h 1435442"/>
              <a:gd name="connsiteX42" fmla="*/ 1222353 w 3021543"/>
              <a:gd name="connsiteY42" fmla="*/ 1253422 h 1435442"/>
              <a:gd name="connsiteX43" fmla="*/ 2087511 w 3021543"/>
              <a:gd name="connsiteY43" fmla="*/ 1406107 h 1435442"/>
              <a:gd name="connsiteX44" fmla="*/ 2425479 w 3021543"/>
              <a:gd name="connsiteY44" fmla="*/ 1435297 h 1435442"/>
              <a:gd name="connsiteX45" fmla="*/ 2809994 w 3021543"/>
              <a:gd name="connsiteY45" fmla="*/ 1426315 h 1435442"/>
              <a:gd name="connsiteX46" fmla="*/ 2953618 w 3021543"/>
              <a:gd name="connsiteY46" fmla="*/ 1417071 h 1435442"/>
              <a:gd name="connsiteX47" fmla="*/ 3021543 w 3021543"/>
              <a:gd name="connsiteY47" fmla="*/ 1407897 h 1435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021543" h="1435442">
                <a:moveTo>
                  <a:pt x="3021543" y="0"/>
                </a:moveTo>
                <a:lnTo>
                  <a:pt x="2963800" y="7242"/>
                </a:lnTo>
                <a:cubicBezTo>
                  <a:pt x="2907134" y="13978"/>
                  <a:pt x="2850469" y="22960"/>
                  <a:pt x="2793803" y="24082"/>
                </a:cubicBezTo>
                <a:cubicBezTo>
                  <a:pt x="2667318" y="27450"/>
                  <a:pt x="2539821" y="19592"/>
                  <a:pt x="2414348" y="29696"/>
                </a:cubicBezTo>
                <a:cubicBezTo>
                  <a:pt x="2307089" y="38677"/>
                  <a:pt x="2198818" y="28573"/>
                  <a:pt x="2091558" y="27450"/>
                </a:cubicBezTo>
                <a:cubicBezTo>
                  <a:pt x="1942812" y="26328"/>
                  <a:pt x="1793053" y="18469"/>
                  <a:pt x="1645319" y="28573"/>
                </a:cubicBezTo>
                <a:cubicBezTo>
                  <a:pt x="1510738" y="36432"/>
                  <a:pt x="1376158" y="38677"/>
                  <a:pt x="1243602" y="60008"/>
                </a:cubicBezTo>
                <a:cubicBezTo>
                  <a:pt x="1079677" y="71235"/>
                  <a:pt x="916765" y="64499"/>
                  <a:pt x="753851" y="57763"/>
                </a:cubicBezTo>
                <a:cubicBezTo>
                  <a:pt x="653675" y="53272"/>
                  <a:pt x="554511" y="38677"/>
                  <a:pt x="465465" y="116142"/>
                </a:cubicBezTo>
                <a:cubicBezTo>
                  <a:pt x="489751" y="134105"/>
                  <a:pt x="519095" y="130737"/>
                  <a:pt x="546416" y="136351"/>
                </a:cubicBezTo>
                <a:cubicBezTo>
                  <a:pt x="594986" y="147578"/>
                  <a:pt x="643557" y="158804"/>
                  <a:pt x="689091" y="180136"/>
                </a:cubicBezTo>
                <a:cubicBezTo>
                  <a:pt x="699210" y="184626"/>
                  <a:pt x="708317" y="193608"/>
                  <a:pt x="704269" y="208203"/>
                </a:cubicBezTo>
                <a:cubicBezTo>
                  <a:pt x="701234" y="219430"/>
                  <a:pt x="691115" y="219430"/>
                  <a:pt x="683020" y="221675"/>
                </a:cubicBezTo>
                <a:cubicBezTo>
                  <a:pt x="664806" y="228411"/>
                  <a:pt x="642545" y="223920"/>
                  <a:pt x="621295" y="247496"/>
                </a:cubicBezTo>
                <a:cubicBezTo>
                  <a:pt x="702245" y="259846"/>
                  <a:pt x="780160" y="236270"/>
                  <a:pt x="848968" y="285668"/>
                </a:cubicBezTo>
                <a:cubicBezTo>
                  <a:pt x="823671" y="310367"/>
                  <a:pt x="795339" y="304753"/>
                  <a:pt x="768018" y="309244"/>
                </a:cubicBezTo>
                <a:cubicBezTo>
                  <a:pt x="739685" y="313735"/>
                  <a:pt x="712365" y="321594"/>
                  <a:pt x="684032" y="326085"/>
                </a:cubicBezTo>
                <a:cubicBezTo>
                  <a:pt x="653675" y="331698"/>
                  <a:pt x="623319" y="332821"/>
                  <a:pt x="592962" y="338434"/>
                </a:cubicBezTo>
                <a:cubicBezTo>
                  <a:pt x="567666" y="342925"/>
                  <a:pt x="540345" y="335066"/>
                  <a:pt x="509988" y="363133"/>
                </a:cubicBezTo>
                <a:cubicBezTo>
                  <a:pt x="584867" y="383342"/>
                  <a:pt x="652663" y="353029"/>
                  <a:pt x="726531" y="373237"/>
                </a:cubicBezTo>
                <a:cubicBezTo>
                  <a:pt x="683020" y="391200"/>
                  <a:pt x="647604" y="385587"/>
                  <a:pt x="614212" y="395691"/>
                </a:cubicBezTo>
                <a:cubicBezTo>
                  <a:pt x="583855" y="405795"/>
                  <a:pt x="547428" y="394568"/>
                  <a:pt x="522131" y="424881"/>
                </a:cubicBezTo>
                <a:cubicBezTo>
                  <a:pt x="502905" y="448457"/>
                  <a:pt x="482668" y="451825"/>
                  <a:pt x="457370" y="438353"/>
                </a:cubicBezTo>
                <a:cubicBezTo>
                  <a:pt x="435109" y="426003"/>
                  <a:pt x="410824" y="429371"/>
                  <a:pt x="388562" y="441721"/>
                </a:cubicBezTo>
                <a:cubicBezTo>
                  <a:pt x="380468" y="446212"/>
                  <a:pt x="372372" y="451825"/>
                  <a:pt x="372372" y="463052"/>
                </a:cubicBezTo>
                <a:cubicBezTo>
                  <a:pt x="372372" y="478770"/>
                  <a:pt x="382491" y="483260"/>
                  <a:pt x="393622" y="485506"/>
                </a:cubicBezTo>
                <a:cubicBezTo>
                  <a:pt x="403741" y="487751"/>
                  <a:pt x="415883" y="489997"/>
                  <a:pt x="426002" y="487751"/>
                </a:cubicBezTo>
                <a:cubicBezTo>
                  <a:pt x="490762" y="475402"/>
                  <a:pt x="554511" y="495610"/>
                  <a:pt x="619271" y="493365"/>
                </a:cubicBezTo>
                <a:cubicBezTo>
                  <a:pt x="415883" y="541640"/>
                  <a:pt x="210471" y="525922"/>
                  <a:pt x="0" y="542762"/>
                </a:cubicBezTo>
                <a:cubicBezTo>
                  <a:pt x="27321" y="576443"/>
                  <a:pt x="62737" y="548376"/>
                  <a:pt x="83986" y="573075"/>
                </a:cubicBezTo>
                <a:cubicBezTo>
                  <a:pt x="63748" y="624719"/>
                  <a:pt x="71844" y="652785"/>
                  <a:pt x="112319" y="656154"/>
                </a:cubicBezTo>
                <a:cubicBezTo>
                  <a:pt x="151782" y="659522"/>
                  <a:pt x="194281" y="641559"/>
                  <a:pt x="215531" y="703306"/>
                </a:cubicBezTo>
                <a:cubicBezTo>
                  <a:pt x="221602" y="722392"/>
                  <a:pt x="259042" y="716779"/>
                  <a:pt x="282315" y="720147"/>
                </a:cubicBezTo>
                <a:cubicBezTo>
                  <a:pt x="332909" y="728005"/>
                  <a:pt x="386539" y="720147"/>
                  <a:pt x="435109" y="744846"/>
                </a:cubicBezTo>
                <a:cubicBezTo>
                  <a:pt x="454335" y="753827"/>
                  <a:pt x="467489" y="760563"/>
                  <a:pt x="457370" y="785263"/>
                </a:cubicBezTo>
                <a:cubicBezTo>
                  <a:pt x="447252" y="811084"/>
                  <a:pt x="460406" y="820066"/>
                  <a:pt x="476596" y="830170"/>
                </a:cubicBezTo>
                <a:cubicBezTo>
                  <a:pt x="488739" y="838028"/>
                  <a:pt x="506953" y="835783"/>
                  <a:pt x="517071" y="859360"/>
                </a:cubicBezTo>
                <a:cubicBezTo>
                  <a:pt x="410824" y="855992"/>
                  <a:pt x="307612" y="836906"/>
                  <a:pt x="202377" y="854869"/>
                </a:cubicBezTo>
                <a:cubicBezTo>
                  <a:pt x="317731" y="899776"/>
                  <a:pt x="444216" y="897531"/>
                  <a:pt x="557546" y="949175"/>
                </a:cubicBezTo>
                <a:cubicBezTo>
                  <a:pt x="553499" y="967137"/>
                  <a:pt x="527190" y="959278"/>
                  <a:pt x="526178" y="986223"/>
                </a:cubicBezTo>
                <a:cubicBezTo>
                  <a:pt x="585879" y="1014290"/>
                  <a:pt x="657723" y="995204"/>
                  <a:pt x="720459" y="1036744"/>
                </a:cubicBezTo>
                <a:cubicBezTo>
                  <a:pt x="684032" y="1055829"/>
                  <a:pt x="650640" y="1024394"/>
                  <a:pt x="616236" y="1042357"/>
                </a:cubicBezTo>
                <a:cubicBezTo>
                  <a:pt x="627367" y="1069302"/>
                  <a:pt x="1131283" y="1235459"/>
                  <a:pt x="1222353" y="1253422"/>
                </a:cubicBezTo>
                <a:cubicBezTo>
                  <a:pt x="1407527" y="1290470"/>
                  <a:pt x="1940788" y="1384776"/>
                  <a:pt x="2087511" y="1406107"/>
                </a:cubicBezTo>
                <a:cubicBezTo>
                  <a:pt x="2200841" y="1421824"/>
                  <a:pt x="2313160" y="1434174"/>
                  <a:pt x="2425479" y="1435297"/>
                </a:cubicBezTo>
                <a:cubicBezTo>
                  <a:pt x="2553988" y="1436419"/>
                  <a:pt x="2681485" y="1430806"/>
                  <a:pt x="2809994" y="1426315"/>
                </a:cubicBezTo>
                <a:cubicBezTo>
                  <a:pt x="2858058" y="1424631"/>
                  <a:pt x="2905933" y="1421684"/>
                  <a:pt x="2953618" y="1417071"/>
                </a:cubicBezTo>
                <a:lnTo>
                  <a:pt x="3021543" y="1407897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64D2B94-0682-4185-BCE3-89AF214A4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65C47E-B85E-4B3E-A669-DEEC7F5DF2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2011680"/>
            <a:ext cx="4937760" cy="950976"/>
          </a:xfrm>
        </p:spPr>
        <p:txBody>
          <a:bodyPr anchor="b">
            <a:normAutofit/>
          </a:bodyPr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324517F-FE8C-49AD-9A52-0F43010526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3127248"/>
            <a:ext cx="4937760" cy="30632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80C73EC-7117-4DC2-9075-14102F2E282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419088" y="2011680"/>
            <a:ext cx="4937760" cy="950976"/>
          </a:xfrm>
        </p:spPr>
        <p:txBody>
          <a:bodyPr anchor="b">
            <a:normAutofit/>
          </a:bodyPr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DD9A323-865B-4177-8F98-9BA304E022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419088" y="3127248"/>
            <a:ext cx="4937760" cy="30632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AA4E5D6-7075-4584-BD43-D966F0B58E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8/6/2020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C38B83D-8A05-4F3C-A409-1602C96307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AD250E7-8A73-449C-A140-A2A2582D7F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658506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raphic 1" descr="Tag=AccentColor&#10;Flavor=Light&#10;Target=Fill">
            <a:extLst>
              <a:ext uri="{FF2B5EF4-FFF2-40B4-BE49-F238E27FC236}">
                <a16:creationId xmlns:a16="http://schemas.microsoft.com/office/drawing/2014/main" id="{AAFBE1F6-FC6D-4C3D-9AC3-97028E6F18C7}"/>
              </a:ext>
            </a:extLst>
          </p:cNvPr>
          <p:cNvSpPr/>
          <p:nvPr/>
        </p:nvSpPr>
        <p:spPr>
          <a:xfrm rot="10800000" flipV="1">
            <a:off x="1969639" y="181596"/>
            <a:ext cx="8252722" cy="6022258"/>
          </a:xfrm>
          <a:custGeom>
            <a:avLst/>
            <a:gdLst>
              <a:gd name="connsiteX0" fmla="*/ 5458905 w 6886274"/>
              <a:gd name="connsiteY0" fmla="*/ 754119 h 5025119"/>
              <a:gd name="connsiteX1" fmla="*/ 3455557 w 6886274"/>
              <a:gd name="connsiteY1" fmla="*/ 1027709 h 5025119"/>
              <a:gd name="connsiteX2" fmla="*/ 3338677 w 6886274"/>
              <a:gd name="connsiteY2" fmla="*/ 1021381 h 5025119"/>
              <a:gd name="connsiteX3" fmla="*/ 2518280 w 6886274"/>
              <a:gd name="connsiteY3" fmla="*/ 980435 h 5025119"/>
              <a:gd name="connsiteX4" fmla="*/ 1673687 w 6886274"/>
              <a:gd name="connsiteY4" fmla="*/ 739229 h 5025119"/>
              <a:gd name="connsiteX5" fmla="*/ 1183459 w 6886274"/>
              <a:gd name="connsiteY5" fmla="*/ 397149 h 5025119"/>
              <a:gd name="connsiteX6" fmla="*/ 977987 w 6886274"/>
              <a:gd name="connsiteY6" fmla="*/ 241184 h 5025119"/>
              <a:gd name="connsiteX7" fmla="*/ 788150 w 6886274"/>
              <a:gd name="connsiteY7" fmla="*/ 66980 h 5025119"/>
              <a:gd name="connsiteX8" fmla="*/ 721148 w 6886274"/>
              <a:gd name="connsiteY8" fmla="*/ 31990 h 5025119"/>
              <a:gd name="connsiteX9" fmla="*/ 701792 w 6886274"/>
              <a:gd name="connsiteY9" fmla="*/ 32362 h 5025119"/>
              <a:gd name="connsiteX10" fmla="*/ 686530 w 6886274"/>
              <a:gd name="connsiteY10" fmla="*/ 43157 h 5025119"/>
              <a:gd name="connsiteX11" fmla="*/ 693603 w 6886274"/>
              <a:gd name="connsiteY11" fmla="*/ 58046 h 5025119"/>
              <a:gd name="connsiteX12" fmla="*/ 705886 w 6886274"/>
              <a:gd name="connsiteY12" fmla="*/ 65491 h 5025119"/>
              <a:gd name="connsiteX13" fmla="*/ 762838 w 6886274"/>
              <a:gd name="connsiteY13" fmla="*/ 112764 h 5025119"/>
              <a:gd name="connsiteX14" fmla="*/ 764327 w 6886274"/>
              <a:gd name="connsiteY14" fmla="*/ 140309 h 5025119"/>
              <a:gd name="connsiteX15" fmla="*/ 775121 w 6886274"/>
              <a:gd name="connsiteY15" fmla="*/ 159666 h 5025119"/>
              <a:gd name="connsiteX16" fmla="*/ 823139 w 6886274"/>
              <a:gd name="connsiteY16" fmla="*/ 176416 h 5025119"/>
              <a:gd name="connsiteX17" fmla="*/ 707748 w 6886274"/>
              <a:gd name="connsiteY17" fmla="*/ 109414 h 5025119"/>
              <a:gd name="connsiteX18" fmla="*/ 681319 w 6886274"/>
              <a:gd name="connsiteY18" fmla="*/ 69958 h 5025119"/>
              <a:gd name="connsiteX19" fmla="*/ 640746 w 6886274"/>
              <a:gd name="connsiteY19" fmla="*/ 67352 h 5025119"/>
              <a:gd name="connsiteX20" fmla="*/ 614318 w 6886274"/>
              <a:gd name="connsiteY20" fmla="*/ 61396 h 5025119"/>
              <a:gd name="connsiteX21" fmla="*/ 560716 w 6886274"/>
              <a:gd name="connsiteY21" fmla="*/ 3701 h 5025119"/>
              <a:gd name="connsiteX22" fmla="*/ 540616 w 6886274"/>
              <a:gd name="connsiteY22" fmla="*/ 3701 h 5025119"/>
              <a:gd name="connsiteX23" fmla="*/ 543594 w 6886274"/>
              <a:gd name="connsiteY23" fmla="*/ 21940 h 5025119"/>
              <a:gd name="connsiteX24" fmla="*/ 558855 w 6886274"/>
              <a:gd name="connsiteY24" fmla="*/ 51346 h 5025119"/>
              <a:gd name="connsiteX25" fmla="*/ 557366 w 6886274"/>
              <a:gd name="connsiteY25" fmla="*/ 72563 h 5025119"/>
              <a:gd name="connsiteX26" fmla="*/ 570022 w 6886274"/>
              <a:gd name="connsiteY26" fmla="*/ 120209 h 5025119"/>
              <a:gd name="connsiteX27" fmla="*/ 599801 w 6886274"/>
              <a:gd name="connsiteY27" fmla="*/ 192794 h 5025119"/>
              <a:gd name="connsiteX28" fmla="*/ 614318 w 6886274"/>
              <a:gd name="connsiteY28" fmla="*/ 212150 h 5025119"/>
              <a:gd name="connsiteX29" fmla="*/ 623996 w 6886274"/>
              <a:gd name="connsiteY29" fmla="*/ 220711 h 5025119"/>
              <a:gd name="connsiteX30" fmla="*/ 821278 w 6886274"/>
              <a:gd name="connsiteY30" fmla="*/ 503235 h 5025119"/>
              <a:gd name="connsiteX31" fmla="*/ 1033822 w 6886274"/>
              <a:gd name="connsiteY31" fmla="*/ 694562 h 5025119"/>
              <a:gd name="connsiteX32" fmla="*/ 1039406 w 6886274"/>
              <a:gd name="connsiteY32" fmla="*/ 702378 h 5025119"/>
              <a:gd name="connsiteX33" fmla="*/ 944114 w 6886274"/>
              <a:gd name="connsiteY33" fmla="*/ 662550 h 5025119"/>
              <a:gd name="connsiteX34" fmla="*/ 733432 w 6886274"/>
              <a:gd name="connsiteY34" fmla="*/ 500629 h 5025119"/>
              <a:gd name="connsiteX35" fmla="*/ 606501 w 6886274"/>
              <a:gd name="connsiteY35" fmla="*/ 399755 h 5025119"/>
              <a:gd name="connsiteX36" fmla="*/ 588634 w 6886274"/>
              <a:gd name="connsiteY36" fmla="*/ 381143 h 5025119"/>
              <a:gd name="connsiteX37" fmla="*/ 575978 w 6886274"/>
              <a:gd name="connsiteY37" fmla="*/ 375560 h 5025119"/>
              <a:gd name="connsiteX38" fmla="*/ 567044 w 6886274"/>
              <a:gd name="connsiteY38" fmla="*/ 388588 h 5025119"/>
              <a:gd name="connsiteX39" fmla="*/ 578956 w 6886274"/>
              <a:gd name="connsiteY39" fmla="*/ 437722 h 5025119"/>
              <a:gd name="connsiteX40" fmla="*/ 675736 w 6886274"/>
              <a:gd name="connsiteY40" fmla="*/ 535619 h 5025119"/>
              <a:gd name="connsiteX41" fmla="*/ 811600 w 6886274"/>
              <a:gd name="connsiteY41" fmla="*/ 652872 h 5025119"/>
              <a:gd name="connsiteX42" fmla="*/ 818300 w 6886274"/>
              <a:gd name="connsiteY42" fmla="*/ 666272 h 5025119"/>
              <a:gd name="connsiteX43" fmla="*/ 741621 w 6886274"/>
              <a:gd name="connsiteY43" fmla="*/ 608576 h 5025119"/>
              <a:gd name="connsiteX44" fmla="*/ 666430 w 6886274"/>
              <a:gd name="connsiteY44" fmla="*/ 553114 h 5025119"/>
              <a:gd name="connsiteX45" fmla="*/ 645585 w 6886274"/>
              <a:gd name="connsiteY45" fmla="*/ 547903 h 5025119"/>
              <a:gd name="connsiteX46" fmla="*/ 640002 w 6886274"/>
              <a:gd name="connsiteY46" fmla="*/ 570236 h 5025119"/>
              <a:gd name="connsiteX47" fmla="*/ 675736 w 6886274"/>
              <a:gd name="connsiteY47" fmla="*/ 628677 h 5025119"/>
              <a:gd name="connsiteX48" fmla="*/ 855896 w 6886274"/>
              <a:gd name="connsiteY48" fmla="*/ 786875 h 5025119"/>
              <a:gd name="connsiteX49" fmla="*/ 946348 w 6886274"/>
              <a:gd name="connsiteY49" fmla="*/ 877699 h 5025119"/>
              <a:gd name="connsiteX50" fmla="*/ 950442 w 6886274"/>
              <a:gd name="connsiteY50" fmla="*/ 899661 h 5025119"/>
              <a:gd name="connsiteX51" fmla="*/ 991760 w 6886274"/>
              <a:gd name="connsiteY51" fmla="*/ 937629 h 5025119"/>
              <a:gd name="connsiteX52" fmla="*/ 1018188 w 6886274"/>
              <a:gd name="connsiteY52" fmla="*/ 945445 h 5025119"/>
              <a:gd name="connsiteX53" fmla="*/ 1315601 w 6886274"/>
              <a:gd name="connsiteY53" fmla="*/ 1196329 h 5025119"/>
              <a:gd name="connsiteX54" fmla="*/ 1454443 w 6886274"/>
              <a:gd name="connsiteY54" fmla="*/ 1279709 h 5025119"/>
              <a:gd name="connsiteX55" fmla="*/ 1454443 w 6886274"/>
              <a:gd name="connsiteY55" fmla="*/ 1285665 h 5025119"/>
              <a:gd name="connsiteX56" fmla="*/ 1453327 w 6886274"/>
              <a:gd name="connsiteY56" fmla="*/ 1291993 h 5025119"/>
              <a:gd name="connsiteX57" fmla="*/ 1256416 w 6886274"/>
              <a:gd name="connsiteY57" fmla="*/ 1166923 h 5025119"/>
              <a:gd name="connsiteX58" fmla="*/ 745715 w 6886274"/>
              <a:gd name="connsiteY58" fmla="*/ 798786 h 5025119"/>
              <a:gd name="connsiteX59" fmla="*/ 592356 w 6886274"/>
              <a:gd name="connsiteY59" fmla="*/ 656966 h 5025119"/>
              <a:gd name="connsiteX60" fmla="*/ 485526 w 6886274"/>
              <a:gd name="connsiteY60" fmla="*/ 567259 h 5025119"/>
              <a:gd name="connsiteX61" fmla="*/ 430063 w 6886274"/>
              <a:gd name="connsiteY61" fmla="*/ 550136 h 5025119"/>
              <a:gd name="connsiteX62" fmla="*/ 408846 w 6886274"/>
              <a:gd name="connsiteY62" fmla="*/ 563164 h 5025119"/>
              <a:gd name="connsiteX63" fmla="*/ 421130 w 6886274"/>
              <a:gd name="connsiteY63" fmla="*/ 581403 h 5025119"/>
              <a:gd name="connsiteX64" fmla="*/ 426713 w 6886274"/>
              <a:gd name="connsiteY64" fmla="*/ 584009 h 5025119"/>
              <a:gd name="connsiteX65" fmla="*/ 487015 w 6886274"/>
              <a:gd name="connsiteY65" fmla="*/ 635005 h 5025119"/>
              <a:gd name="connsiteX66" fmla="*/ 487015 w 6886274"/>
              <a:gd name="connsiteY66" fmla="*/ 655105 h 5025119"/>
              <a:gd name="connsiteX67" fmla="*/ 497437 w 6886274"/>
              <a:gd name="connsiteY67" fmla="*/ 678183 h 5025119"/>
              <a:gd name="connsiteX68" fmla="*/ 539871 w 6886274"/>
              <a:gd name="connsiteY68" fmla="*/ 691584 h 5025119"/>
              <a:gd name="connsiteX69" fmla="*/ 485898 w 6886274"/>
              <a:gd name="connsiteY69" fmla="*/ 681906 h 5025119"/>
              <a:gd name="connsiteX70" fmla="*/ 410335 w 6886274"/>
              <a:gd name="connsiteY70" fmla="*/ 600387 h 5025119"/>
              <a:gd name="connsiteX71" fmla="*/ 397307 w 6886274"/>
              <a:gd name="connsiteY71" fmla="*/ 582892 h 5025119"/>
              <a:gd name="connsiteX72" fmla="*/ 363062 w 6886274"/>
              <a:gd name="connsiteY72" fmla="*/ 584009 h 5025119"/>
              <a:gd name="connsiteX73" fmla="*/ 334772 w 6886274"/>
              <a:gd name="connsiteY73" fmla="*/ 578426 h 5025119"/>
              <a:gd name="connsiteX74" fmla="*/ 281915 w 6886274"/>
              <a:gd name="connsiteY74" fmla="*/ 522219 h 5025119"/>
              <a:gd name="connsiteX75" fmla="*/ 263304 w 6886274"/>
              <a:gd name="connsiteY75" fmla="*/ 521846 h 5025119"/>
              <a:gd name="connsiteX76" fmla="*/ 263676 w 6886274"/>
              <a:gd name="connsiteY76" fmla="*/ 538225 h 5025119"/>
              <a:gd name="connsiteX77" fmla="*/ 275215 w 6886274"/>
              <a:gd name="connsiteY77" fmla="*/ 563164 h 5025119"/>
              <a:gd name="connsiteX78" fmla="*/ 271121 w 6886274"/>
              <a:gd name="connsiteY78" fmla="*/ 604854 h 5025119"/>
              <a:gd name="connsiteX79" fmla="*/ 274471 w 6886274"/>
              <a:gd name="connsiteY79" fmla="*/ 627560 h 5025119"/>
              <a:gd name="connsiteX80" fmla="*/ 319138 w 6886274"/>
              <a:gd name="connsiteY80" fmla="*/ 718012 h 5025119"/>
              <a:gd name="connsiteX81" fmla="*/ 326583 w 6886274"/>
              <a:gd name="connsiteY81" fmla="*/ 729551 h 5025119"/>
              <a:gd name="connsiteX82" fmla="*/ 349289 w 6886274"/>
              <a:gd name="connsiteY82" fmla="*/ 748163 h 5025119"/>
              <a:gd name="connsiteX83" fmla="*/ 528332 w 6886274"/>
              <a:gd name="connsiteY83" fmla="*/ 1007608 h 5025119"/>
              <a:gd name="connsiteX84" fmla="*/ 766932 w 6886274"/>
              <a:gd name="connsiteY84" fmla="*/ 1222758 h 5025119"/>
              <a:gd name="connsiteX85" fmla="*/ 681319 w 6886274"/>
              <a:gd name="connsiteY85" fmla="*/ 1190746 h 5025119"/>
              <a:gd name="connsiteX86" fmla="*/ 469520 w 6886274"/>
              <a:gd name="connsiteY86" fmla="*/ 1032920 h 5025119"/>
              <a:gd name="connsiteX87" fmla="*/ 325466 w 6886274"/>
              <a:gd name="connsiteY87" fmla="*/ 917900 h 5025119"/>
              <a:gd name="connsiteX88" fmla="*/ 312066 w 6886274"/>
              <a:gd name="connsiteY88" fmla="*/ 903383 h 5025119"/>
              <a:gd name="connsiteX89" fmla="*/ 296805 w 6886274"/>
              <a:gd name="connsiteY89" fmla="*/ 895566 h 5025119"/>
              <a:gd name="connsiteX90" fmla="*/ 288243 w 6886274"/>
              <a:gd name="connsiteY90" fmla="*/ 910828 h 5025119"/>
              <a:gd name="connsiteX91" fmla="*/ 309460 w 6886274"/>
              <a:gd name="connsiteY91" fmla="*/ 971129 h 5025119"/>
              <a:gd name="connsiteX92" fmla="*/ 407729 w 6886274"/>
              <a:gd name="connsiteY92" fmla="*/ 1062698 h 5025119"/>
              <a:gd name="connsiteX93" fmla="*/ 544338 w 6886274"/>
              <a:gd name="connsiteY93" fmla="*/ 1189257 h 5025119"/>
              <a:gd name="connsiteX94" fmla="*/ 454630 w 6886274"/>
              <a:gd name="connsiteY94" fmla="*/ 1120766 h 5025119"/>
              <a:gd name="connsiteX95" fmla="*/ 385396 w 6886274"/>
              <a:gd name="connsiteY95" fmla="*/ 1070515 h 5025119"/>
              <a:gd name="connsiteX96" fmla="*/ 366040 w 6886274"/>
              <a:gd name="connsiteY96" fmla="*/ 1067537 h 5025119"/>
              <a:gd name="connsiteX97" fmla="*/ 361573 w 6886274"/>
              <a:gd name="connsiteY97" fmla="*/ 1086149 h 5025119"/>
              <a:gd name="connsiteX98" fmla="*/ 402146 w 6886274"/>
              <a:gd name="connsiteY98" fmla="*/ 1152778 h 5025119"/>
              <a:gd name="connsiteX99" fmla="*/ 475475 w 6886274"/>
              <a:gd name="connsiteY99" fmla="*/ 1218663 h 5025119"/>
              <a:gd name="connsiteX100" fmla="*/ 393957 w 6886274"/>
              <a:gd name="connsiteY100" fmla="*/ 1201913 h 5025119"/>
              <a:gd name="connsiteX101" fmla="*/ 460586 w 6886274"/>
              <a:gd name="connsiteY101" fmla="*/ 1260353 h 5025119"/>
              <a:gd name="connsiteX102" fmla="*/ 561089 w 6886274"/>
              <a:gd name="connsiteY102" fmla="*/ 1291993 h 5025119"/>
              <a:gd name="connsiteX103" fmla="*/ 602034 w 6886274"/>
              <a:gd name="connsiteY103" fmla="*/ 1328843 h 5025119"/>
              <a:gd name="connsiteX104" fmla="*/ 641863 w 6886274"/>
              <a:gd name="connsiteY104" fmla="*/ 1368672 h 5025119"/>
              <a:gd name="connsiteX105" fmla="*/ 651541 w 6886274"/>
              <a:gd name="connsiteY105" fmla="*/ 1404406 h 5025119"/>
              <a:gd name="connsiteX106" fmla="*/ 688392 w 6886274"/>
              <a:gd name="connsiteY106" fmla="*/ 1457263 h 5025119"/>
              <a:gd name="connsiteX107" fmla="*/ 692486 w 6886274"/>
              <a:gd name="connsiteY107" fmla="*/ 1458008 h 5025119"/>
              <a:gd name="connsiteX108" fmla="*/ 719287 w 6886274"/>
              <a:gd name="connsiteY108" fmla="*/ 1485181 h 5025119"/>
              <a:gd name="connsiteX109" fmla="*/ 745343 w 6886274"/>
              <a:gd name="connsiteY109" fmla="*/ 1512353 h 5025119"/>
              <a:gd name="connsiteX110" fmla="*/ 750926 w 6886274"/>
              <a:gd name="connsiteY110" fmla="*/ 1516448 h 5025119"/>
              <a:gd name="connsiteX111" fmla="*/ 890141 w 6886274"/>
              <a:gd name="connsiteY111" fmla="*/ 1685813 h 5025119"/>
              <a:gd name="connsiteX112" fmla="*/ 899074 w 6886274"/>
              <a:gd name="connsiteY112" fmla="*/ 1693630 h 5025119"/>
              <a:gd name="connsiteX113" fmla="*/ 605012 w 6886274"/>
              <a:gd name="connsiteY113" fmla="*/ 1669435 h 5025119"/>
              <a:gd name="connsiteX114" fmla="*/ 229431 w 6886274"/>
              <a:gd name="connsiteY114" fmla="*/ 1545110 h 5025119"/>
              <a:gd name="connsiteX115" fmla="*/ 251765 w 6886274"/>
              <a:gd name="connsiteY115" fmla="*/ 1614717 h 5025119"/>
              <a:gd name="connsiteX116" fmla="*/ 237992 w 6886274"/>
              <a:gd name="connsiteY116" fmla="*/ 1675391 h 5025119"/>
              <a:gd name="connsiteX117" fmla="*/ 232781 w 6886274"/>
              <a:gd name="connsiteY117" fmla="*/ 1807160 h 5025119"/>
              <a:gd name="connsiteX118" fmla="*/ 236131 w 6886274"/>
              <a:gd name="connsiteY118" fmla="*/ 1828750 h 5025119"/>
              <a:gd name="connsiteX119" fmla="*/ 152007 w 6886274"/>
              <a:gd name="connsiteY119" fmla="*/ 1842150 h 5025119"/>
              <a:gd name="connsiteX120" fmla="*/ 653030 w 6886274"/>
              <a:gd name="connsiteY120" fmla="*/ 2213265 h 5025119"/>
              <a:gd name="connsiteX121" fmla="*/ 318394 w 6886274"/>
              <a:gd name="connsiteY121" fmla="*/ 2143285 h 5025119"/>
              <a:gd name="connsiteX122" fmla="*/ 272982 w 6886274"/>
              <a:gd name="connsiteY122" fmla="*/ 2258305 h 5025119"/>
              <a:gd name="connsiteX123" fmla="*/ 430435 w 6886274"/>
              <a:gd name="connsiteY123" fmla="*/ 2360668 h 5025119"/>
              <a:gd name="connsiteX124" fmla="*/ 488876 w 6886274"/>
              <a:gd name="connsiteY124" fmla="*/ 2563162 h 5025119"/>
              <a:gd name="connsiteX125" fmla="*/ 460586 w 6886274"/>
              <a:gd name="connsiteY125" fmla="*/ 2748533 h 5025119"/>
              <a:gd name="connsiteX126" fmla="*/ 393212 w 6886274"/>
              <a:gd name="connsiteY126" fmla="*/ 2807345 h 5025119"/>
              <a:gd name="connsiteX127" fmla="*/ 295688 w 6886274"/>
              <a:gd name="connsiteY127" fmla="*/ 2913059 h 5025119"/>
              <a:gd name="connsiteX128" fmla="*/ 235386 w 6886274"/>
              <a:gd name="connsiteY128" fmla="*/ 2978572 h 5025119"/>
              <a:gd name="connsiteX129" fmla="*/ 25448 w 6886274"/>
              <a:gd name="connsiteY129" fmla="*/ 2952888 h 5025119"/>
              <a:gd name="connsiteX130" fmla="*/ 305738 w 6886274"/>
              <a:gd name="connsiteY130" fmla="*/ 3119275 h 5025119"/>
              <a:gd name="connsiteX131" fmla="*/ 79049 w 6886274"/>
              <a:gd name="connsiteY131" fmla="*/ 3098430 h 5025119"/>
              <a:gd name="connsiteX132" fmla="*/ 4975 w 6886274"/>
              <a:gd name="connsiteY132" fmla="*/ 3109969 h 5025119"/>
              <a:gd name="connsiteX133" fmla="*/ 47037 w 6886274"/>
              <a:gd name="connsiteY133" fmla="*/ 3163943 h 5025119"/>
              <a:gd name="connsiteX134" fmla="*/ 213425 w 6886274"/>
              <a:gd name="connsiteY134" fmla="*/ 3255139 h 5025119"/>
              <a:gd name="connsiteX135" fmla="*/ 556622 w 6886274"/>
              <a:gd name="connsiteY135" fmla="*/ 3502301 h 5025119"/>
              <a:gd name="connsiteX136" fmla="*/ 224592 w 6886274"/>
              <a:gd name="connsiteY136" fmla="*/ 3388771 h 5025119"/>
              <a:gd name="connsiteX137" fmla="*/ 574861 w 6886274"/>
              <a:gd name="connsiteY137" fmla="*/ 3643004 h 5025119"/>
              <a:gd name="connsiteX138" fmla="*/ 652657 w 6886274"/>
              <a:gd name="connsiteY138" fmla="*/ 3727501 h 5025119"/>
              <a:gd name="connsiteX139" fmla="*/ 810111 w 6886274"/>
              <a:gd name="connsiteY139" fmla="*/ 3937067 h 5025119"/>
              <a:gd name="connsiteX140" fmla="*/ 802294 w 6886274"/>
              <a:gd name="connsiteY140" fmla="*/ 3960890 h 5025119"/>
              <a:gd name="connsiteX141" fmla="*/ 620646 w 6886274"/>
              <a:gd name="connsiteY141" fmla="*/ 3927017 h 5025119"/>
              <a:gd name="connsiteX142" fmla="*/ 856268 w 6886274"/>
              <a:gd name="connsiteY142" fmla="*/ 4103082 h 5025119"/>
              <a:gd name="connsiteX143" fmla="*/ 1099707 w 6886274"/>
              <a:gd name="connsiteY143" fmla="*/ 4238574 h 5025119"/>
              <a:gd name="connsiteX144" fmla="*/ 926992 w 6886274"/>
              <a:gd name="connsiteY144" fmla="*/ 4218102 h 5025119"/>
              <a:gd name="connsiteX145" fmla="*/ 689508 w 6886274"/>
              <a:gd name="connsiteY145" fmla="*/ 4140677 h 5025119"/>
              <a:gd name="connsiteX146" fmla="*/ 606873 w 6886274"/>
              <a:gd name="connsiteY146" fmla="*/ 4169711 h 5025119"/>
              <a:gd name="connsiteX147" fmla="*/ 831701 w 6886274"/>
              <a:gd name="connsiteY147" fmla="*/ 4297759 h 5025119"/>
              <a:gd name="connsiteX148" fmla="*/ 960493 w 6886274"/>
              <a:gd name="connsiteY148" fmla="*/ 4356944 h 5025119"/>
              <a:gd name="connsiteX149" fmla="*/ 1012233 w 6886274"/>
              <a:gd name="connsiteY149" fmla="*/ 4402356 h 5025119"/>
              <a:gd name="connsiteX150" fmla="*/ 1159636 w 6886274"/>
              <a:gd name="connsiteY150" fmla="*/ 4564276 h 5025119"/>
              <a:gd name="connsiteX151" fmla="*/ 1592169 w 6886274"/>
              <a:gd name="connsiteY151" fmla="*/ 4741458 h 5025119"/>
              <a:gd name="connsiteX152" fmla="*/ 3110499 w 6886274"/>
              <a:gd name="connsiteY152" fmla="*/ 5032171 h 5025119"/>
              <a:gd name="connsiteX153" fmla="*/ 6033630 w 6886274"/>
              <a:gd name="connsiteY153" fmla="*/ 4091915 h 5025119"/>
              <a:gd name="connsiteX154" fmla="*/ 6180661 w 6886274"/>
              <a:gd name="connsiteY154" fmla="*/ 3957912 h 5025119"/>
              <a:gd name="connsiteX155" fmla="*/ 6305359 w 6886274"/>
              <a:gd name="connsiteY155" fmla="*/ 3837309 h 5025119"/>
              <a:gd name="connsiteX156" fmla="*/ 6240218 w 6886274"/>
              <a:gd name="connsiteY156" fmla="*/ 3796364 h 5025119"/>
              <a:gd name="connsiteX157" fmla="*/ 6328437 w 6886274"/>
              <a:gd name="connsiteY157" fmla="*/ 3681344 h 5025119"/>
              <a:gd name="connsiteX158" fmla="*/ 6608355 w 6886274"/>
              <a:gd name="connsiteY158" fmla="*/ 3326236 h 5025119"/>
              <a:gd name="connsiteX159" fmla="*/ 6731191 w 6886274"/>
              <a:gd name="connsiteY159" fmla="*/ 3248067 h 5025119"/>
              <a:gd name="connsiteX160" fmla="*/ 6880456 w 6886274"/>
              <a:gd name="connsiteY160" fmla="*/ 3051529 h 5025119"/>
              <a:gd name="connsiteX161" fmla="*/ 6901673 w 6886274"/>
              <a:gd name="connsiteY161" fmla="*/ 2763795 h 5025119"/>
              <a:gd name="connsiteX162" fmla="*/ 6871150 w 6886274"/>
              <a:gd name="connsiteY162" fmla="*/ 2948421 h 5025119"/>
              <a:gd name="connsiteX163" fmla="*/ 6848444 w 6886274"/>
              <a:gd name="connsiteY163" fmla="*/ 2890353 h 5025119"/>
              <a:gd name="connsiteX164" fmla="*/ 6878223 w 6886274"/>
              <a:gd name="connsiteY164" fmla="*/ 2873230 h 5025119"/>
              <a:gd name="connsiteX165" fmla="*/ 6762459 w 6886274"/>
              <a:gd name="connsiteY165" fmla="*/ 2568745 h 5025119"/>
              <a:gd name="connsiteX166" fmla="*/ 6673123 w 6886274"/>
              <a:gd name="connsiteY166" fmla="*/ 2451493 h 5025119"/>
              <a:gd name="connsiteX167" fmla="*/ 6662700 w 6886274"/>
              <a:gd name="connsiteY167" fmla="*/ 2346896 h 5025119"/>
              <a:gd name="connsiteX168" fmla="*/ 6487752 w 6886274"/>
              <a:gd name="connsiteY168" fmla="*/ 2285105 h 5025119"/>
              <a:gd name="connsiteX169" fmla="*/ 6652278 w 6886274"/>
              <a:gd name="connsiteY169" fmla="*/ 2063628 h 5025119"/>
              <a:gd name="connsiteX170" fmla="*/ 6668656 w 6886274"/>
              <a:gd name="connsiteY170" fmla="*/ 2017843 h 5025119"/>
              <a:gd name="connsiteX171" fmla="*/ 6570015 w 6886274"/>
              <a:gd name="connsiteY171" fmla="*/ 1854062 h 5025119"/>
              <a:gd name="connsiteX172" fmla="*/ 6554009 w 6886274"/>
              <a:gd name="connsiteY172" fmla="*/ 1827633 h 5025119"/>
              <a:gd name="connsiteX173" fmla="*/ 6517531 w 6886274"/>
              <a:gd name="connsiteY173" fmla="*/ 1775149 h 5025119"/>
              <a:gd name="connsiteX174" fmla="*/ 6412934 w 6886274"/>
              <a:gd name="connsiteY174" fmla="*/ 1762493 h 5025119"/>
              <a:gd name="connsiteX175" fmla="*/ 6467279 w 6886274"/>
              <a:gd name="connsiteY175" fmla="*/ 1725642 h 5025119"/>
              <a:gd name="connsiteX176" fmla="*/ 6572621 w 6886274"/>
              <a:gd name="connsiteY176" fmla="*/ 1600200 h 5025119"/>
              <a:gd name="connsiteX177" fmla="*/ 6502641 w 6886274"/>
              <a:gd name="connsiteY177" fmla="*/ 1480341 h 5025119"/>
              <a:gd name="connsiteX178" fmla="*/ 6481796 w 6886274"/>
              <a:gd name="connsiteY178" fmla="*/ 1461358 h 5025119"/>
              <a:gd name="connsiteX179" fmla="*/ 6509713 w 6886274"/>
              <a:gd name="connsiteY179" fmla="*/ 1436418 h 5025119"/>
              <a:gd name="connsiteX180" fmla="*/ 6567037 w 6886274"/>
              <a:gd name="connsiteY180" fmla="*/ 1348199 h 5025119"/>
              <a:gd name="connsiteX181" fmla="*/ 6596816 w 6886274"/>
              <a:gd name="connsiteY181" fmla="*/ 1286781 h 5025119"/>
              <a:gd name="connsiteX182" fmla="*/ 6632178 w 6886274"/>
              <a:gd name="connsiteY182" fmla="*/ 1261842 h 5025119"/>
              <a:gd name="connsiteX183" fmla="*/ 6639994 w 6886274"/>
              <a:gd name="connsiteY183" fmla="*/ 1240625 h 5025119"/>
              <a:gd name="connsiteX184" fmla="*/ 6622127 w 6886274"/>
              <a:gd name="connsiteY184" fmla="*/ 1136400 h 5025119"/>
              <a:gd name="connsiteX185" fmla="*/ 6612077 w 6886274"/>
              <a:gd name="connsiteY185" fmla="*/ 1109599 h 5025119"/>
              <a:gd name="connsiteX186" fmla="*/ 6531675 w 6886274"/>
              <a:gd name="connsiteY186" fmla="*/ 1009469 h 5025119"/>
              <a:gd name="connsiteX187" fmla="*/ 6456113 w 6886274"/>
              <a:gd name="connsiteY187" fmla="*/ 845315 h 5025119"/>
              <a:gd name="connsiteX188" fmla="*/ 6440851 w 6886274"/>
              <a:gd name="connsiteY188" fmla="*/ 739229 h 5025119"/>
              <a:gd name="connsiteX189" fmla="*/ 6434523 w 6886274"/>
              <a:gd name="connsiteY189" fmla="*/ 715034 h 5025119"/>
              <a:gd name="connsiteX190" fmla="*/ 6432290 w 6886274"/>
              <a:gd name="connsiteY190" fmla="*/ 617510 h 5025119"/>
              <a:gd name="connsiteX191" fmla="*/ 6416284 w 6886274"/>
              <a:gd name="connsiteY191" fmla="*/ 595176 h 5025119"/>
              <a:gd name="connsiteX192" fmla="*/ 6267763 w 6886274"/>
              <a:gd name="connsiteY192" fmla="*/ 591826 h 5025119"/>
              <a:gd name="connsiteX193" fmla="*/ 6236496 w 6886274"/>
              <a:gd name="connsiteY193" fmla="*/ 521102 h 5025119"/>
              <a:gd name="connsiteX194" fmla="*/ 6257341 w 6886274"/>
              <a:gd name="connsiteY194" fmla="*/ 487229 h 5025119"/>
              <a:gd name="connsiteX195" fmla="*/ 6248780 w 6886274"/>
              <a:gd name="connsiteY195" fmla="*/ 465267 h 5025119"/>
              <a:gd name="connsiteX196" fmla="*/ 6226818 w 6886274"/>
              <a:gd name="connsiteY196" fmla="*/ 473456 h 5025119"/>
              <a:gd name="connsiteX197" fmla="*/ 6115149 w 6886274"/>
              <a:gd name="connsiteY197" fmla="*/ 551625 h 5025119"/>
              <a:gd name="connsiteX198" fmla="*/ 5951739 w 6886274"/>
              <a:gd name="connsiteY198" fmla="*/ 659944 h 5025119"/>
              <a:gd name="connsiteX199" fmla="*/ 5917122 w 6886274"/>
              <a:gd name="connsiteY199" fmla="*/ 644310 h 5025119"/>
              <a:gd name="connsiteX200" fmla="*/ 5890694 w 6886274"/>
              <a:gd name="connsiteY200" fmla="*/ 630538 h 5025119"/>
              <a:gd name="connsiteX201" fmla="*/ 5837464 w 6886274"/>
              <a:gd name="connsiteY201" fmla="*/ 646916 h 5025119"/>
              <a:gd name="connsiteX202" fmla="*/ 5809175 w 6886274"/>
              <a:gd name="connsiteY202" fmla="*/ 683395 h 5025119"/>
              <a:gd name="connsiteX203" fmla="*/ 5815503 w 6886274"/>
              <a:gd name="connsiteY203" fmla="*/ 698656 h 5025119"/>
              <a:gd name="connsiteX204" fmla="*/ 5746268 w 6886274"/>
              <a:gd name="connsiteY204" fmla="*/ 667389 h 5025119"/>
              <a:gd name="connsiteX205" fmla="*/ 5458905 w 6886274"/>
              <a:gd name="connsiteY205" fmla="*/ 754119 h 5025119"/>
              <a:gd name="connsiteX206" fmla="*/ 885302 w 6886274"/>
              <a:gd name="connsiteY206" fmla="*/ 1333310 h 5025119"/>
              <a:gd name="connsiteX207" fmla="*/ 862596 w 6886274"/>
              <a:gd name="connsiteY207" fmla="*/ 1314326 h 5025119"/>
              <a:gd name="connsiteX208" fmla="*/ 866318 w 6886274"/>
              <a:gd name="connsiteY208" fmla="*/ 1309860 h 5025119"/>
              <a:gd name="connsiteX209" fmla="*/ 912103 w 6886274"/>
              <a:gd name="connsiteY209" fmla="*/ 1341127 h 5025119"/>
              <a:gd name="connsiteX210" fmla="*/ 885302 w 6886274"/>
              <a:gd name="connsiteY210" fmla="*/ 1333310 h 5025119"/>
              <a:gd name="connsiteX211" fmla="*/ 1140280 w 6886274"/>
              <a:gd name="connsiteY211" fmla="*/ 787619 h 5025119"/>
              <a:gd name="connsiteX212" fmla="*/ 1414987 w 6886274"/>
              <a:gd name="connsiteY212" fmla="*/ 975596 h 5025119"/>
              <a:gd name="connsiteX213" fmla="*/ 1410892 w 6886274"/>
              <a:gd name="connsiteY213" fmla="*/ 980063 h 5025119"/>
              <a:gd name="connsiteX214" fmla="*/ 1140280 w 6886274"/>
              <a:gd name="connsiteY214" fmla="*/ 787619 h 5025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</a:cxnLst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2825A4-268B-4301-8432-F9E9B2661A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43784" y="1572768"/>
            <a:ext cx="6501384" cy="4096512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A33410F-8A90-47F6-BD39-4AC0E43583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8/6/2020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1D819A9-F8DE-4E5C-AFC3-E0105ACD82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4E25320-A12F-4F3E-8EC9-11292FF36B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818532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1C9756B-145D-4BA8-AA43-904C1E7CB8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8/6/2020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21DB60F-139E-4C44-89AF-3F8F5EC241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8226C9-C193-4B47-9717-4BC86C9092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987298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5" descr="Mask ID=&#10;Mask position=bottom, center&#10;Mask family= brushstroke, landscape, wide">
            <a:extLst>
              <a:ext uri="{FF2B5EF4-FFF2-40B4-BE49-F238E27FC236}">
                <a16:creationId xmlns:a16="http://schemas.microsoft.com/office/drawing/2014/main" id="{736BF44D-E8DD-45FA-931D-CBCC67D57944}"/>
              </a:ext>
            </a:extLst>
          </p:cNvPr>
          <p:cNvSpPr/>
          <p:nvPr/>
        </p:nvSpPr>
        <p:spPr>
          <a:xfrm>
            <a:off x="1768100" y="-1"/>
            <a:ext cx="10423900" cy="5920155"/>
          </a:xfrm>
          <a:custGeom>
            <a:avLst/>
            <a:gdLst>
              <a:gd name="connsiteX0" fmla="*/ 10423900 w 10423900"/>
              <a:gd name="connsiteY0" fmla="*/ 0 h 5491534"/>
              <a:gd name="connsiteX1" fmla="*/ 3493157 w 10423900"/>
              <a:gd name="connsiteY1" fmla="*/ 0 h 5491534"/>
              <a:gd name="connsiteX2" fmla="*/ 3493018 w 10423900"/>
              <a:gd name="connsiteY2" fmla="*/ 31 h 5491534"/>
              <a:gd name="connsiteX3" fmla="*/ 3245493 w 10423900"/>
              <a:gd name="connsiteY3" fmla="*/ 104839 h 5491534"/>
              <a:gd name="connsiteX4" fmla="*/ 4434802 w 10423900"/>
              <a:gd name="connsiteY4" fmla="*/ 284558 h 5491534"/>
              <a:gd name="connsiteX5" fmla="*/ 4011937 w 10423900"/>
              <a:gd name="connsiteY5" fmla="*/ 395559 h 5491534"/>
              <a:gd name="connsiteX6" fmla="*/ 3573213 w 10423900"/>
              <a:gd name="connsiteY6" fmla="*/ 474847 h 5491534"/>
              <a:gd name="connsiteX7" fmla="*/ 3097489 w 10423900"/>
              <a:gd name="connsiteY7" fmla="*/ 532990 h 5491534"/>
              <a:gd name="connsiteX8" fmla="*/ 2664052 w 10423900"/>
              <a:gd name="connsiteY8" fmla="*/ 649279 h 5491534"/>
              <a:gd name="connsiteX9" fmla="*/ 3795218 w 10423900"/>
              <a:gd name="connsiteY9" fmla="*/ 696852 h 5491534"/>
              <a:gd name="connsiteX10" fmla="*/ 3208492 w 10423900"/>
              <a:gd name="connsiteY10" fmla="*/ 802568 h 5491534"/>
              <a:gd name="connsiteX11" fmla="*/ 2727483 w 10423900"/>
              <a:gd name="connsiteY11" fmla="*/ 939999 h 5491534"/>
              <a:gd name="connsiteX12" fmla="*/ 2389190 w 10423900"/>
              <a:gd name="connsiteY12" fmla="*/ 1003429 h 5491534"/>
              <a:gd name="connsiteX13" fmla="*/ 2029754 w 10423900"/>
              <a:gd name="connsiteY13" fmla="*/ 1019287 h 5491534"/>
              <a:gd name="connsiteX14" fmla="*/ 1945181 w 10423900"/>
              <a:gd name="connsiteY14" fmla="*/ 1119716 h 5491534"/>
              <a:gd name="connsiteX15" fmla="*/ 2056184 w 10423900"/>
              <a:gd name="connsiteY15" fmla="*/ 1225434 h 5491534"/>
              <a:gd name="connsiteX16" fmla="*/ 2225329 w 10423900"/>
              <a:gd name="connsiteY16" fmla="*/ 1236004 h 5491534"/>
              <a:gd name="connsiteX17" fmla="*/ 3234920 w 10423900"/>
              <a:gd name="connsiteY17" fmla="*/ 1262435 h 5491534"/>
              <a:gd name="connsiteX18" fmla="*/ 0 w 10423900"/>
              <a:gd name="connsiteY18" fmla="*/ 1495009 h 5491534"/>
              <a:gd name="connsiteX19" fmla="*/ 438724 w 10423900"/>
              <a:gd name="connsiteY19" fmla="*/ 1637728 h 5491534"/>
              <a:gd name="connsiteX20" fmla="*/ 586726 w 10423900"/>
              <a:gd name="connsiteY20" fmla="*/ 2028877 h 5491534"/>
              <a:gd name="connsiteX21" fmla="*/ 1125878 w 10423900"/>
              <a:gd name="connsiteY21" fmla="*/ 2250882 h 5491534"/>
              <a:gd name="connsiteX22" fmla="*/ 1474744 w 10423900"/>
              <a:gd name="connsiteY22" fmla="*/ 2330169 h 5491534"/>
              <a:gd name="connsiteX23" fmla="*/ 2272901 w 10423900"/>
              <a:gd name="connsiteY23" fmla="*/ 2446458 h 5491534"/>
              <a:gd name="connsiteX24" fmla="*/ 2389190 w 10423900"/>
              <a:gd name="connsiteY24" fmla="*/ 2636747 h 5491534"/>
              <a:gd name="connsiteX25" fmla="*/ 2489621 w 10423900"/>
              <a:gd name="connsiteY25" fmla="*/ 2848179 h 5491534"/>
              <a:gd name="connsiteX26" fmla="*/ 2701053 w 10423900"/>
              <a:gd name="connsiteY26" fmla="*/ 2985611 h 5491534"/>
              <a:gd name="connsiteX27" fmla="*/ 1057165 w 10423900"/>
              <a:gd name="connsiteY27" fmla="*/ 2964468 h 5491534"/>
              <a:gd name="connsiteX28" fmla="*/ 2912485 w 10423900"/>
              <a:gd name="connsiteY28" fmla="*/ 3408477 h 5491534"/>
              <a:gd name="connsiteX29" fmla="*/ 2748626 w 10423900"/>
              <a:gd name="connsiteY29" fmla="*/ 3582909 h 5491534"/>
              <a:gd name="connsiteX30" fmla="*/ 3763503 w 10423900"/>
              <a:gd name="connsiteY30" fmla="*/ 3820771 h 5491534"/>
              <a:gd name="connsiteX31" fmla="*/ 3219063 w 10423900"/>
              <a:gd name="connsiteY31" fmla="*/ 3847199 h 5491534"/>
              <a:gd name="connsiteX32" fmla="*/ 6385269 w 10423900"/>
              <a:gd name="connsiteY32" fmla="*/ 4840933 h 5491534"/>
              <a:gd name="connsiteX33" fmla="*/ 10285854 w 10423900"/>
              <a:gd name="connsiteY33" fmla="*/ 5471118 h 5491534"/>
              <a:gd name="connsiteX34" fmla="*/ 10423900 w 10423900"/>
              <a:gd name="connsiteY34" fmla="*/ 5491534 h 5491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0423900" h="5491534">
                <a:moveTo>
                  <a:pt x="10423900" y="0"/>
                </a:moveTo>
                <a:lnTo>
                  <a:pt x="3493157" y="0"/>
                </a:lnTo>
                <a:lnTo>
                  <a:pt x="3493018" y="31"/>
                </a:lnTo>
                <a:cubicBezTo>
                  <a:pt x="3414969" y="12668"/>
                  <a:pt x="3328744" y="21588"/>
                  <a:pt x="3245493" y="104839"/>
                </a:cubicBezTo>
                <a:cubicBezTo>
                  <a:pt x="3668357" y="162984"/>
                  <a:pt x="4075366" y="51981"/>
                  <a:pt x="4434802" y="284558"/>
                </a:cubicBezTo>
                <a:cubicBezTo>
                  <a:pt x="4302656" y="400846"/>
                  <a:pt x="4154654" y="374416"/>
                  <a:pt x="4011937" y="395559"/>
                </a:cubicBezTo>
                <a:cubicBezTo>
                  <a:pt x="3863934" y="416704"/>
                  <a:pt x="3721217" y="453704"/>
                  <a:pt x="3573213" y="474847"/>
                </a:cubicBezTo>
                <a:cubicBezTo>
                  <a:pt x="3414639" y="501275"/>
                  <a:pt x="3256063" y="506562"/>
                  <a:pt x="3097489" y="532990"/>
                </a:cubicBezTo>
                <a:cubicBezTo>
                  <a:pt x="2965345" y="554135"/>
                  <a:pt x="2822627" y="517133"/>
                  <a:pt x="2664052" y="649279"/>
                </a:cubicBezTo>
                <a:cubicBezTo>
                  <a:pt x="3055203" y="744424"/>
                  <a:pt x="3409352" y="601706"/>
                  <a:pt x="3795218" y="696852"/>
                </a:cubicBezTo>
                <a:cubicBezTo>
                  <a:pt x="3567928" y="781425"/>
                  <a:pt x="3382924" y="754995"/>
                  <a:pt x="3208492" y="802568"/>
                </a:cubicBezTo>
                <a:cubicBezTo>
                  <a:pt x="3049916" y="850140"/>
                  <a:pt x="2859627" y="797282"/>
                  <a:pt x="2727483" y="939999"/>
                </a:cubicBezTo>
                <a:cubicBezTo>
                  <a:pt x="2627052" y="1051000"/>
                  <a:pt x="2521336" y="1066858"/>
                  <a:pt x="2389190" y="1003429"/>
                </a:cubicBezTo>
                <a:cubicBezTo>
                  <a:pt x="2272901" y="945284"/>
                  <a:pt x="2146043" y="961142"/>
                  <a:pt x="2029754" y="1019287"/>
                </a:cubicBezTo>
                <a:cubicBezTo>
                  <a:pt x="1987468" y="1040430"/>
                  <a:pt x="1945181" y="1066858"/>
                  <a:pt x="1945181" y="1119716"/>
                </a:cubicBezTo>
                <a:cubicBezTo>
                  <a:pt x="1945181" y="1193719"/>
                  <a:pt x="1998039" y="1214862"/>
                  <a:pt x="2056184" y="1225434"/>
                </a:cubicBezTo>
                <a:cubicBezTo>
                  <a:pt x="2109042" y="1236004"/>
                  <a:pt x="2172471" y="1246577"/>
                  <a:pt x="2225329" y="1236004"/>
                </a:cubicBezTo>
                <a:cubicBezTo>
                  <a:pt x="2563622" y="1177861"/>
                  <a:pt x="2896629" y="1273005"/>
                  <a:pt x="3234920" y="1262435"/>
                </a:cubicBezTo>
                <a:cubicBezTo>
                  <a:pt x="2172471" y="1489724"/>
                  <a:pt x="1099450" y="1415723"/>
                  <a:pt x="0" y="1495009"/>
                </a:cubicBezTo>
                <a:cubicBezTo>
                  <a:pt x="142717" y="1653583"/>
                  <a:pt x="327721" y="1521439"/>
                  <a:pt x="438724" y="1637728"/>
                </a:cubicBezTo>
                <a:cubicBezTo>
                  <a:pt x="333006" y="1880875"/>
                  <a:pt x="375293" y="2013020"/>
                  <a:pt x="586726" y="2028877"/>
                </a:cubicBezTo>
                <a:cubicBezTo>
                  <a:pt x="792873" y="2044734"/>
                  <a:pt x="1014877" y="1960161"/>
                  <a:pt x="1125878" y="2250882"/>
                </a:cubicBezTo>
                <a:cubicBezTo>
                  <a:pt x="1157593" y="2340740"/>
                  <a:pt x="1353170" y="2314312"/>
                  <a:pt x="1474744" y="2330169"/>
                </a:cubicBezTo>
                <a:cubicBezTo>
                  <a:pt x="1739034" y="2367170"/>
                  <a:pt x="2019183" y="2330169"/>
                  <a:pt x="2272901" y="2446458"/>
                </a:cubicBezTo>
                <a:cubicBezTo>
                  <a:pt x="2373332" y="2488744"/>
                  <a:pt x="2442048" y="2520459"/>
                  <a:pt x="2389190" y="2636747"/>
                </a:cubicBezTo>
                <a:cubicBezTo>
                  <a:pt x="2336332" y="2758321"/>
                  <a:pt x="2405048" y="2800607"/>
                  <a:pt x="2489621" y="2848179"/>
                </a:cubicBezTo>
                <a:cubicBezTo>
                  <a:pt x="2553051" y="2885180"/>
                  <a:pt x="2648195" y="2874609"/>
                  <a:pt x="2701053" y="2985611"/>
                </a:cubicBezTo>
                <a:cubicBezTo>
                  <a:pt x="2146043" y="2969753"/>
                  <a:pt x="1606888" y="2879895"/>
                  <a:pt x="1057165" y="2964468"/>
                </a:cubicBezTo>
                <a:cubicBezTo>
                  <a:pt x="1659748" y="3175900"/>
                  <a:pt x="2320474" y="3165328"/>
                  <a:pt x="2912485" y="3408477"/>
                </a:cubicBezTo>
                <a:cubicBezTo>
                  <a:pt x="2891342" y="3493050"/>
                  <a:pt x="2753911" y="3456048"/>
                  <a:pt x="2748626" y="3582909"/>
                </a:cubicBezTo>
                <a:cubicBezTo>
                  <a:pt x="3060489" y="3715055"/>
                  <a:pt x="3435782" y="3625195"/>
                  <a:pt x="3763503" y="3820771"/>
                </a:cubicBezTo>
                <a:cubicBezTo>
                  <a:pt x="3573213" y="3910629"/>
                  <a:pt x="3398782" y="3762626"/>
                  <a:pt x="3219063" y="3847199"/>
                </a:cubicBezTo>
                <a:cubicBezTo>
                  <a:pt x="3277208" y="3974060"/>
                  <a:pt x="5909545" y="4756360"/>
                  <a:pt x="6385269" y="4840933"/>
                </a:cubicBezTo>
                <a:cubicBezTo>
                  <a:pt x="7171204" y="4982659"/>
                  <a:pt x="9157515" y="5302348"/>
                  <a:pt x="10285854" y="5471118"/>
                </a:cubicBezTo>
                <a:lnTo>
                  <a:pt x="10423900" y="5491534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1C9756B-145D-4BA8-AA43-904C1E7CB8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8/6/2020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21DB60F-139E-4C44-89AF-3F8F5EC241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8226C9-C193-4B47-9717-4BC86C9092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82573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9FF209-11EE-4A3F-9685-A155FECD0D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47AF11-F208-4FDA-9E19-D6CA347213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85974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E82FA1-02B7-467E-9F16-D178149407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DB8D0-98ED-4B86-9D5F-E61ADC70144D}" type="datetimeFigureOut">
              <a:rPr lang="en-US" smtClean="0"/>
              <a:t>8/5/2020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389247-FB8A-4494-859B-B3754B02A5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CA5B62-3338-46A5-B381-A63B88CB0D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23DA7759-3209-4FE2-96D1-4EEDD81E9EA0}"/>
              </a:ext>
            </a:extLst>
          </p:cNvPr>
          <p:cNvSpPr/>
          <p:nvPr/>
        </p:nvSpPr>
        <p:spPr>
          <a:xfrm>
            <a:off x="10494433" y="2"/>
            <a:ext cx="849328" cy="357668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41460DAD-8769-4C9F-9C8C-BB0443909D76}"/>
              </a:ext>
            </a:extLst>
          </p:cNvPr>
          <p:cNvSpPr/>
          <p:nvPr/>
        </p:nvSpPr>
        <p:spPr>
          <a:xfrm flipH="1">
            <a:off x="123536" y="5717905"/>
            <a:ext cx="1771609" cy="1140095"/>
          </a:xfrm>
          <a:custGeom>
            <a:avLst/>
            <a:gdLst>
              <a:gd name="connsiteX0" fmla="*/ 1561721 w 1771609"/>
              <a:gd name="connsiteY0" fmla="*/ 763041 h 1140095"/>
              <a:gd name="connsiteX1" fmla="*/ 1623024 w 1771609"/>
              <a:gd name="connsiteY1" fmla="*/ 792810 h 1140095"/>
              <a:gd name="connsiteX2" fmla="*/ 1711735 w 1771609"/>
              <a:gd name="connsiteY2" fmla="*/ 970132 h 1140095"/>
              <a:gd name="connsiteX3" fmla="*/ 1771609 w 1771609"/>
              <a:gd name="connsiteY3" fmla="*/ 1140095 h 1140095"/>
              <a:gd name="connsiteX4" fmla="*/ 1637225 w 1771609"/>
              <a:gd name="connsiteY4" fmla="*/ 1140095 h 1140095"/>
              <a:gd name="connsiteX5" fmla="*/ 1594820 w 1771609"/>
              <a:gd name="connsiteY5" fmla="*/ 1019711 h 1140095"/>
              <a:gd name="connsiteX6" fmla="*/ 1513200 w 1771609"/>
              <a:gd name="connsiteY6" fmla="*/ 856627 h 1140095"/>
              <a:gd name="connsiteX7" fmla="*/ 1538499 w 1771609"/>
              <a:gd name="connsiteY7" fmla="*/ 770415 h 1140095"/>
              <a:gd name="connsiteX8" fmla="*/ 1561721 w 1771609"/>
              <a:gd name="connsiteY8" fmla="*/ 763041 h 1140095"/>
              <a:gd name="connsiteX9" fmla="*/ 933455 w 1771609"/>
              <a:gd name="connsiteY9" fmla="*/ 161309 h 1140095"/>
              <a:gd name="connsiteX10" fmla="*/ 957797 w 1771609"/>
              <a:gd name="connsiteY10" fmla="*/ 167970 h 1140095"/>
              <a:gd name="connsiteX11" fmla="*/ 1286982 w 1771609"/>
              <a:gd name="connsiteY11" fmla="*/ 387616 h 1140095"/>
              <a:gd name="connsiteX12" fmla="*/ 1293725 w 1771609"/>
              <a:gd name="connsiteY12" fmla="*/ 477075 h 1140095"/>
              <a:gd name="connsiteX13" fmla="*/ 1245453 w 1771609"/>
              <a:gd name="connsiteY13" fmla="*/ 499154 h 1140095"/>
              <a:gd name="connsiteX14" fmla="*/ 1245167 w 1771609"/>
              <a:gd name="connsiteY14" fmla="*/ 499154 h 1140095"/>
              <a:gd name="connsiteX15" fmla="*/ 1203638 w 1771609"/>
              <a:gd name="connsiteY15" fmla="*/ 484104 h 1140095"/>
              <a:gd name="connsiteX16" fmla="*/ 900647 w 1771609"/>
              <a:gd name="connsiteY16" fmla="*/ 281508 h 1140095"/>
              <a:gd name="connsiteX17" fmla="*/ 872454 w 1771609"/>
              <a:gd name="connsiteY17" fmla="*/ 196164 h 1140095"/>
              <a:gd name="connsiteX18" fmla="*/ 933455 w 1771609"/>
              <a:gd name="connsiteY18" fmla="*/ 161309 h 1140095"/>
              <a:gd name="connsiteX19" fmla="*/ 256260 w 1771609"/>
              <a:gd name="connsiteY19" fmla="*/ 29 h 1140095"/>
              <a:gd name="connsiteX20" fmla="*/ 454020 w 1771609"/>
              <a:gd name="connsiteY20" fmla="*/ 13474 h 1140095"/>
              <a:gd name="connsiteX21" fmla="*/ 509236 w 1771609"/>
              <a:gd name="connsiteY21" fmla="*/ 84182 h 1140095"/>
              <a:gd name="connsiteX22" fmla="*/ 445829 w 1771609"/>
              <a:gd name="connsiteY22" fmla="*/ 139871 h 1140095"/>
              <a:gd name="connsiteX23" fmla="*/ 437447 w 1771609"/>
              <a:gd name="connsiteY23" fmla="*/ 139395 h 1140095"/>
              <a:gd name="connsiteX24" fmla="*/ 73211 w 1771609"/>
              <a:gd name="connsiteY24" fmla="*/ 137204 h 1140095"/>
              <a:gd name="connsiteX25" fmla="*/ 749 w 1771609"/>
              <a:gd name="connsiteY25" fmla="*/ 84082 h 1140095"/>
              <a:gd name="connsiteX26" fmla="*/ 53871 w 1771609"/>
              <a:gd name="connsiteY26" fmla="*/ 11621 h 1140095"/>
              <a:gd name="connsiteX27" fmla="*/ 58352 w 1771609"/>
              <a:gd name="connsiteY27" fmla="*/ 11093 h 1140095"/>
              <a:gd name="connsiteX28" fmla="*/ 256260 w 1771609"/>
              <a:gd name="connsiteY28" fmla="*/ 29 h 1140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771609" h="1140095">
                <a:moveTo>
                  <a:pt x="1561721" y="763041"/>
                </a:moveTo>
                <a:cubicBezTo>
                  <a:pt x="1585506" y="760324"/>
                  <a:pt x="1609722" y="771249"/>
                  <a:pt x="1623024" y="792810"/>
                </a:cubicBezTo>
                <a:cubicBezTo>
                  <a:pt x="1656300" y="850065"/>
                  <a:pt x="1685920" y="909291"/>
                  <a:pt x="1711735" y="970132"/>
                </a:cubicBezTo>
                <a:lnTo>
                  <a:pt x="1771609" y="1140095"/>
                </a:lnTo>
                <a:lnTo>
                  <a:pt x="1637225" y="1140095"/>
                </a:lnTo>
                <a:lnTo>
                  <a:pt x="1594820" y="1019711"/>
                </a:lnTo>
                <a:cubicBezTo>
                  <a:pt x="1571072" y="963753"/>
                  <a:pt x="1543818" y="909282"/>
                  <a:pt x="1513200" y="856627"/>
                </a:cubicBezTo>
                <a:cubicBezTo>
                  <a:pt x="1496379" y="825834"/>
                  <a:pt x="1507704" y="787236"/>
                  <a:pt x="1538499" y="770415"/>
                </a:cubicBezTo>
                <a:cubicBezTo>
                  <a:pt x="1545912" y="766367"/>
                  <a:pt x="1553792" y="763946"/>
                  <a:pt x="1561721" y="763041"/>
                </a:cubicBezTo>
                <a:close/>
                <a:moveTo>
                  <a:pt x="933455" y="161309"/>
                </a:moveTo>
                <a:cubicBezTo>
                  <a:pt x="941693" y="161855"/>
                  <a:pt x="949959" y="164025"/>
                  <a:pt x="957797" y="167970"/>
                </a:cubicBezTo>
                <a:cubicBezTo>
                  <a:pt x="1076184" y="227289"/>
                  <a:pt x="1186759" y="301068"/>
                  <a:pt x="1286982" y="387616"/>
                </a:cubicBezTo>
                <a:cubicBezTo>
                  <a:pt x="1313547" y="410457"/>
                  <a:pt x="1316566" y="450510"/>
                  <a:pt x="1293725" y="477075"/>
                </a:cubicBezTo>
                <a:cubicBezTo>
                  <a:pt x="1281638" y="491137"/>
                  <a:pt x="1263998" y="499204"/>
                  <a:pt x="1245453" y="499154"/>
                </a:cubicBezTo>
                <a:lnTo>
                  <a:pt x="1245167" y="499154"/>
                </a:lnTo>
                <a:cubicBezTo>
                  <a:pt x="1229965" y="499301"/>
                  <a:pt x="1215220" y="493956"/>
                  <a:pt x="1203638" y="484104"/>
                </a:cubicBezTo>
                <a:cubicBezTo>
                  <a:pt x="1111407" y="404300"/>
                  <a:pt x="1009633" y="336248"/>
                  <a:pt x="900647" y="281508"/>
                </a:cubicBezTo>
                <a:cubicBezTo>
                  <a:pt x="869295" y="265726"/>
                  <a:pt x="856672" y="227516"/>
                  <a:pt x="872454" y="196164"/>
                </a:cubicBezTo>
                <a:cubicBezTo>
                  <a:pt x="884290" y="172650"/>
                  <a:pt x="908742" y="159670"/>
                  <a:pt x="933455" y="161309"/>
                </a:cubicBezTo>
                <a:close/>
                <a:moveTo>
                  <a:pt x="256260" y="29"/>
                </a:moveTo>
                <a:cubicBezTo>
                  <a:pt x="322331" y="427"/>
                  <a:pt x="388378" y="4909"/>
                  <a:pt x="454020" y="13474"/>
                </a:cubicBezTo>
                <a:cubicBezTo>
                  <a:pt x="488793" y="17752"/>
                  <a:pt x="513514" y="49409"/>
                  <a:pt x="509236" y="84182"/>
                </a:cubicBezTo>
                <a:cubicBezTo>
                  <a:pt x="505303" y="116151"/>
                  <a:pt x="478038" y="140098"/>
                  <a:pt x="445829" y="139871"/>
                </a:cubicBezTo>
                <a:cubicBezTo>
                  <a:pt x="443027" y="139899"/>
                  <a:pt x="440227" y="139740"/>
                  <a:pt x="437447" y="139395"/>
                </a:cubicBezTo>
                <a:cubicBezTo>
                  <a:pt x="316592" y="123615"/>
                  <a:pt x="194247" y="122878"/>
                  <a:pt x="73211" y="137204"/>
                </a:cubicBezTo>
                <a:cubicBezTo>
                  <a:pt x="38532" y="142545"/>
                  <a:pt x="6090" y="118762"/>
                  <a:pt x="749" y="84082"/>
                </a:cubicBezTo>
                <a:cubicBezTo>
                  <a:pt x="-4591" y="49403"/>
                  <a:pt x="19192" y="16961"/>
                  <a:pt x="53871" y="11621"/>
                </a:cubicBezTo>
                <a:cubicBezTo>
                  <a:pt x="55358" y="11392"/>
                  <a:pt x="56852" y="11216"/>
                  <a:pt x="58352" y="11093"/>
                </a:cubicBezTo>
                <a:cubicBezTo>
                  <a:pt x="124093" y="3319"/>
                  <a:pt x="190189" y="-369"/>
                  <a:pt x="256260" y="29"/>
                </a:cubicBez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571075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 descr="Tag=AccentColor&#10;Flavor=Light&#10;Target=Fill">
            <a:extLst>
              <a:ext uri="{FF2B5EF4-FFF2-40B4-BE49-F238E27FC236}">
                <a16:creationId xmlns:a16="http://schemas.microsoft.com/office/drawing/2014/main" id="{76C5A8FA-6B61-4934-AF55-C595090CA5DC}"/>
              </a:ext>
            </a:extLst>
          </p:cNvPr>
          <p:cNvSpPr/>
          <p:nvPr/>
        </p:nvSpPr>
        <p:spPr>
          <a:xfrm>
            <a:off x="4726728" y="0"/>
            <a:ext cx="7472381" cy="6858000"/>
          </a:xfrm>
          <a:custGeom>
            <a:avLst/>
            <a:gdLst>
              <a:gd name="connsiteX0" fmla="*/ 1232666 w 7472381"/>
              <a:gd name="connsiteY0" fmla="*/ 0 h 6886575"/>
              <a:gd name="connsiteX1" fmla="*/ 7472381 w 7472381"/>
              <a:gd name="connsiteY1" fmla="*/ 0 h 6886575"/>
              <a:gd name="connsiteX2" fmla="*/ 7472381 w 7472381"/>
              <a:gd name="connsiteY2" fmla="*/ 814388 h 6886575"/>
              <a:gd name="connsiteX3" fmla="*/ 7472381 w 7472381"/>
              <a:gd name="connsiteY3" fmla="*/ 6411516 h 6886575"/>
              <a:gd name="connsiteX4" fmla="*/ 7472381 w 7472381"/>
              <a:gd name="connsiteY4" fmla="*/ 6886575 h 6886575"/>
              <a:gd name="connsiteX5" fmla="*/ 6992676 w 7472381"/>
              <a:gd name="connsiteY5" fmla="*/ 6886575 h 6886575"/>
              <a:gd name="connsiteX6" fmla="*/ 1946893 w 7472381"/>
              <a:gd name="connsiteY6" fmla="*/ 6886575 h 6886575"/>
              <a:gd name="connsiteX7" fmla="*/ 1506276 w 7472381"/>
              <a:gd name="connsiteY7" fmla="*/ 6686550 h 6886575"/>
              <a:gd name="connsiteX8" fmla="*/ 1314394 w 7472381"/>
              <a:gd name="connsiteY8" fmla="*/ 6457949 h 6886575"/>
              <a:gd name="connsiteX9" fmla="*/ 1246880 w 7472381"/>
              <a:gd name="connsiteY9" fmla="*/ 6393656 h 6886575"/>
              <a:gd name="connsiteX10" fmla="*/ 1079872 w 7472381"/>
              <a:gd name="connsiteY10" fmla="*/ 6307931 h 6886575"/>
              <a:gd name="connsiteX11" fmla="*/ 788495 w 7472381"/>
              <a:gd name="connsiteY11" fmla="*/ 6125765 h 6886575"/>
              <a:gd name="connsiteX12" fmla="*/ 895097 w 7472381"/>
              <a:gd name="connsiteY12" fmla="*/ 6082903 h 6886575"/>
              <a:gd name="connsiteX13" fmla="*/ 1204239 w 7472381"/>
              <a:gd name="connsiteY13" fmla="*/ 6193631 h 6886575"/>
              <a:gd name="connsiteX14" fmla="*/ 1428102 w 7472381"/>
              <a:gd name="connsiteY14" fmla="*/ 6222206 h 6886575"/>
              <a:gd name="connsiteX15" fmla="*/ 1111852 w 7472381"/>
              <a:gd name="connsiteY15" fmla="*/ 6029325 h 6886575"/>
              <a:gd name="connsiteX16" fmla="*/ 806262 w 7472381"/>
              <a:gd name="connsiteY16" fmla="*/ 5779294 h 6886575"/>
              <a:gd name="connsiteX17" fmla="*/ 1040785 w 7472381"/>
              <a:gd name="connsiteY17" fmla="*/ 5825728 h 6886575"/>
              <a:gd name="connsiteX18" fmla="*/ 1051445 w 7472381"/>
              <a:gd name="connsiteY18" fmla="*/ 5793581 h 6886575"/>
              <a:gd name="connsiteX19" fmla="*/ 845349 w 7472381"/>
              <a:gd name="connsiteY19" fmla="*/ 5497115 h 6886575"/>
              <a:gd name="connsiteX20" fmla="*/ 745855 w 7472381"/>
              <a:gd name="connsiteY20" fmla="*/ 5375672 h 6886575"/>
              <a:gd name="connsiteX21" fmla="*/ 291024 w 7472381"/>
              <a:gd name="connsiteY21" fmla="*/ 5014913 h 6886575"/>
              <a:gd name="connsiteX22" fmla="*/ 724535 w 7472381"/>
              <a:gd name="connsiteY22" fmla="*/ 5175647 h 6886575"/>
              <a:gd name="connsiteX23" fmla="*/ 276811 w 7472381"/>
              <a:gd name="connsiteY23" fmla="*/ 4825603 h 6886575"/>
              <a:gd name="connsiteX24" fmla="*/ 60055 w 7472381"/>
              <a:gd name="connsiteY24" fmla="*/ 4697016 h 6886575"/>
              <a:gd name="connsiteX25" fmla="*/ 6755 w 7472381"/>
              <a:gd name="connsiteY25" fmla="*/ 4622006 h 6886575"/>
              <a:gd name="connsiteX26" fmla="*/ 102696 w 7472381"/>
              <a:gd name="connsiteY26" fmla="*/ 4604146 h 6886575"/>
              <a:gd name="connsiteX27" fmla="*/ 397625 w 7472381"/>
              <a:gd name="connsiteY27" fmla="*/ 4632722 h 6886575"/>
              <a:gd name="connsiteX28" fmla="*/ 31628 w 7472381"/>
              <a:gd name="connsiteY28" fmla="*/ 4396978 h 6886575"/>
              <a:gd name="connsiteX29" fmla="*/ 305237 w 7472381"/>
              <a:gd name="connsiteY29" fmla="*/ 4432697 h 6886575"/>
              <a:gd name="connsiteX30" fmla="*/ 383412 w 7472381"/>
              <a:gd name="connsiteY30" fmla="*/ 4339828 h 6886575"/>
              <a:gd name="connsiteX31" fmla="*/ 511333 w 7472381"/>
              <a:gd name="connsiteY31" fmla="*/ 4189810 h 6886575"/>
              <a:gd name="connsiteX32" fmla="*/ 600167 w 7472381"/>
              <a:gd name="connsiteY32" fmla="*/ 4107656 h 6886575"/>
              <a:gd name="connsiteX33" fmla="*/ 635701 w 7472381"/>
              <a:gd name="connsiteY33" fmla="*/ 3843337 h 6886575"/>
              <a:gd name="connsiteX34" fmla="*/ 561080 w 7472381"/>
              <a:gd name="connsiteY34" fmla="*/ 3554015 h 6886575"/>
              <a:gd name="connsiteX35" fmla="*/ 354985 w 7472381"/>
              <a:gd name="connsiteY35" fmla="*/ 3407569 h 6886575"/>
              <a:gd name="connsiteX36" fmla="*/ 415392 w 7472381"/>
              <a:gd name="connsiteY36" fmla="*/ 3243263 h 6886575"/>
              <a:gd name="connsiteX37" fmla="*/ 852456 w 7472381"/>
              <a:gd name="connsiteY37" fmla="*/ 3343275 h 6886575"/>
              <a:gd name="connsiteX38" fmla="*/ 202190 w 7472381"/>
              <a:gd name="connsiteY38" fmla="*/ 2953940 h 6886575"/>
              <a:gd name="connsiteX39" fmla="*/ 312344 w 7472381"/>
              <a:gd name="connsiteY39" fmla="*/ 2936081 h 6886575"/>
              <a:gd name="connsiteX40" fmla="*/ 706768 w 7472381"/>
              <a:gd name="connsiteY40" fmla="*/ 2714625 h 6886575"/>
              <a:gd name="connsiteX41" fmla="*/ 728088 w 7472381"/>
              <a:gd name="connsiteY41" fmla="*/ 2703909 h 6886575"/>
              <a:gd name="connsiteX42" fmla="*/ 795602 w 7472381"/>
              <a:gd name="connsiteY42" fmla="*/ 2564606 h 6886575"/>
              <a:gd name="connsiteX43" fmla="*/ 1008804 w 7472381"/>
              <a:gd name="connsiteY43" fmla="*/ 2543175 h 6886575"/>
              <a:gd name="connsiteX44" fmla="*/ 1186473 w 7472381"/>
              <a:gd name="connsiteY44" fmla="*/ 2575322 h 6886575"/>
              <a:gd name="connsiteX45" fmla="*/ 1378355 w 7472381"/>
              <a:gd name="connsiteY45" fmla="*/ 2536031 h 6886575"/>
              <a:gd name="connsiteX46" fmla="*/ 1548916 w 7472381"/>
              <a:gd name="connsiteY46" fmla="*/ 2553891 h 6886575"/>
              <a:gd name="connsiteX47" fmla="*/ 1694604 w 7472381"/>
              <a:gd name="connsiteY47" fmla="*/ 2528888 h 6886575"/>
              <a:gd name="connsiteX48" fmla="*/ 1552469 w 7472381"/>
              <a:gd name="connsiteY48" fmla="*/ 2411015 h 6886575"/>
              <a:gd name="connsiteX49" fmla="*/ 1353481 w 7472381"/>
              <a:gd name="connsiteY49" fmla="*/ 2411015 h 6886575"/>
              <a:gd name="connsiteX50" fmla="*/ 1211346 w 7472381"/>
              <a:gd name="connsiteY50" fmla="*/ 2336007 h 6886575"/>
              <a:gd name="connsiteX51" fmla="*/ 1076318 w 7472381"/>
              <a:gd name="connsiteY51" fmla="*/ 2200275 h 6886575"/>
              <a:gd name="connsiteX52" fmla="*/ 600167 w 7472381"/>
              <a:gd name="connsiteY52" fmla="*/ 1982390 h 6886575"/>
              <a:gd name="connsiteX53" fmla="*/ 514886 w 7472381"/>
              <a:gd name="connsiteY53" fmla="*/ 1900238 h 6886575"/>
              <a:gd name="connsiteX54" fmla="*/ 1872273 w 7472381"/>
              <a:gd name="connsiteY54" fmla="*/ 2218135 h 6886575"/>
              <a:gd name="connsiteX55" fmla="*/ 1452975 w 7472381"/>
              <a:gd name="connsiteY55" fmla="*/ 2085975 h 6886575"/>
              <a:gd name="connsiteX56" fmla="*/ 1737245 w 7472381"/>
              <a:gd name="connsiteY56" fmla="*/ 2110978 h 6886575"/>
              <a:gd name="connsiteX57" fmla="*/ 1893593 w 7472381"/>
              <a:gd name="connsiteY57" fmla="*/ 2021681 h 6886575"/>
              <a:gd name="connsiteX58" fmla="*/ 1893593 w 7472381"/>
              <a:gd name="connsiteY58" fmla="*/ 1993106 h 6886575"/>
              <a:gd name="connsiteX59" fmla="*/ 1776332 w 7472381"/>
              <a:gd name="connsiteY59" fmla="*/ 1910953 h 6886575"/>
              <a:gd name="connsiteX60" fmla="*/ 1708818 w 7472381"/>
              <a:gd name="connsiteY60" fmla="*/ 1857375 h 6886575"/>
              <a:gd name="connsiteX61" fmla="*/ 1524043 w 7472381"/>
              <a:gd name="connsiteY61" fmla="*/ 1664493 h 6886575"/>
              <a:gd name="connsiteX62" fmla="*/ 1655517 w 7472381"/>
              <a:gd name="connsiteY62" fmla="*/ 1643062 h 6886575"/>
              <a:gd name="connsiteX63" fmla="*/ 1705264 w 7472381"/>
              <a:gd name="connsiteY63" fmla="*/ 1603772 h 6886575"/>
              <a:gd name="connsiteX64" fmla="*/ 1669731 w 7472381"/>
              <a:gd name="connsiteY64" fmla="*/ 1546622 h 6886575"/>
              <a:gd name="connsiteX65" fmla="*/ 1261093 w 7472381"/>
              <a:gd name="connsiteY65" fmla="*/ 1371600 h 6886575"/>
              <a:gd name="connsiteX66" fmla="*/ 1229113 w 7472381"/>
              <a:gd name="connsiteY66" fmla="*/ 1235869 h 6886575"/>
              <a:gd name="connsiteX67" fmla="*/ 1307287 w 7472381"/>
              <a:gd name="connsiteY67" fmla="*/ 1214437 h 6886575"/>
              <a:gd name="connsiteX68" fmla="*/ 1396121 w 7472381"/>
              <a:gd name="connsiteY68" fmla="*/ 1225153 h 6886575"/>
              <a:gd name="connsiteX69" fmla="*/ 1325054 w 7472381"/>
              <a:gd name="connsiteY69" fmla="*/ 1117997 h 6886575"/>
              <a:gd name="connsiteX70" fmla="*/ 1037231 w 7472381"/>
              <a:gd name="connsiteY70" fmla="*/ 1010841 h 6886575"/>
              <a:gd name="connsiteX71" fmla="*/ 983931 w 7472381"/>
              <a:gd name="connsiteY71" fmla="*/ 953690 h 6886575"/>
              <a:gd name="connsiteX72" fmla="*/ 1054998 w 7472381"/>
              <a:gd name="connsiteY72" fmla="*/ 925115 h 6886575"/>
              <a:gd name="connsiteX73" fmla="*/ 1108299 w 7472381"/>
              <a:gd name="connsiteY73" fmla="*/ 914400 h 6886575"/>
              <a:gd name="connsiteX74" fmla="*/ 6755 w 7472381"/>
              <a:gd name="connsiteY74" fmla="*/ 467915 h 6886575"/>
              <a:gd name="connsiteX75" fmla="*/ 255490 w 7472381"/>
              <a:gd name="connsiteY75" fmla="*/ 464344 h 6886575"/>
              <a:gd name="connsiteX76" fmla="*/ 500673 w 7472381"/>
              <a:gd name="connsiteY76" fmla="*/ 535781 h 6886575"/>
              <a:gd name="connsiteX77" fmla="*/ 760069 w 7472381"/>
              <a:gd name="connsiteY77" fmla="*/ 525066 h 6886575"/>
              <a:gd name="connsiteX78" fmla="*/ 1005251 w 7472381"/>
              <a:gd name="connsiteY78" fmla="*/ 560785 h 6886575"/>
              <a:gd name="connsiteX79" fmla="*/ 1218453 w 7472381"/>
              <a:gd name="connsiteY79" fmla="*/ 560785 h 6886575"/>
              <a:gd name="connsiteX80" fmla="*/ 1019464 w 7472381"/>
              <a:gd name="connsiteY80" fmla="*/ 507206 h 6886575"/>
              <a:gd name="connsiteX81" fmla="*/ 944844 w 7472381"/>
              <a:gd name="connsiteY81" fmla="*/ 417909 h 6886575"/>
              <a:gd name="connsiteX82" fmla="*/ 969717 w 7472381"/>
              <a:gd name="connsiteY82" fmla="*/ 335757 h 6886575"/>
              <a:gd name="connsiteX83" fmla="*/ 1051445 w 7472381"/>
              <a:gd name="connsiteY83" fmla="*/ 360759 h 6886575"/>
              <a:gd name="connsiteX84" fmla="*/ 1147386 w 7472381"/>
              <a:gd name="connsiteY84" fmla="*/ 453629 h 6886575"/>
              <a:gd name="connsiteX85" fmla="*/ 1168706 w 7472381"/>
              <a:gd name="connsiteY85" fmla="*/ 396478 h 6886575"/>
              <a:gd name="connsiteX86" fmla="*/ 1225560 w 7472381"/>
              <a:gd name="connsiteY86" fmla="*/ 353615 h 6886575"/>
              <a:gd name="connsiteX87" fmla="*/ 1552469 w 7472381"/>
              <a:gd name="connsiteY87" fmla="*/ 375047 h 6886575"/>
              <a:gd name="connsiteX88" fmla="*/ 1335714 w 7472381"/>
              <a:gd name="connsiteY88" fmla="*/ 192881 h 6886575"/>
              <a:gd name="connsiteX89" fmla="*/ 1197133 w 7472381"/>
              <a:gd name="connsiteY89" fmla="*/ 164306 h 6886575"/>
              <a:gd name="connsiteX90" fmla="*/ 1165153 w 7472381"/>
              <a:gd name="connsiteY90" fmla="*/ 89297 h 6886575"/>
              <a:gd name="connsiteX91" fmla="*/ 1229113 w 7472381"/>
              <a:gd name="connsiteY91" fmla="*/ 71437 h 6886575"/>
              <a:gd name="connsiteX92" fmla="*/ 1548916 w 7472381"/>
              <a:gd name="connsiteY92" fmla="*/ 135731 h 6886575"/>
              <a:gd name="connsiteX93" fmla="*/ 1602217 w 7472381"/>
              <a:gd name="connsiteY93" fmla="*/ 110728 h 6886575"/>
              <a:gd name="connsiteX94" fmla="*/ 1232666 w 7472381"/>
              <a:gd name="connsiteY94" fmla="*/ 0 h 6886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</a:cxnLst>
            <a:rect l="l" t="t" r="r" b="b"/>
            <a:pathLst>
              <a:path w="7472381" h="6886575">
                <a:moveTo>
                  <a:pt x="1232666" y="0"/>
                </a:moveTo>
                <a:lnTo>
                  <a:pt x="7472381" y="0"/>
                </a:lnTo>
                <a:lnTo>
                  <a:pt x="7472381" y="814388"/>
                </a:lnTo>
                <a:lnTo>
                  <a:pt x="7472381" y="6411516"/>
                </a:lnTo>
                <a:lnTo>
                  <a:pt x="7472381" y="6886575"/>
                </a:lnTo>
                <a:lnTo>
                  <a:pt x="6992676" y="6886575"/>
                </a:lnTo>
                <a:lnTo>
                  <a:pt x="1946893" y="6886575"/>
                </a:lnTo>
                <a:cubicBezTo>
                  <a:pt x="1801205" y="6815137"/>
                  <a:pt x="1662624" y="6729412"/>
                  <a:pt x="1506276" y="6686550"/>
                </a:cubicBezTo>
                <a:cubicBezTo>
                  <a:pt x="1399675" y="6657975"/>
                  <a:pt x="1296627" y="6607969"/>
                  <a:pt x="1314394" y="6457949"/>
                </a:cubicBezTo>
                <a:cubicBezTo>
                  <a:pt x="1317947" y="6415087"/>
                  <a:pt x="1289520" y="6382941"/>
                  <a:pt x="1246880" y="6393656"/>
                </a:cubicBezTo>
                <a:cubicBezTo>
                  <a:pt x="1165153" y="6415087"/>
                  <a:pt x="1126065" y="6354365"/>
                  <a:pt x="1079872" y="6307931"/>
                </a:cubicBezTo>
                <a:cubicBezTo>
                  <a:pt x="998144" y="6225779"/>
                  <a:pt x="919970" y="6140052"/>
                  <a:pt x="788495" y="6125765"/>
                </a:cubicBezTo>
                <a:cubicBezTo>
                  <a:pt x="813369" y="6061471"/>
                  <a:pt x="856009" y="6068615"/>
                  <a:pt x="895097" y="6082903"/>
                </a:cubicBezTo>
                <a:cubicBezTo>
                  <a:pt x="998144" y="6118622"/>
                  <a:pt x="1101192" y="6157912"/>
                  <a:pt x="1204239" y="6193631"/>
                </a:cubicBezTo>
                <a:cubicBezTo>
                  <a:pt x="1271754" y="6215062"/>
                  <a:pt x="1339267" y="6247209"/>
                  <a:pt x="1428102" y="6222206"/>
                </a:cubicBezTo>
                <a:cubicBezTo>
                  <a:pt x="1349928" y="6093619"/>
                  <a:pt x="1218453" y="6068615"/>
                  <a:pt x="1111852" y="6029325"/>
                </a:cubicBezTo>
                <a:cubicBezTo>
                  <a:pt x="980377" y="5979319"/>
                  <a:pt x="902203" y="5886450"/>
                  <a:pt x="806262" y="5779294"/>
                </a:cubicBezTo>
                <a:cubicBezTo>
                  <a:pt x="902203" y="5750719"/>
                  <a:pt x="962610" y="5829300"/>
                  <a:pt x="1040785" y="5825728"/>
                </a:cubicBezTo>
                <a:cubicBezTo>
                  <a:pt x="1044338" y="5815012"/>
                  <a:pt x="1051445" y="5793581"/>
                  <a:pt x="1051445" y="5793581"/>
                </a:cubicBezTo>
                <a:cubicBezTo>
                  <a:pt x="923523" y="5736431"/>
                  <a:pt x="866670" y="5629275"/>
                  <a:pt x="845349" y="5497115"/>
                </a:cubicBezTo>
                <a:cubicBezTo>
                  <a:pt x="838243" y="5429250"/>
                  <a:pt x="792049" y="5407819"/>
                  <a:pt x="745855" y="5375672"/>
                </a:cubicBezTo>
                <a:cubicBezTo>
                  <a:pt x="589507" y="5264943"/>
                  <a:pt x="422499" y="5164931"/>
                  <a:pt x="291024" y="5014913"/>
                </a:cubicBezTo>
                <a:cubicBezTo>
                  <a:pt x="443819" y="5032771"/>
                  <a:pt x="564633" y="5132784"/>
                  <a:pt x="724535" y="5175647"/>
                </a:cubicBezTo>
                <a:cubicBezTo>
                  <a:pt x="596614" y="5011340"/>
                  <a:pt x="429605" y="4925615"/>
                  <a:pt x="276811" y="4825603"/>
                </a:cubicBezTo>
                <a:cubicBezTo>
                  <a:pt x="205743" y="4779169"/>
                  <a:pt x="141783" y="4722018"/>
                  <a:pt x="60055" y="4697016"/>
                </a:cubicBezTo>
                <a:cubicBezTo>
                  <a:pt x="31628" y="4689872"/>
                  <a:pt x="-18119" y="4672013"/>
                  <a:pt x="6755" y="4622006"/>
                </a:cubicBezTo>
                <a:cubicBezTo>
                  <a:pt x="28075" y="4579144"/>
                  <a:pt x="67162" y="4593432"/>
                  <a:pt x="102696" y="4604146"/>
                </a:cubicBezTo>
                <a:cubicBezTo>
                  <a:pt x="187976" y="4632722"/>
                  <a:pt x="280364" y="4632722"/>
                  <a:pt x="397625" y="4632722"/>
                </a:cubicBezTo>
                <a:cubicBezTo>
                  <a:pt x="298131" y="4496990"/>
                  <a:pt x="116909" y="4539853"/>
                  <a:pt x="31628" y="4396978"/>
                </a:cubicBezTo>
                <a:cubicBezTo>
                  <a:pt x="138229" y="4371976"/>
                  <a:pt x="219957" y="4421982"/>
                  <a:pt x="305237" y="4432697"/>
                </a:cubicBezTo>
                <a:cubicBezTo>
                  <a:pt x="383412" y="4443413"/>
                  <a:pt x="401178" y="4418409"/>
                  <a:pt x="383412" y="4339828"/>
                </a:cubicBezTo>
                <a:cubicBezTo>
                  <a:pt x="354985" y="4218385"/>
                  <a:pt x="397625" y="4157662"/>
                  <a:pt x="511333" y="4189810"/>
                </a:cubicBezTo>
                <a:cubicBezTo>
                  <a:pt x="617934" y="4221956"/>
                  <a:pt x="628594" y="4175522"/>
                  <a:pt x="600167" y="4107656"/>
                </a:cubicBezTo>
                <a:cubicBezTo>
                  <a:pt x="557527" y="4007644"/>
                  <a:pt x="603720" y="3929063"/>
                  <a:pt x="635701" y="3843337"/>
                </a:cubicBezTo>
                <a:cubicBezTo>
                  <a:pt x="685448" y="3714750"/>
                  <a:pt x="664128" y="3650456"/>
                  <a:pt x="561080" y="3554015"/>
                </a:cubicBezTo>
                <a:cubicBezTo>
                  <a:pt x="500673" y="3500438"/>
                  <a:pt x="440265" y="3454003"/>
                  <a:pt x="354985" y="3407569"/>
                </a:cubicBezTo>
                <a:cubicBezTo>
                  <a:pt x="550420" y="3382565"/>
                  <a:pt x="347878" y="3296841"/>
                  <a:pt x="415392" y="3243263"/>
                </a:cubicBezTo>
                <a:cubicBezTo>
                  <a:pt x="553973" y="3221831"/>
                  <a:pt x="664128" y="3393282"/>
                  <a:pt x="852456" y="3343275"/>
                </a:cubicBezTo>
                <a:cubicBezTo>
                  <a:pt x="625041" y="3196828"/>
                  <a:pt x="369198" y="3150393"/>
                  <a:pt x="202190" y="2953940"/>
                </a:cubicBezTo>
                <a:cubicBezTo>
                  <a:pt x="241277" y="2911078"/>
                  <a:pt x="280364" y="2953940"/>
                  <a:pt x="312344" y="2936081"/>
                </a:cubicBezTo>
                <a:cubicBezTo>
                  <a:pt x="312344" y="2925365"/>
                  <a:pt x="685448" y="2993232"/>
                  <a:pt x="706768" y="2714625"/>
                </a:cubicBezTo>
                <a:cubicBezTo>
                  <a:pt x="713875" y="2714625"/>
                  <a:pt x="720982" y="2714625"/>
                  <a:pt x="728088" y="2703909"/>
                </a:cubicBezTo>
                <a:cubicBezTo>
                  <a:pt x="767175" y="2664619"/>
                  <a:pt x="731642" y="2571750"/>
                  <a:pt x="795602" y="2564606"/>
                </a:cubicBezTo>
                <a:cubicBezTo>
                  <a:pt x="866670" y="2557462"/>
                  <a:pt x="934184" y="2525315"/>
                  <a:pt x="1008804" y="2543175"/>
                </a:cubicBezTo>
                <a:cubicBezTo>
                  <a:pt x="1065658" y="2557462"/>
                  <a:pt x="1126065" y="2575322"/>
                  <a:pt x="1186473" y="2575322"/>
                </a:cubicBezTo>
                <a:cubicBezTo>
                  <a:pt x="1250433" y="2575322"/>
                  <a:pt x="1339267" y="2696766"/>
                  <a:pt x="1378355" y="2536031"/>
                </a:cubicBezTo>
                <a:cubicBezTo>
                  <a:pt x="1378355" y="2528888"/>
                  <a:pt x="1488509" y="2546747"/>
                  <a:pt x="1548916" y="2553891"/>
                </a:cubicBezTo>
                <a:cubicBezTo>
                  <a:pt x="1598663" y="2561035"/>
                  <a:pt x="1659071" y="2593181"/>
                  <a:pt x="1694604" y="2528888"/>
                </a:cubicBezTo>
                <a:cubicBezTo>
                  <a:pt x="1712371" y="2489596"/>
                  <a:pt x="1627090" y="2418159"/>
                  <a:pt x="1552469" y="2411015"/>
                </a:cubicBezTo>
                <a:cubicBezTo>
                  <a:pt x="1484956" y="2403872"/>
                  <a:pt x="1417442" y="2396728"/>
                  <a:pt x="1353481" y="2411015"/>
                </a:cubicBezTo>
                <a:cubicBezTo>
                  <a:pt x="1275307" y="2428875"/>
                  <a:pt x="1232666" y="2400300"/>
                  <a:pt x="1211346" y="2336007"/>
                </a:cubicBezTo>
                <a:cubicBezTo>
                  <a:pt x="1186473" y="2268141"/>
                  <a:pt x="1140279" y="2232422"/>
                  <a:pt x="1076318" y="2200275"/>
                </a:cubicBezTo>
                <a:cubicBezTo>
                  <a:pt x="919970" y="2121694"/>
                  <a:pt x="770729" y="2028825"/>
                  <a:pt x="600167" y="1982390"/>
                </a:cubicBezTo>
                <a:cubicBezTo>
                  <a:pt x="568187" y="1975246"/>
                  <a:pt x="529100" y="1960959"/>
                  <a:pt x="514886" y="1900238"/>
                </a:cubicBezTo>
                <a:cubicBezTo>
                  <a:pt x="976824" y="1993106"/>
                  <a:pt x="1396121" y="2232422"/>
                  <a:pt x="1872273" y="2218135"/>
                </a:cubicBezTo>
                <a:cubicBezTo>
                  <a:pt x="1744351" y="2143125"/>
                  <a:pt x="1591557" y="2139554"/>
                  <a:pt x="1452975" y="2085975"/>
                </a:cubicBezTo>
                <a:cubicBezTo>
                  <a:pt x="1552469" y="2046685"/>
                  <a:pt x="1644857" y="2089547"/>
                  <a:pt x="1737245" y="2110978"/>
                </a:cubicBezTo>
                <a:cubicBezTo>
                  <a:pt x="1815419" y="2128837"/>
                  <a:pt x="1886486" y="2132410"/>
                  <a:pt x="1893593" y="2021681"/>
                </a:cubicBezTo>
                <a:cubicBezTo>
                  <a:pt x="1893593" y="2010965"/>
                  <a:pt x="1893593" y="2003821"/>
                  <a:pt x="1893593" y="1993106"/>
                </a:cubicBezTo>
                <a:cubicBezTo>
                  <a:pt x="1865166" y="1946672"/>
                  <a:pt x="1826079" y="1925240"/>
                  <a:pt x="1776332" y="1910953"/>
                </a:cubicBezTo>
                <a:cubicBezTo>
                  <a:pt x="1747905" y="1903809"/>
                  <a:pt x="1708818" y="1889522"/>
                  <a:pt x="1708818" y="1857375"/>
                </a:cubicBezTo>
                <a:cubicBezTo>
                  <a:pt x="1712371" y="1735931"/>
                  <a:pt x="1616430" y="1700212"/>
                  <a:pt x="1524043" y="1664493"/>
                </a:cubicBezTo>
                <a:cubicBezTo>
                  <a:pt x="1573790" y="1603772"/>
                  <a:pt x="1616430" y="1646635"/>
                  <a:pt x="1655517" y="1643062"/>
                </a:cubicBezTo>
                <a:cubicBezTo>
                  <a:pt x="1680391" y="1639491"/>
                  <a:pt x="1705264" y="1635919"/>
                  <a:pt x="1705264" y="1603772"/>
                </a:cubicBezTo>
                <a:cubicBezTo>
                  <a:pt x="1705264" y="1578769"/>
                  <a:pt x="1694604" y="1546622"/>
                  <a:pt x="1669731" y="1546622"/>
                </a:cubicBezTo>
                <a:cubicBezTo>
                  <a:pt x="1513383" y="1543050"/>
                  <a:pt x="1424548" y="1371600"/>
                  <a:pt x="1261093" y="1371600"/>
                </a:cubicBezTo>
                <a:cubicBezTo>
                  <a:pt x="1161599" y="1371600"/>
                  <a:pt x="1310841" y="1275159"/>
                  <a:pt x="1229113" y="1235869"/>
                </a:cubicBezTo>
                <a:cubicBezTo>
                  <a:pt x="1211346" y="1225153"/>
                  <a:pt x="1278860" y="1210866"/>
                  <a:pt x="1307287" y="1214437"/>
                </a:cubicBezTo>
                <a:cubicBezTo>
                  <a:pt x="1335714" y="1218009"/>
                  <a:pt x="1360588" y="1243013"/>
                  <a:pt x="1396121" y="1225153"/>
                </a:cubicBezTo>
                <a:cubicBezTo>
                  <a:pt x="1413888" y="1160860"/>
                  <a:pt x="1367694" y="1135856"/>
                  <a:pt x="1325054" y="1117997"/>
                </a:cubicBezTo>
                <a:cubicBezTo>
                  <a:pt x="1232666" y="1075135"/>
                  <a:pt x="1140279" y="1025129"/>
                  <a:pt x="1037231" y="1010841"/>
                </a:cubicBezTo>
                <a:cubicBezTo>
                  <a:pt x="1001698" y="1007269"/>
                  <a:pt x="980377" y="989409"/>
                  <a:pt x="983931" y="953690"/>
                </a:cubicBezTo>
                <a:cubicBezTo>
                  <a:pt x="991037" y="907256"/>
                  <a:pt x="1026571" y="921544"/>
                  <a:pt x="1054998" y="925115"/>
                </a:cubicBezTo>
                <a:cubicBezTo>
                  <a:pt x="1072765" y="928688"/>
                  <a:pt x="1090532" y="939403"/>
                  <a:pt x="1108299" y="914400"/>
                </a:cubicBezTo>
                <a:cubicBezTo>
                  <a:pt x="692555" y="660797"/>
                  <a:pt x="472246" y="675085"/>
                  <a:pt x="6755" y="467915"/>
                </a:cubicBezTo>
                <a:cubicBezTo>
                  <a:pt x="109802" y="428625"/>
                  <a:pt x="184423" y="457200"/>
                  <a:pt x="255490" y="464344"/>
                </a:cubicBezTo>
                <a:cubicBezTo>
                  <a:pt x="433159" y="482203"/>
                  <a:pt x="323004" y="514350"/>
                  <a:pt x="500673" y="535781"/>
                </a:cubicBezTo>
                <a:cubicBezTo>
                  <a:pt x="585954" y="546497"/>
                  <a:pt x="664128" y="582216"/>
                  <a:pt x="760069" y="525066"/>
                </a:cubicBezTo>
                <a:cubicBezTo>
                  <a:pt x="824029" y="485775"/>
                  <a:pt x="927077" y="528637"/>
                  <a:pt x="1005251" y="560785"/>
                </a:cubicBezTo>
                <a:cubicBezTo>
                  <a:pt x="1069212" y="589360"/>
                  <a:pt x="1133172" y="596503"/>
                  <a:pt x="1218453" y="560785"/>
                </a:cubicBezTo>
                <a:cubicBezTo>
                  <a:pt x="1140279" y="539354"/>
                  <a:pt x="1079872" y="521494"/>
                  <a:pt x="1019464" y="507206"/>
                </a:cubicBezTo>
                <a:cubicBezTo>
                  <a:pt x="969717" y="496491"/>
                  <a:pt x="941290" y="471488"/>
                  <a:pt x="944844" y="417909"/>
                </a:cubicBezTo>
                <a:cubicBezTo>
                  <a:pt x="944844" y="389334"/>
                  <a:pt x="934184" y="350044"/>
                  <a:pt x="969717" y="335757"/>
                </a:cubicBezTo>
                <a:cubicBezTo>
                  <a:pt x="998144" y="321469"/>
                  <a:pt x="1037231" y="335757"/>
                  <a:pt x="1051445" y="360759"/>
                </a:cubicBezTo>
                <a:cubicBezTo>
                  <a:pt x="1069212" y="407194"/>
                  <a:pt x="1086978" y="450056"/>
                  <a:pt x="1147386" y="453629"/>
                </a:cubicBezTo>
                <a:cubicBezTo>
                  <a:pt x="1229113" y="460771"/>
                  <a:pt x="1182919" y="432197"/>
                  <a:pt x="1168706" y="396478"/>
                </a:cubicBezTo>
                <a:cubicBezTo>
                  <a:pt x="1154492" y="357188"/>
                  <a:pt x="1197133" y="346472"/>
                  <a:pt x="1225560" y="353615"/>
                </a:cubicBezTo>
                <a:cubicBezTo>
                  <a:pt x="1332161" y="385763"/>
                  <a:pt x="1442315" y="328613"/>
                  <a:pt x="1552469" y="375047"/>
                </a:cubicBezTo>
                <a:cubicBezTo>
                  <a:pt x="1524043" y="260747"/>
                  <a:pt x="1463635" y="210741"/>
                  <a:pt x="1335714" y="192881"/>
                </a:cubicBezTo>
                <a:cubicBezTo>
                  <a:pt x="1289520" y="189310"/>
                  <a:pt x="1239773" y="196453"/>
                  <a:pt x="1197133" y="164306"/>
                </a:cubicBezTo>
                <a:cubicBezTo>
                  <a:pt x="1172259" y="146447"/>
                  <a:pt x="1147386" y="125016"/>
                  <a:pt x="1165153" y="89297"/>
                </a:cubicBezTo>
                <a:cubicBezTo>
                  <a:pt x="1175813" y="64294"/>
                  <a:pt x="1204239" y="64294"/>
                  <a:pt x="1229113" y="71437"/>
                </a:cubicBezTo>
                <a:cubicBezTo>
                  <a:pt x="1332161" y="110728"/>
                  <a:pt x="1442315" y="121444"/>
                  <a:pt x="1548916" y="135731"/>
                </a:cubicBezTo>
                <a:cubicBezTo>
                  <a:pt x="1566683" y="139303"/>
                  <a:pt x="1584450" y="146447"/>
                  <a:pt x="1602217" y="110728"/>
                </a:cubicBezTo>
                <a:cubicBezTo>
                  <a:pt x="1477849" y="78581"/>
                  <a:pt x="1357034" y="35719"/>
                  <a:pt x="1232666" y="0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46AD042-DE90-4088-8A07-B9A64C2CE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640080"/>
            <a:ext cx="3886200" cy="2953512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2FFC98-62A0-445A-BEDA-785BE925A1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59168" y="640080"/>
            <a:ext cx="4489704" cy="5596128"/>
          </a:xfrm>
        </p:spPr>
        <p:txBody>
          <a:bodyPr anchor="ctr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B4D7827-8489-4EE4-88EE-16685FE6DE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776472"/>
            <a:ext cx="3886200" cy="246888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C33534F-EA91-4A50-B0F6-10D689E458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8/6/2020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C20F3F7-8B4B-4015-AA9C-109D05B2F1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0B6EE2-78A1-4D01-87BE-A1487FBD27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270364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raphic 1" descr="Tag=AccentColor&#10;Flavor=Light&#10;Target=Fill">
            <a:extLst>
              <a:ext uri="{FF2B5EF4-FFF2-40B4-BE49-F238E27FC236}">
                <a16:creationId xmlns:a16="http://schemas.microsoft.com/office/drawing/2014/main" id="{0EE21C0F-70D8-4F3C-9392-07559C90EE6E}"/>
              </a:ext>
            </a:extLst>
          </p:cNvPr>
          <p:cNvSpPr/>
          <p:nvPr/>
        </p:nvSpPr>
        <p:spPr>
          <a:xfrm rot="10800000" flipH="1" flipV="1">
            <a:off x="684965" y="1332237"/>
            <a:ext cx="5263732" cy="3841102"/>
          </a:xfrm>
          <a:custGeom>
            <a:avLst/>
            <a:gdLst>
              <a:gd name="connsiteX0" fmla="*/ 5458905 w 6886274"/>
              <a:gd name="connsiteY0" fmla="*/ 754119 h 5025119"/>
              <a:gd name="connsiteX1" fmla="*/ 3455557 w 6886274"/>
              <a:gd name="connsiteY1" fmla="*/ 1027709 h 5025119"/>
              <a:gd name="connsiteX2" fmla="*/ 3338677 w 6886274"/>
              <a:gd name="connsiteY2" fmla="*/ 1021381 h 5025119"/>
              <a:gd name="connsiteX3" fmla="*/ 2518280 w 6886274"/>
              <a:gd name="connsiteY3" fmla="*/ 980435 h 5025119"/>
              <a:gd name="connsiteX4" fmla="*/ 1673687 w 6886274"/>
              <a:gd name="connsiteY4" fmla="*/ 739229 h 5025119"/>
              <a:gd name="connsiteX5" fmla="*/ 1183459 w 6886274"/>
              <a:gd name="connsiteY5" fmla="*/ 397149 h 5025119"/>
              <a:gd name="connsiteX6" fmla="*/ 977987 w 6886274"/>
              <a:gd name="connsiteY6" fmla="*/ 241184 h 5025119"/>
              <a:gd name="connsiteX7" fmla="*/ 788150 w 6886274"/>
              <a:gd name="connsiteY7" fmla="*/ 66980 h 5025119"/>
              <a:gd name="connsiteX8" fmla="*/ 721148 w 6886274"/>
              <a:gd name="connsiteY8" fmla="*/ 31990 h 5025119"/>
              <a:gd name="connsiteX9" fmla="*/ 701792 w 6886274"/>
              <a:gd name="connsiteY9" fmla="*/ 32362 h 5025119"/>
              <a:gd name="connsiteX10" fmla="*/ 686530 w 6886274"/>
              <a:gd name="connsiteY10" fmla="*/ 43157 h 5025119"/>
              <a:gd name="connsiteX11" fmla="*/ 693603 w 6886274"/>
              <a:gd name="connsiteY11" fmla="*/ 58046 h 5025119"/>
              <a:gd name="connsiteX12" fmla="*/ 705886 w 6886274"/>
              <a:gd name="connsiteY12" fmla="*/ 65491 h 5025119"/>
              <a:gd name="connsiteX13" fmla="*/ 762838 w 6886274"/>
              <a:gd name="connsiteY13" fmla="*/ 112764 h 5025119"/>
              <a:gd name="connsiteX14" fmla="*/ 764327 w 6886274"/>
              <a:gd name="connsiteY14" fmla="*/ 140309 h 5025119"/>
              <a:gd name="connsiteX15" fmla="*/ 775121 w 6886274"/>
              <a:gd name="connsiteY15" fmla="*/ 159666 h 5025119"/>
              <a:gd name="connsiteX16" fmla="*/ 823139 w 6886274"/>
              <a:gd name="connsiteY16" fmla="*/ 176416 h 5025119"/>
              <a:gd name="connsiteX17" fmla="*/ 707748 w 6886274"/>
              <a:gd name="connsiteY17" fmla="*/ 109414 h 5025119"/>
              <a:gd name="connsiteX18" fmla="*/ 681319 w 6886274"/>
              <a:gd name="connsiteY18" fmla="*/ 69958 h 5025119"/>
              <a:gd name="connsiteX19" fmla="*/ 640746 w 6886274"/>
              <a:gd name="connsiteY19" fmla="*/ 67352 h 5025119"/>
              <a:gd name="connsiteX20" fmla="*/ 614318 w 6886274"/>
              <a:gd name="connsiteY20" fmla="*/ 61396 h 5025119"/>
              <a:gd name="connsiteX21" fmla="*/ 560716 w 6886274"/>
              <a:gd name="connsiteY21" fmla="*/ 3701 h 5025119"/>
              <a:gd name="connsiteX22" fmla="*/ 540616 w 6886274"/>
              <a:gd name="connsiteY22" fmla="*/ 3701 h 5025119"/>
              <a:gd name="connsiteX23" fmla="*/ 543594 w 6886274"/>
              <a:gd name="connsiteY23" fmla="*/ 21940 h 5025119"/>
              <a:gd name="connsiteX24" fmla="*/ 558855 w 6886274"/>
              <a:gd name="connsiteY24" fmla="*/ 51346 h 5025119"/>
              <a:gd name="connsiteX25" fmla="*/ 557366 w 6886274"/>
              <a:gd name="connsiteY25" fmla="*/ 72563 h 5025119"/>
              <a:gd name="connsiteX26" fmla="*/ 570022 w 6886274"/>
              <a:gd name="connsiteY26" fmla="*/ 120209 h 5025119"/>
              <a:gd name="connsiteX27" fmla="*/ 599801 w 6886274"/>
              <a:gd name="connsiteY27" fmla="*/ 192794 h 5025119"/>
              <a:gd name="connsiteX28" fmla="*/ 614318 w 6886274"/>
              <a:gd name="connsiteY28" fmla="*/ 212150 h 5025119"/>
              <a:gd name="connsiteX29" fmla="*/ 623996 w 6886274"/>
              <a:gd name="connsiteY29" fmla="*/ 220711 h 5025119"/>
              <a:gd name="connsiteX30" fmla="*/ 821278 w 6886274"/>
              <a:gd name="connsiteY30" fmla="*/ 503235 h 5025119"/>
              <a:gd name="connsiteX31" fmla="*/ 1033822 w 6886274"/>
              <a:gd name="connsiteY31" fmla="*/ 694562 h 5025119"/>
              <a:gd name="connsiteX32" fmla="*/ 1039406 w 6886274"/>
              <a:gd name="connsiteY32" fmla="*/ 702378 h 5025119"/>
              <a:gd name="connsiteX33" fmla="*/ 944114 w 6886274"/>
              <a:gd name="connsiteY33" fmla="*/ 662550 h 5025119"/>
              <a:gd name="connsiteX34" fmla="*/ 733432 w 6886274"/>
              <a:gd name="connsiteY34" fmla="*/ 500629 h 5025119"/>
              <a:gd name="connsiteX35" fmla="*/ 606501 w 6886274"/>
              <a:gd name="connsiteY35" fmla="*/ 399755 h 5025119"/>
              <a:gd name="connsiteX36" fmla="*/ 588634 w 6886274"/>
              <a:gd name="connsiteY36" fmla="*/ 381143 h 5025119"/>
              <a:gd name="connsiteX37" fmla="*/ 575978 w 6886274"/>
              <a:gd name="connsiteY37" fmla="*/ 375560 h 5025119"/>
              <a:gd name="connsiteX38" fmla="*/ 567044 w 6886274"/>
              <a:gd name="connsiteY38" fmla="*/ 388588 h 5025119"/>
              <a:gd name="connsiteX39" fmla="*/ 578956 w 6886274"/>
              <a:gd name="connsiteY39" fmla="*/ 437722 h 5025119"/>
              <a:gd name="connsiteX40" fmla="*/ 675736 w 6886274"/>
              <a:gd name="connsiteY40" fmla="*/ 535619 h 5025119"/>
              <a:gd name="connsiteX41" fmla="*/ 811600 w 6886274"/>
              <a:gd name="connsiteY41" fmla="*/ 652872 h 5025119"/>
              <a:gd name="connsiteX42" fmla="*/ 818300 w 6886274"/>
              <a:gd name="connsiteY42" fmla="*/ 666272 h 5025119"/>
              <a:gd name="connsiteX43" fmla="*/ 741621 w 6886274"/>
              <a:gd name="connsiteY43" fmla="*/ 608576 h 5025119"/>
              <a:gd name="connsiteX44" fmla="*/ 666430 w 6886274"/>
              <a:gd name="connsiteY44" fmla="*/ 553114 h 5025119"/>
              <a:gd name="connsiteX45" fmla="*/ 645585 w 6886274"/>
              <a:gd name="connsiteY45" fmla="*/ 547903 h 5025119"/>
              <a:gd name="connsiteX46" fmla="*/ 640002 w 6886274"/>
              <a:gd name="connsiteY46" fmla="*/ 570236 h 5025119"/>
              <a:gd name="connsiteX47" fmla="*/ 675736 w 6886274"/>
              <a:gd name="connsiteY47" fmla="*/ 628677 h 5025119"/>
              <a:gd name="connsiteX48" fmla="*/ 855896 w 6886274"/>
              <a:gd name="connsiteY48" fmla="*/ 786875 h 5025119"/>
              <a:gd name="connsiteX49" fmla="*/ 946348 w 6886274"/>
              <a:gd name="connsiteY49" fmla="*/ 877699 h 5025119"/>
              <a:gd name="connsiteX50" fmla="*/ 950442 w 6886274"/>
              <a:gd name="connsiteY50" fmla="*/ 899661 h 5025119"/>
              <a:gd name="connsiteX51" fmla="*/ 991760 w 6886274"/>
              <a:gd name="connsiteY51" fmla="*/ 937629 h 5025119"/>
              <a:gd name="connsiteX52" fmla="*/ 1018188 w 6886274"/>
              <a:gd name="connsiteY52" fmla="*/ 945445 h 5025119"/>
              <a:gd name="connsiteX53" fmla="*/ 1315601 w 6886274"/>
              <a:gd name="connsiteY53" fmla="*/ 1196329 h 5025119"/>
              <a:gd name="connsiteX54" fmla="*/ 1454443 w 6886274"/>
              <a:gd name="connsiteY54" fmla="*/ 1279709 h 5025119"/>
              <a:gd name="connsiteX55" fmla="*/ 1454443 w 6886274"/>
              <a:gd name="connsiteY55" fmla="*/ 1285665 h 5025119"/>
              <a:gd name="connsiteX56" fmla="*/ 1453327 w 6886274"/>
              <a:gd name="connsiteY56" fmla="*/ 1291993 h 5025119"/>
              <a:gd name="connsiteX57" fmla="*/ 1256416 w 6886274"/>
              <a:gd name="connsiteY57" fmla="*/ 1166923 h 5025119"/>
              <a:gd name="connsiteX58" fmla="*/ 745715 w 6886274"/>
              <a:gd name="connsiteY58" fmla="*/ 798786 h 5025119"/>
              <a:gd name="connsiteX59" fmla="*/ 592356 w 6886274"/>
              <a:gd name="connsiteY59" fmla="*/ 656966 h 5025119"/>
              <a:gd name="connsiteX60" fmla="*/ 485526 w 6886274"/>
              <a:gd name="connsiteY60" fmla="*/ 567259 h 5025119"/>
              <a:gd name="connsiteX61" fmla="*/ 430063 w 6886274"/>
              <a:gd name="connsiteY61" fmla="*/ 550136 h 5025119"/>
              <a:gd name="connsiteX62" fmla="*/ 408846 w 6886274"/>
              <a:gd name="connsiteY62" fmla="*/ 563164 h 5025119"/>
              <a:gd name="connsiteX63" fmla="*/ 421130 w 6886274"/>
              <a:gd name="connsiteY63" fmla="*/ 581403 h 5025119"/>
              <a:gd name="connsiteX64" fmla="*/ 426713 w 6886274"/>
              <a:gd name="connsiteY64" fmla="*/ 584009 h 5025119"/>
              <a:gd name="connsiteX65" fmla="*/ 487015 w 6886274"/>
              <a:gd name="connsiteY65" fmla="*/ 635005 h 5025119"/>
              <a:gd name="connsiteX66" fmla="*/ 487015 w 6886274"/>
              <a:gd name="connsiteY66" fmla="*/ 655105 h 5025119"/>
              <a:gd name="connsiteX67" fmla="*/ 497437 w 6886274"/>
              <a:gd name="connsiteY67" fmla="*/ 678183 h 5025119"/>
              <a:gd name="connsiteX68" fmla="*/ 539871 w 6886274"/>
              <a:gd name="connsiteY68" fmla="*/ 691584 h 5025119"/>
              <a:gd name="connsiteX69" fmla="*/ 485898 w 6886274"/>
              <a:gd name="connsiteY69" fmla="*/ 681906 h 5025119"/>
              <a:gd name="connsiteX70" fmla="*/ 410335 w 6886274"/>
              <a:gd name="connsiteY70" fmla="*/ 600387 h 5025119"/>
              <a:gd name="connsiteX71" fmla="*/ 397307 w 6886274"/>
              <a:gd name="connsiteY71" fmla="*/ 582892 h 5025119"/>
              <a:gd name="connsiteX72" fmla="*/ 363062 w 6886274"/>
              <a:gd name="connsiteY72" fmla="*/ 584009 h 5025119"/>
              <a:gd name="connsiteX73" fmla="*/ 334772 w 6886274"/>
              <a:gd name="connsiteY73" fmla="*/ 578426 h 5025119"/>
              <a:gd name="connsiteX74" fmla="*/ 281915 w 6886274"/>
              <a:gd name="connsiteY74" fmla="*/ 522219 h 5025119"/>
              <a:gd name="connsiteX75" fmla="*/ 263304 w 6886274"/>
              <a:gd name="connsiteY75" fmla="*/ 521846 h 5025119"/>
              <a:gd name="connsiteX76" fmla="*/ 263676 w 6886274"/>
              <a:gd name="connsiteY76" fmla="*/ 538225 h 5025119"/>
              <a:gd name="connsiteX77" fmla="*/ 275215 w 6886274"/>
              <a:gd name="connsiteY77" fmla="*/ 563164 h 5025119"/>
              <a:gd name="connsiteX78" fmla="*/ 271121 w 6886274"/>
              <a:gd name="connsiteY78" fmla="*/ 604854 h 5025119"/>
              <a:gd name="connsiteX79" fmla="*/ 274471 w 6886274"/>
              <a:gd name="connsiteY79" fmla="*/ 627560 h 5025119"/>
              <a:gd name="connsiteX80" fmla="*/ 319138 w 6886274"/>
              <a:gd name="connsiteY80" fmla="*/ 718012 h 5025119"/>
              <a:gd name="connsiteX81" fmla="*/ 326583 w 6886274"/>
              <a:gd name="connsiteY81" fmla="*/ 729551 h 5025119"/>
              <a:gd name="connsiteX82" fmla="*/ 349289 w 6886274"/>
              <a:gd name="connsiteY82" fmla="*/ 748163 h 5025119"/>
              <a:gd name="connsiteX83" fmla="*/ 528332 w 6886274"/>
              <a:gd name="connsiteY83" fmla="*/ 1007608 h 5025119"/>
              <a:gd name="connsiteX84" fmla="*/ 766932 w 6886274"/>
              <a:gd name="connsiteY84" fmla="*/ 1222758 h 5025119"/>
              <a:gd name="connsiteX85" fmla="*/ 681319 w 6886274"/>
              <a:gd name="connsiteY85" fmla="*/ 1190746 h 5025119"/>
              <a:gd name="connsiteX86" fmla="*/ 469520 w 6886274"/>
              <a:gd name="connsiteY86" fmla="*/ 1032920 h 5025119"/>
              <a:gd name="connsiteX87" fmla="*/ 325466 w 6886274"/>
              <a:gd name="connsiteY87" fmla="*/ 917900 h 5025119"/>
              <a:gd name="connsiteX88" fmla="*/ 312066 w 6886274"/>
              <a:gd name="connsiteY88" fmla="*/ 903383 h 5025119"/>
              <a:gd name="connsiteX89" fmla="*/ 296805 w 6886274"/>
              <a:gd name="connsiteY89" fmla="*/ 895566 h 5025119"/>
              <a:gd name="connsiteX90" fmla="*/ 288243 w 6886274"/>
              <a:gd name="connsiteY90" fmla="*/ 910828 h 5025119"/>
              <a:gd name="connsiteX91" fmla="*/ 309460 w 6886274"/>
              <a:gd name="connsiteY91" fmla="*/ 971129 h 5025119"/>
              <a:gd name="connsiteX92" fmla="*/ 407729 w 6886274"/>
              <a:gd name="connsiteY92" fmla="*/ 1062698 h 5025119"/>
              <a:gd name="connsiteX93" fmla="*/ 544338 w 6886274"/>
              <a:gd name="connsiteY93" fmla="*/ 1189257 h 5025119"/>
              <a:gd name="connsiteX94" fmla="*/ 454630 w 6886274"/>
              <a:gd name="connsiteY94" fmla="*/ 1120766 h 5025119"/>
              <a:gd name="connsiteX95" fmla="*/ 385396 w 6886274"/>
              <a:gd name="connsiteY95" fmla="*/ 1070515 h 5025119"/>
              <a:gd name="connsiteX96" fmla="*/ 366040 w 6886274"/>
              <a:gd name="connsiteY96" fmla="*/ 1067537 h 5025119"/>
              <a:gd name="connsiteX97" fmla="*/ 361573 w 6886274"/>
              <a:gd name="connsiteY97" fmla="*/ 1086149 h 5025119"/>
              <a:gd name="connsiteX98" fmla="*/ 402146 w 6886274"/>
              <a:gd name="connsiteY98" fmla="*/ 1152778 h 5025119"/>
              <a:gd name="connsiteX99" fmla="*/ 475475 w 6886274"/>
              <a:gd name="connsiteY99" fmla="*/ 1218663 h 5025119"/>
              <a:gd name="connsiteX100" fmla="*/ 393957 w 6886274"/>
              <a:gd name="connsiteY100" fmla="*/ 1201913 h 5025119"/>
              <a:gd name="connsiteX101" fmla="*/ 460586 w 6886274"/>
              <a:gd name="connsiteY101" fmla="*/ 1260353 h 5025119"/>
              <a:gd name="connsiteX102" fmla="*/ 561089 w 6886274"/>
              <a:gd name="connsiteY102" fmla="*/ 1291993 h 5025119"/>
              <a:gd name="connsiteX103" fmla="*/ 602034 w 6886274"/>
              <a:gd name="connsiteY103" fmla="*/ 1328843 h 5025119"/>
              <a:gd name="connsiteX104" fmla="*/ 641863 w 6886274"/>
              <a:gd name="connsiteY104" fmla="*/ 1368672 h 5025119"/>
              <a:gd name="connsiteX105" fmla="*/ 651541 w 6886274"/>
              <a:gd name="connsiteY105" fmla="*/ 1404406 h 5025119"/>
              <a:gd name="connsiteX106" fmla="*/ 688392 w 6886274"/>
              <a:gd name="connsiteY106" fmla="*/ 1457263 h 5025119"/>
              <a:gd name="connsiteX107" fmla="*/ 692486 w 6886274"/>
              <a:gd name="connsiteY107" fmla="*/ 1458008 h 5025119"/>
              <a:gd name="connsiteX108" fmla="*/ 719287 w 6886274"/>
              <a:gd name="connsiteY108" fmla="*/ 1485181 h 5025119"/>
              <a:gd name="connsiteX109" fmla="*/ 745343 w 6886274"/>
              <a:gd name="connsiteY109" fmla="*/ 1512353 h 5025119"/>
              <a:gd name="connsiteX110" fmla="*/ 750926 w 6886274"/>
              <a:gd name="connsiteY110" fmla="*/ 1516448 h 5025119"/>
              <a:gd name="connsiteX111" fmla="*/ 890141 w 6886274"/>
              <a:gd name="connsiteY111" fmla="*/ 1685813 h 5025119"/>
              <a:gd name="connsiteX112" fmla="*/ 899074 w 6886274"/>
              <a:gd name="connsiteY112" fmla="*/ 1693630 h 5025119"/>
              <a:gd name="connsiteX113" fmla="*/ 605012 w 6886274"/>
              <a:gd name="connsiteY113" fmla="*/ 1669435 h 5025119"/>
              <a:gd name="connsiteX114" fmla="*/ 229431 w 6886274"/>
              <a:gd name="connsiteY114" fmla="*/ 1545110 h 5025119"/>
              <a:gd name="connsiteX115" fmla="*/ 251765 w 6886274"/>
              <a:gd name="connsiteY115" fmla="*/ 1614717 h 5025119"/>
              <a:gd name="connsiteX116" fmla="*/ 237992 w 6886274"/>
              <a:gd name="connsiteY116" fmla="*/ 1675391 h 5025119"/>
              <a:gd name="connsiteX117" fmla="*/ 232781 w 6886274"/>
              <a:gd name="connsiteY117" fmla="*/ 1807160 h 5025119"/>
              <a:gd name="connsiteX118" fmla="*/ 236131 w 6886274"/>
              <a:gd name="connsiteY118" fmla="*/ 1828750 h 5025119"/>
              <a:gd name="connsiteX119" fmla="*/ 152007 w 6886274"/>
              <a:gd name="connsiteY119" fmla="*/ 1842150 h 5025119"/>
              <a:gd name="connsiteX120" fmla="*/ 653030 w 6886274"/>
              <a:gd name="connsiteY120" fmla="*/ 2213265 h 5025119"/>
              <a:gd name="connsiteX121" fmla="*/ 318394 w 6886274"/>
              <a:gd name="connsiteY121" fmla="*/ 2143285 h 5025119"/>
              <a:gd name="connsiteX122" fmla="*/ 272982 w 6886274"/>
              <a:gd name="connsiteY122" fmla="*/ 2258305 h 5025119"/>
              <a:gd name="connsiteX123" fmla="*/ 430435 w 6886274"/>
              <a:gd name="connsiteY123" fmla="*/ 2360668 h 5025119"/>
              <a:gd name="connsiteX124" fmla="*/ 488876 w 6886274"/>
              <a:gd name="connsiteY124" fmla="*/ 2563162 h 5025119"/>
              <a:gd name="connsiteX125" fmla="*/ 460586 w 6886274"/>
              <a:gd name="connsiteY125" fmla="*/ 2748533 h 5025119"/>
              <a:gd name="connsiteX126" fmla="*/ 393212 w 6886274"/>
              <a:gd name="connsiteY126" fmla="*/ 2807345 h 5025119"/>
              <a:gd name="connsiteX127" fmla="*/ 295688 w 6886274"/>
              <a:gd name="connsiteY127" fmla="*/ 2913059 h 5025119"/>
              <a:gd name="connsiteX128" fmla="*/ 235386 w 6886274"/>
              <a:gd name="connsiteY128" fmla="*/ 2978572 h 5025119"/>
              <a:gd name="connsiteX129" fmla="*/ 25448 w 6886274"/>
              <a:gd name="connsiteY129" fmla="*/ 2952888 h 5025119"/>
              <a:gd name="connsiteX130" fmla="*/ 305738 w 6886274"/>
              <a:gd name="connsiteY130" fmla="*/ 3119275 h 5025119"/>
              <a:gd name="connsiteX131" fmla="*/ 79049 w 6886274"/>
              <a:gd name="connsiteY131" fmla="*/ 3098430 h 5025119"/>
              <a:gd name="connsiteX132" fmla="*/ 4975 w 6886274"/>
              <a:gd name="connsiteY132" fmla="*/ 3109969 h 5025119"/>
              <a:gd name="connsiteX133" fmla="*/ 47037 w 6886274"/>
              <a:gd name="connsiteY133" fmla="*/ 3163943 h 5025119"/>
              <a:gd name="connsiteX134" fmla="*/ 213425 w 6886274"/>
              <a:gd name="connsiteY134" fmla="*/ 3255139 h 5025119"/>
              <a:gd name="connsiteX135" fmla="*/ 556622 w 6886274"/>
              <a:gd name="connsiteY135" fmla="*/ 3502301 h 5025119"/>
              <a:gd name="connsiteX136" fmla="*/ 224592 w 6886274"/>
              <a:gd name="connsiteY136" fmla="*/ 3388771 h 5025119"/>
              <a:gd name="connsiteX137" fmla="*/ 574861 w 6886274"/>
              <a:gd name="connsiteY137" fmla="*/ 3643004 h 5025119"/>
              <a:gd name="connsiteX138" fmla="*/ 652657 w 6886274"/>
              <a:gd name="connsiteY138" fmla="*/ 3727501 h 5025119"/>
              <a:gd name="connsiteX139" fmla="*/ 810111 w 6886274"/>
              <a:gd name="connsiteY139" fmla="*/ 3937067 h 5025119"/>
              <a:gd name="connsiteX140" fmla="*/ 802294 w 6886274"/>
              <a:gd name="connsiteY140" fmla="*/ 3960890 h 5025119"/>
              <a:gd name="connsiteX141" fmla="*/ 620646 w 6886274"/>
              <a:gd name="connsiteY141" fmla="*/ 3927017 h 5025119"/>
              <a:gd name="connsiteX142" fmla="*/ 856268 w 6886274"/>
              <a:gd name="connsiteY142" fmla="*/ 4103082 h 5025119"/>
              <a:gd name="connsiteX143" fmla="*/ 1099707 w 6886274"/>
              <a:gd name="connsiteY143" fmla="*/ 4238574 h 5025119"/>
              <a:gd name="connsiteX144" fmla="*/ 926992 w 6886274"/>
              <a:gd name="connsiteY144" fmla="*/ 4218102 h 5025119"/>
              <a:gd name="connsiteX145" fmla="*/ 689508 w 6886274"/>
              <a:gd name="connsiteY145" fmla="*/ 4140677 h 5025119"/>
              <a:gd name="connsiteX146" fmla="*/ 606873 w 6886274"/>
              <a:gd name="connsiteY146" fmla="*/ 4169711 h 5025119"/>
              <a:gd name="connsiteX147" fmla="*/ 831701 w 6886274"/>
              <a:gd name="connsiteY147" fmla="*/ 4297759 h 5025119"/>
              <a:gd name="connsiteX148" fmla="*/ 960493 w 6886274"/>
              <a:gd name="connsiteY148" fmla="*/ 4356944 h 5025119"/>
              <a:gd name="connsiteX149" fmla="*/ 1012233 w 6886274"/>
              <a:gd name="connsiteY149" fmla="*/ 4402356 h 5025119"/>
              <a:gd name="connsiteX150" fmla="*/ 1159636 w 6886274"/>
              <a:gd name="connsiteY150" fmla="*/ 4564276 h 5025119"/>
              <a:gd name="connsiteX151" fmla="*/ 1592169 w 6886274"/>
              <a:gd name="connsiteY151" fmla="*/ 4741458 h 5025119"/>
              <a:gd name="connsiteX152" fmla="*/ 3110499 w 6886274"/>
              <a:gd name="connsiteY152" fmla="*/ 5032171 h 5025119"/>
              <a:gd name="connsiteX153" fmla="*/ 6033630 w 6886274"/>
              <a:gd name="connsiteY153" fmla="*/ 4091915 h 5025119"/>
              <a:gd name="connsiteX154" fmla="*/ 6180661 w 6886274"/>
              <a:gd name="connsiteY154" fmla="*/ 3957912 h 5025119"/>
              <a:gd name="connsiteX155" fmla="*/ 6305359 w 6886274"/>
              <a:gd name="connsiteY155" fmla="*/ 3837309 h 5025119"/>
              <a:gd name="connsiteX156" fmla="*/ 6240218 w 6886274"/>
              <a:gd name="connsiteY156" fmla="*/ 3796364 h 5025119"/>
              <a:gd name="connsiteX157" fmla="*/ 6328437 w 6886274"/>
              <a:gd name="connsiteY157" fmla="*/ 3681344 h 5025119"/>
              <a:gd name="connsiteX158" fmla="*/ 6608355 w 6886274"/>
              <a:gd name="connsiteY158" fmla="*/ 3326236 h 5025119"/>
              <a:gd name="connsiteX159" fmla="*/ 6731191 w 6886274"/>
              <a:gd name="connsiteY159" fmla="*/ 3248067 h 5025119"/>
              <a:gd name="connsiteX160" fmla="*/ 6880456 w 6886274"/>
              <a:gd name="connsiteY160" fmla="*/ 3051529 h 5025119"/>
              <a:gd name="connsiteX161" fmla="*/ 6901673 w 6886274"/>
              <a:gd name="connsiteY161" fmla="*/ 2763795 h 5025119"/>
              <a:gd name="connsiteX162" fmla="*/ 6871150 w 6886274"/>
              <a:gd name="connsiteY162" fmla="*/ 2948421 h 5025119"/>
              <a:gd name="connsiteX163" fmla="*/ 6848444 w 6886274"/>
              <a:gd name="connsiteY163" fmla="*/ 2890353 h 5025119"/>
              <a:gd name="connsiteX164" fmla="*/ 6878223 w 6886274"/>
              <a:gd name="connsiteY164" fmla="*/ 2873230 h 5025119"/>
              <a:gd name="connsiteX165" fmla="*/ 6762459 w 6886274"/>
              <a:gd name="connsiteY165" fmla="*/ 2568745 h 5025119"/>
              <a:gd name="connsiteX166" fmla="*/ 6673123 w 6886274"/>
              <a:gd name="connsiteY166" fmla="*/ 2451493 h 5025119"/>
              <a:gd name="connsiteX167" fmla="*/ 6662700 w 6886274"/>
              <a:gd name="connsiteY167" fmla="*/ 2346896 h 5025119"/>
              <a:gd name="connsiteX168" fmla="*/ 6487752 w 6886274"/>
              <a:gd name="connsiteY168" fmla="*/ 2285105 h 5025119"/>
              <a:gd name="connsiteX169" fmla="*/ 6652278 w 6886274"/>
              <a:gd name="connsiteY169" fmla="*/ 2063628 h 5025119"/>
              <a:gd name="connsiteX170" fmla="*/ 6668656 w 6886274"/>
              <a:gd name="connsiteY170" fmla="*/ 2017843 h 5025119"/>
              <a:gd name="connsiteX171" fmla="*/ 6570015 w 6886274"/>
              <a:gd name="connsiteY171" fmla="*/ 1854062 h 5025119"/>
              <a:gd name="connsiteX172" fmla="*/ 6554009 w 6886274"/>
              <a:gd name="connsiteY172" fmla="*/ 1827633 h 5025119"/>
              <a:gd name="connsiteX173" fmla="*/ 6517531 w 6886274"/>
              <a:gd name="connsiteY173" fmla="*/ 1775149 h 5025119"/>
              <a:gd name="connsiteX174" fmla="*/ 6412934 w 6886274"/>
              <a:gd name="connsiteY174" fmla="*/ 1762493 h 5025119"/>
              <a:gd name="connsiteX175" fmla="*/ 6467279 w 6886274"/>
              <a:gd name="connsiteY175" fmla="*/ 1725642 h 5025119"/>
              <a:gd name="connsiteX176" fmla="*/ 6572621 w 6886274"/>
              <a:gd name="connsiteY176" fmla="*/ 1600200 h 5025119"/>
              <a:gd name="connsiteX177" fmla="*/ 6502641 w 6886274"/>
              <a:gd name="connsiteY177" fmla="*/ 1480341 h 5025119"/>
              <a:gd name="connsiteX178" fmla="*/ 6481796 w 6886274"/>
              <a:gd name="connsiteY178" fmla="*/ 1461358 h 5025119"/>
              <a:gd name="connsiteX179" fmla="*/ 6509713 w 6886274"/>
              <a:gd name="connsiteY179" fmla="*/ 1436418 h 5025119"/>
              <a:gd name="connsiteX180" fmla="*/ 6567037 w 6886274"/>
              <a:gd name="connsiteY180" fmla="*/ 1348199 h 5025119"/>
              <a:gd name="connsiteX181" fmla="*/ 6596816 w 6886274"/>
              <a:gd name="connsiteY181" fmla="*/ 1286781 h 5025119"/>
              <a:gd name="connsiteX182" fmla="*/ 6632178 w 6886274"/>
              <a:gd name="connsiteY182" fmla="*/ 1261842 h 5025119"/>
              <a:gd name="connsiteX183" fmla="*/ 6639994 w 6886274"/>
              <a:gd name="connsiteY183" fmla="*/ 1240625 h 5025119"/>
              <a:gd name="connsiteX184" fmla="*/ 6622127 w 6886274"/>
              <a:gd name="connsiteY184" fmla="*/ 1136400 h 5025119"/>
              <a:gd name="connsiteX185" fmla="*/ 6612077 w 6886274"/>
              <a:gd name="connsiteY185" fmla="*/ 1109599 h 5025119"/>
              <a:gd name="connsiteX186" fmla="*/ 6531675 w 6886274"/>
              <a:gd name="connsiteY186" fmla="*/ 1009469 h 5025119"/>
              <a:gd name="connsiteX187" fmla="*/ 6456113 w 6886274"/>
              <a:gd name="connsiteY187" fmla="*/ 845315 h 5025119"/>
              <a:gd name="connsiteX188" fmla="*/ 6440851 w 6886274"/>
              <a:gd name="connsiteY188" fmla="*/ 739229 h 5025119"/>
              <a:gd name="connsiteX189" fmla="*/ 6434523 w 6886274"/>
              <a:gd name="connsiteY189" fmla="*/ 715034 h 5025119"/>
              <a:gd name="connsiteX190" fmla="*/ 6432290 w 6886274"/>
              <a:gd name="connsiteY190" fmla="*/ 617510 h 5025119"/>
              <a:gd name="connsiteX191" fmla="*/ 6416284 w 6886274"/>
              <a:gd name="connsiteY191" fmla="*/ 595176 h 5025119"/>
              <a:gd name="connsiteX192" fmla="*/ 6267763 w 6886274"/>
              <a:gd name="connsiteY192" fmla="*/ 591826 h 5025119"/>
              <a:gd name="connsiteX193" fmla="*/ 6236496 w 6886274"/>
              <a:gd name="connsiteY193" fmla="*/ 521102 h 5025119"/>
              <a:gd name="connsiteX194" fmla="*/ 6257341 w 6886274"/>
              <a:gd name="connsiteY194" fmla="*/ 487229 h 5025119"/>
              <a:gd name="connsiteX195" fmla="*/ 6248780 w 6886274"/>
              <a:gd name="connsiteY195" fmla="*/ 465267 h 5025119"/>
              <a:gd name="connsiteX196" fmla="*/ 6226818 w 6886274"/>
              <a:gd name="connsiteY196" fmla="*/ 473456 h 5025119"/>
              <a:gd name="connsiteX197" fmla="*/ 6115149 w 6886274"/>
              <a:gd name="connsiteY197" fmla="*/ 551625 h 5025119"/>
              <a:gd name="connsiteX198" fmla="*/ 5951739 w 6886274"/>
              <a:gd name="connsiteY198" fmla="*/ 659944 h 5025119"/>
              <a:gd name="connsiteX199" fmla="*/ 5917122 w 6886274"/>
              <a:gd name="connsiteY199" fmla="*/ 644310 h 5025119"/>
              <a:gd name="connsiteX200" fmla="*/ 5890694 w 6886274"/>
              <a:gd name="connsiteY200" fmla="*/ 630538 h 5025119"/>
              <a:gd name="connsiteX201" fmla="*/ 5837464 w 6886274"/>
              <a:gd name="connsiteY201" fmla="*/ 646916 h 5025119"/>
              <a:gd name="connsiteX202" fmla="*/ 5809175 w 6886274"/>
              <a:gd name="connsiteY202" fmla="*/ 683395 h 5025119"/>
              <a:gd name="connsiteX203" fmla="*/ 5815503 w 6886274"/>
              <a:gd name="connsiteY203" fmla="*/ 698656 h 5025119"/>
              <a:gd name="connsiteX204" fmla="*/ 5746268 w 6886274"/>
              <a:gd name="connsiteY204" fmla="*/ 667389 h 5025119"/>
              <a:gd name="connsiteX205" fmla="*/ 5458905 w 6886274"/>
              <a:gd name="connsiteY205" fmla="*/ 754119 h 5025119"/>
              <a:gd name="connsiteX206" fmla="*/ 885302 w 6886274"/>
              <a:gd name="connsiteY206" fmla="*/ 1333310 h 5025119"/>
              <a:gd name="connsiteX207" fmla="*/ 862596 w 6886274"/>
              <a:gd name="connsiteY207" fmla="*/ 1314326 h 5025119"/>
              <a:gd name="connsiteX208" fmla="*/ 866318 w 6886274"/>
              <a:gd name="connsiteY208" fmla="*/ 1309860 h 5025119"/>
              <a:gd name="connsiteX209" fmla="*/ 912103 w 6886274"/>
              <a:gd name="connsiteY209" fmla="*/ 1341127 h 5025119"/>
              <a:gd name="connsiteX210" fmla="*/ 885302 w 6886274"/>
              <a:gd name="connsiteY210" fmla="*/ 1333310 h 5025119"/>
              <a:gd name="connsiteX211" fmla="*/ 1140280 w 6886274"/>
              <a:gd name="connsiteY211" fmla="*/ 787619 h 5025119"/>
              <a:gd name="connsiteX212" fmla="*/ 1414987 w 6886274"/>
              <a:gd name="connsiteY212" fmla="*/ 975596 h 5025119"/>
              <a:gd name="connsiteX213" fmla="*/ 1410892 w 6886274"/>
              <a:gd name="connsiteY213" fmla="*/ 980063 h 5025119"/>
              <a:gd name="connsiteX214" fmla="*/ 1140280 w 6886274"/>
              <a:gd name="connsiteY214" fmla="*/ 787619 h 5025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</a:cxnLst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DB1DFE-8154-440D-93CF-FEF7860E89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9032" y="2523744"/>
            <a:ext cx="3831336" cy="1453896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CD9D1F5-05CC-48F3-A314-315EF170304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711696" y="640079"/>
            <a:ext cx="4837176" cy="556869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11807DE-1178-4BBB-89D8-9046239C2D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655064" y="4087368"/>
            <a:ext cx="3319272" cy="649224"/>
          </a:xfrm>
        </p:spPr>
        <p:txBody>
          <a:bodyPr>
            <a:noAutofit/>
          </a:bodyPr>
          <a:lstStyle>
            <a:lvl1pPr marL="0" indent="0" algn="ctr">
              <a:buNone/>
              <a:defRPr sz="2000" cap="all" baseline="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48EA59-A1BC-48B7-9495-6D5C6035B1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8/6/2020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F85A72-B50F-440E-AAD3-53C099F6D9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C2D00B-4207-4720-8C68-605CAFDD5C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96467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1C888B-58B8-4428-8B1D-4E26FC5DD5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314F67B-D516-42FA-A2CA-2DCD37CFE8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2BA5FF-4919-4FF8-9C04-06CE156B76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8/6/2020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EDA970-128E-4150-8E5A-A1B056E835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EC6CD1-EE5E-42EF-B76D-BB803BA6A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20722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50C2A1B-34CA-4877-9435-D77DF325757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F255E5E-4A81-44CC-8D99-F56E625D463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9CEECF-A221-4ECC-AD9C-E197D516D2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8/6/2020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8F41AE-0DDE-49ED-9F0C-E0E16F599A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B47FB7-77F0-4C43-B81E-D04B31C95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598241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2D6FBB9D-1CAA-4D05-AB33-BABDFE17B843}"/>
              </a:ext>
            </a:extLst>
          </p:cNvPr>
          <p:cNvSpPr/>
          <p:nvPr/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4727B71-B4B6-4823-80A1-68C40B475118}"/>
              </a:ext>
            </a:extLst>
          </p:cNvPr>
          <p:cNvSpPr/>
          <p:nvPr/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9A6DB05-9FB5-4B07-8675-74C23D4FD89D}"/>
              </a:ext>
            </a:extLst>
          </p:cNvPr>
          <p:cNvSpPr/>
          <p:nvPr/>
        </p:nvSpPr>
        <p:spPr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D358CF-0758-490A-A084-C46443B9AB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671183-B3CE-4F45-92FB-98290CA0E2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5568" y="2478024"/>
            <a:ext cx="10168128" cy="369417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7DED67-27EC-4D43-A21C-093C1DB048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5568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8/10/2020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747CE3-4890-4BC1-94DB-5D49D02C99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3C5AD3-D79A-4D46-B25B-822FE0252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0496" y="6356350"/>
            <a:ext cx="2743200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90969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4C0001-5D76-45A0-A9F4-7172BDDD5D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1462C4-0E4B-4DB7-A8BF-FE55142760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A5F313-1240-47AE-A026-7F349292B5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DB8D0-98ED-4B86-9D5F-E61ADC70144D}" type="datetimeFigureOut">
              <a:rPr lang="en-US" smtClean="0"/>
              <a:t>8/5/2020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448158-6132-4335-B8E1-F6A8963837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94C5B6-1598-48B4-9B3A-3078FDBE90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t>‹#›</a:t>
            </a:fld>
            <a:endParaRPr lang="en-US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FEDBDD32-D3EE-4848-A112-BA814D4631CD}"/>
              </a:ext>
            </a:extLst>
          </p:cNvPr>
          <p:cNvSpPr/>
          <p:nvPr/>
        </p:nvSpPr>
        <p:spPr>
          <a:xfrm>
            <a:off x="10208695" y="1"/>
            <a:ext cx="1135066" cy="477997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Arc 9">
            <a:extLst>
              <a:ext uri="{FF2B5EF4-FFF2-40B4-BE49-F238E27FC236}">
                <a16:creationId xmlns:a16="http://schemas.microsoft.com/office/drawing/2014/main" id="{61350361-843C-49D0-BD6A-ECDBA3842BA0}"/>
              </a:ext>
            </a:extLst>
          </p:cNvPr>
          <p:cNvSpPr/>
          <p:nvPr/>
        </p:nvSpPr>
        <p:spPr>
          <a:xfrm rot="10800000" flipV="1">
            <a:off x="555710" y="106482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23396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ABFD05-2CB2-4A7E-89E7-57615BA82B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9532B8-D460-476D-816F-725E8D96C0A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6F7120F-70AF-4ED5-B364-3AA55C6B44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3D8B65F-F709-469F-9961-4D01896CAA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DB8D0-98ED-4B86-9D5F-E61ADC70144D}" type="datetimeFigureOut">
              <a:rPr lang="en-US" smtClean="0"/>
              <a:t>8/5/2020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781C6BC-B23D-48BC-AD44-654DDB8D01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100D60B-86A1-479D-BCE8-06D2C3DBC9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t>‹#›</a:t>
            </a:fld>
            <a:endParaRPr lang="en-US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B4EC5136-99DA-40B5-8F79-5C3A56D38BA1}"/>
              </a:ext>
            </a:extLst>
          </p:cNvPr>
          <p:cNvSpPr/>
          <p:nvPr/>
        </p:nvSpPr>
        <p:spPr>
          <a:xfrm rot="16200000">
            <a:off x="-388933" y="4841194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F8FB775-26C4-41BA-837C-4478D48D2157}"/>
              </a:ext>
            </a:extLst>
          </p:cNvPr>
          <p:cNvSpPr/>
          <p:nvPr/>
        </p:nvSpPr>
        <p:spPr>
          <a:xfrm>
            <a:off x="10494433" y="2"/>
            <a:ext cx="849328" cy="357668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0788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92983E-E761-4429-9203-7FE8B2DB67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21E9B7-62BE-49BA-AC6B-55250D6627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41A3FD-B90A-4C31-BD6B-581F9E2E0E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60D1D55-B722-4968-B171-AF3B462DDA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71085A8-02C2-4E7F-935E-5AEECBAD19B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A8A5018-8A77-40E8-B159-4894ECF228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DB8D0-98ED-4B86-9D5F-E61ADC70144D}" type="datetimeFigureOut">
              <a:rPr lang="en-US" smtClean="0"/>
              <a:t>8/5/2020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AD79441-8908-4461-9FDD-BCE6388370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8D29F7D-B101-4950-A2C0-F350FB26D4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862D7398-9A79-4B24-9C7D-F0DEED57C70B}"/>
              </a:ext>
            </a:extLst>
          </p:cNvPr>
          <p:cNvSpPr/>
          <p:nvPr/>
        </p:nvSpPr>
        <p:spPr>
          <a:xfrm rot="16200000">
            <a:off x="-388933" y="4841194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C07F28CD-1873-4E36-A064-2D25E0A85017}"/>
              </a:ext>
            </a:extLst>
          </p:cNvPr>
          <p:cNvSpPr/>
          <p:nvPr/>
        </p:nvSpPr>
        <p:spPr>
          <a:xfrm>
            <a:off x="10494433" y="2"/>
            <a:ext cx="849328" cy="357668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13803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E11BF3-02E8-4EB7-818E-652B82CF2C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54D3190-B78C-42F1-9D62-F523886BBE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DB8D0-98ED-4B86-9D5F-E61ADC70144D}" type="datetimeFigureOut">
              <a:rPr lang="en-US" smtClean="0"/>
              <a:t>8/5/2020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A381C40-F9FC-4D58-8508-F0632DF5A0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01CBCC-4CC2-49BD-B155-01E0F4D798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t>‹#›</a:t>
            </a:fld>
            <a:endParaRPr lang="en-US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DC13EF9C-0B5A-4364-91AA-E5DD5B536E54}"/>
              </a:ext>
            </a:extLst>
          </p:cNvPr>
          <p:cNvSpPr/>
          <p:nvPr/>
        </p:nvSpPr>
        <p:spPr>
          <a:xfrm rot="16200000">
            <a:off x="-388933" y="4841194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8F674475-6327-490A-BD7F-084F5C07F2E4}"/>
              </a:ext>
            </a:extLst>
          </p:cNvPr>
          <p:cNvSpPr/>
          <p:nvPr/>
        </p:nvSpPr>
        <p:spPr>
          <a:xfrm>
            <a:off x="10494433" y="2"/>
            <a:ext cx="849328" cy="357668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01702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024287-C9B9-48AC-8E4D-A282DE2F44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DB8D0-98ED-4B86-9D5F-E61ADC70144D}" type="datetimeFigureOut">
              <a:rPr lang="en-US" smtClean="0"/>
              <a:t>8/5/2020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D34C9A2-75A7-4164-B3B8-E6A9D60BA0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BE73CE-2859-4D49-A9EC-26AF3FBDF6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t>‹#›</a:t>
            </a:fld>
            <a:endParaRPr lang="en-US"/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AA5ED585-FEBB-4DAD-84C0-97BEE6C360C3}"/>
              </a:ext>
            </a:extLst>
          </p:cNvPr>
          <p:cNvSpPr/>
          <p:nvPr/>
        </p:nvSpPr>
        <p:spPr>
          <a:xfrm rot="16200000">
            <a:off x="-388933" y="4841194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EF6AC352-A720-4DB3-87CA-A33B0607CA2F}"/>
              </a:ext>
            </a:extLst>
          </p:cNvPr>
          <p:cNvSpPr/>
          <p:nvPr/>
        </p:nvSpPr>
        <p:spPr>
          <a:xfrm>
            <a:off x="10494433" y="2"/>
            <a:ext cx="849328" cy="357668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84439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FFC812-4DB6-4F98-9404-29C191D3BA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F0855E-0CD6-47DD-B648-4C84C783D7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D50082B-17D7-4D61-8AEB-81517D85D2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A70783-FF31-4C4E-9196-EB169B2097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DB8D0-98ED-4B86-9D5F-E61ADC70144D}" type="datetimeFigureOut">
              <a:rPr lang="en-US" smtClean="0"/>
              <a:t>8/5/2020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92E260-747D-40FD-A062-9DD5E6835A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87E50A0-1E05-49C5-88C9-4626775120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t>‹#›</a:t>
            </a:fld>
            <a:endParaRPr lang="en-US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2C155C63-9F58-4422-B669-F97486280671}"/>
              </a:ext>
            </a:extLst>
          </p:cNvPr>
          <p:cNvSpPr/>
          <p:nvPr/>
        </p:nvSpPr>
        <p:spPr>
          <a:xfrm rot="16200000">
            <a:off x="-388933" y="4841194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385DBA62-0EDB-47AA-86C7-90463BC9B308}"/>
              </a:ext>
            </a:extLst>
          </p:cNvPr>
          <p:cNvSpPr/>
          <p:nvPr/>
        </p:nvSpPr>
        <p:spPr>
          <a:xfrm>
            <a:off x="10494433" y="2"/>
            <a:ext cx="849328" cy="357668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86248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1D7521-E43D-41D1-B458-26B20DC6DD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2472CF2-2653-4B98-A416-D7A0A860ECE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6EF87F5-0B10-4AC7-9599-F088C5E796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2A07CB7-0520-4D64-B76C-C31AC55783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DB8D0-98ED-4B86-9D5F-E61ADC70144D}" type="datetimeFigureOut">
              <a:rPr lang="en-US" smtClean="0"/>
              <a:t>8/5/2020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EEB226-AD45-45DF-AAB5-5513AE732A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E96AEB-9481-4CCE-B110-FEDD334835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t>‹#›</a:t>
            </a:fld>
            <a:endParaRPr lang="en-US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6BA9707F-7BCE-464F-BF45-E216527084EE}"/>
              </a:ext>
            </a:extLst>
          </p:cNvPr>
          <p:cNvSpPr/>
          <p:nvPr/>
        </p:nvSpPr>
        <p:spPr>
          <a:xfrm rot="16200000">
            <a:off x="-388933" y="4841194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BC589723-2CC8-49D1-B4E1-36FECED6A2D7}"/>
              </a:ext>
            </a:extLst>
          </p:cNvPr>
          <p:cNvSpPr/>
          <p:nvPr/>
        </p:nvSpPr>
        <p:spPr>
          <a:xfrm>
            <a:off x="10494433" y="2"/>
            <a:ext cx="849328" cy="357668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65806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7EC5685-19F1-49DA-ADE5-D5D32F1659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FC0A4D-22A1-4554-B5DE-887974F4DF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9D5CDC-F2CE-410E-AD13-DDC235C71C6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cap="none" spc="0" baseline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82EDB8D0-98ED-4B86-9D5F-E61ADC70144D}" type="datetimeFigureOut">
              <a:rPr lang="en-US" smtClean="0"/>
              <a:pPr/>
              <a:t>8/5/2020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40CD45-794A-4BB0-A427-0CE61AEAF48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cap="none" spc="0" baseline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B3AB91-9588-4071-92D2-364F4A6ED09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cap="none" spc="0" baseline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4854181D-6920-4594-9A5D-6CE56DC9F8B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464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19" r:id="rId6"/>
    <p:sldLayoutId id="2147483715" r:id="rId7"/>
    <p:sldLayoutId id="2147483716" r:id="rId8"/>
    <p:sldLayoutId id="2147483717" r:id="rId9"/>
    <p:sldLayoutId id="2147483718" r:id="rId10"/>
    <p:sldLayoutId id="214748372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8615C6B-1C98-4B1C-AB4B-1E1898E593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8DFF97-B7FD-47F9-BC7F-DD4B4C5EA2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831D22-079E-43E3-86A4-BA12DB888C7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04E684-10F4-4CC3-A0B9-F03AA7BE37CF}" type="datetimeFigureOut">
              <a:rPr lang="en-US" smtClean="0"/>
              <a:t>8/6/2020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4C30A2-140B-4A5D-BEEC-C1314AF1F3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71BA8F-7826-496D-91F8-B3ECDF34DA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46579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2" r:id="rId1"/>
    <p:sldLayoutId id="2147483753" r:id="rId2"/>
    <p:sldLayoutId id="2147483754" r:id="rId3"/>
    <p:sldLayoutId id="2147483755" r:id="rId4"/>
    <p:sldLayoutId id="2147483756" r:id="rId5"/>
    <p:sldLayoutId id="2147483757" r:id="rId6"/>
    <p:sldLayoutId id="2147483758" r:id="rId7"/>
    <p:sldLayoutId id="2147483759" r:id="rId8"/>
    <p:sldLayoutId id="2147483760" r:id="rId9"/>
    <p:sldLayoutId id="2147483761" r:id="rId10"/>
    <p:sldLayoutId id="2147483762" r:id="rId11"/>
    <p:sldLayoutId id="214748376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i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B325BDE-35A4-4AAD-960B-C1415864AD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459C78-0CC4-4552-93DD-49B4194D00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744A3C-9C54-46A6-B3EF-5B36362423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AC24A9-CCB6-4F8D-B8DB-C2F3692CFA5A}" type="datetimeFigureOut">
              <a:rPr lang="en-US" smtClean="0"/>
              <a:t>8/10/2020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D5A696-7B4B-4181-A961-7D66556D50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038CB5-8F4A-401D-A3A9-B27DC15B7A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022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sri.com/videos/watch?videoid=1k7sryECatk&amp;title=data-visualization-for-spatial-analysis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extremepresentation.typepad.com/.a/6a00d8341bfd2e53ef01b7c736487a970b-pi" TargetMode="External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extremepresentation.typepad.com/.a/6a00d8341bfd2e53ef01b8d0bfb4ec970c-pi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extremepresentation.typepad.com/.a/6a00d8341bfd2e53ef01b7c7364507970b-pi" TargetMode="Externa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piktochart.com/" TargetMode="External"/><Relationship Id="rId2" Type="http://schemas.openxmlformats.org/officeDocument/2006/relationships/hyperlink" Target="https://www.canva.com/" TargetMode="External"/><Relationship Id="rId1" Type="http://schemas.openxmlformats.org/officeDocument/2006/relationships/slideLayout" Target="../slideLayouts/slideLayout18.xml"/><Relationship Id="rId4" Type="http://schemas.openxmlformats.org/officeDocument/2006/relationships/hyperlink" Target="https://www.animaker.com/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time_continue=13&amp;v=RB2bjq-Wc4Y&amp;feature=emb_title" TargetMode="Externa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Eq-85gzw3GI" TargetMode="Externa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ugw8vL3b7H8" TargetMode="Externa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rstudio.com/products/rstudio/download/" TargetMode="External"/><Relationship Id="rId2" Type="http://schemas.openxmlformats.org/officeDocument/2006/relationships/hyperlink" Target="https://www.r-project.org/" TargetMode="External"/><Relationship Id="rId1" Type="http://schemas.openxmlformats.org/officeDocument/2006/relationships/slideLayout" Target="../slideLayouts/slideLayout18.xml"/><Relationship Id="rId5" Type="http://schemas.openxmlformats.org/officeDocument/2006/relationships/hyperlink" Target="https://storymaps.arcgis.com/" TargetMode="External"/><Relationship Id="rId4" Type="http://schemas.openxmlformats.org/officeDocument/2006/relationships/hyperlink" Target="https://public.tableau.com/en-us/s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kQYbt_4jCQQ" TargetMode="Externa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1.xml"/><Relationship Id="rId4" Type="http://schemas.openxmlformats.org/officeDocument/2006/relationships/hyperlink" Target="https://www.youtube.com/watch?v=QZBvkLHZwZE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hyperlink" Target="https://www.youtube.com/watch?v=Kl-J9GjieYM" TargetMode="External"/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atapine.com/blog/best-data-visualization-books/" TargetMode="External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informationisbeautiful.net/visualizations/dataviz-books/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sri.com/videos/watch?videoid=1k7sryECatk&amp;title=data-visualization-for-spatial-analysis" TargetMode="External"/><Relationship Id="rId7" Type="http://schemas.openxmlformats.org/officeDocument/2006/relationships/hyperlink" Target="https://informationisbeautiful.net/visualizations/dataviz-books/" TargetMode="External"/><Relationship Id="rId2" Type="http://schemas.openxmlformats.org/officeDocument/2006/relationships/hyperlink" Target="https://uark.libguides.com/dataviz" TargetMode="External"/><Relationship Id="rId1" Type="http://schemas.openxmlformats.org/officeDocument/2006/relationships/slideLayout" Target="../slideLayouts/slideLayout13.xml"/><Relationship Id="rId6" Type="http://schemas.openxmlformats.org/officeDocument/2006/relationships/hyperlink" Target="https://www.datapine.com/blog/best-data-visualization-books/" TargetMode="External"/><Relationship Id="rId5" Type="http://schemas.openxmlformats.org/officeDocument/2006/relationships/hyperlink" Target="https://extremepresentation.typepad.com/.a/6a00d8341bfd2e53ef01b8d0bfb4ec970c-pi" TargetMode="External"/><Relationship Id="rId4" Type="http://schemas.openxmlformats.org/officeDocument/2006/relationships/hyperlink" Target="https://extremepresentation.typepad.com/.a/6a00d8341bfd2e53ef01b7c736487a970b-pi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mailto:Sandy.Avila@ucf.edu" TargetMode="External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sri.com/videos/watch?videoid=1k7sryECatk&amp;title=data-visualization-for-spatial-analysis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sri.com/videos/watch?videoid=1k7sryECatk&amp;title=data-visualization-for-spatial-analysis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7127330-ABA2-4F94-8449-23496278A54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791" r="9091" b="760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A44CD100-6267-4E62-AA64-2182A3A6A1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bg1">
                  <a:alpha val="30000"/>
                </a:schemeClr>
              </a:gs>
              <a:gs pos="33000">
                <a:schemeClr val="bg1">
                  <a:alpha val="20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>
                  <a:alpha val="3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906FB55-FB76-475D-8F01-A107657822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763588"/>
          </a:xfrm>
          <a:solidFill>
            <a:schemeClr val="accent2">
              <a:lumMod val="50000"/>
            </a:schemeClr>
          </a:solidFill>
        </p:spPr>
        <p:txBody>
          <a:bodyPr anchor="b">
            <a:normAutofit/>
          </a:bodyPr>
          <a:lstStyle/>
          <a:p>
            <a:r>
              <a:rPr lang="en-US" sz="4600" dirty="0"/>
              <a:t>Data Visualization:  The What, Why, &amp; How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D5319A6-E055-4E13-97FE-F21AEEC6C5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4981872"/>
            <a:ext cx="5174439" cy="1876128"/>
          </a:xfrm>
          <a:solidFill>
            <a:schemeClr val="tx2">
              <a:lumMod val="25000"/>
            </a:schemeClr>
          </a:solidFill>
        </p:spPr>
        <p:txBody>
          <a:bodyPr>
            <a:normAutofit/>
          </a:bodyPr>
          <a:lstStyle/>
          <a:p>
            <a:endParaRPr lang="en-US" sz="1500" b="1" dirty="0"/>
          </a:p>
          <a:p>
            <a:r>
              <a:rPr lang="en-US" sz="2600" b="1" dirty="0"/>
              <a:t>Sandy Avila</a:t>
            </a:r>
          </a:p>
          <a:p>
            <a:r>
              <a:rPr lang="en-US" sz="2000" dirty="0"/>
              <a:t>Stay Savvy with Scholarly Communication </a:t>
            </a:r>
          </a:p>
          <a:p>
            <a:r>
              <a:rPr lang="en-US" sz="2000" dirty="0"/>
              <a:t>August 6</a:t>
            </a:r>
            <a:r>
              <a:rPr lang="en-US" sz="2000" baseline="30000" dirty="0"/>
              <a:t>th</a:t>
            </a:r>
            <a:r>
              <a:rPr lang="en-US" sz="2000" dirty="0"/>
              <a:t>, 2020</a:t>
            </a:r>
          </a:p>
        </p:txBody>
      </p:sp>
    </p:spTree>
    <p:extLst>
      <p:ext uri="{BB962C8B-B14F-4D97-AF65-F5344CB8AC3E}">
        <p14:creationId xmlns:p14="http://schemas.microsoft.com/office/powerpoint/2010/main" val="116692339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DDEAFED-1C7A-46EF-8755-23C3D15DBA4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87" b="13943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D5B012D8-7F27-4758-9AC6-C889B154BD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103377" y="1100316"/>
            <a:ext cx="6858003" cy="4657347"/>
          </a:xfrm>
          <a:prstGeom prst="rect">
            <a:avLst/>
          </a:prstGeom>
          <a:gradFill flip="none" rotWithShape="1">
            <a:gsLst>
              <a:gs pos="48000">
                <a:schemeClr val="tx1">
                  <a:alpha val="24000"/>
                </a:schemeClr>
              </a:gs>
              <a:gs pos="85000">
                <a:schemeClr val="tx1">
                  <a:alpha val="45000"/>
                </a:schemeClr>
              </a:gs>
              <a:gs pos="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03AC1A3-98A9-403F-9B0E-F4ED2FFE18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99626" y="196427"/>
            <a:ext cx="5452529" cy="3569242"/>
          </a:xfrm>
        </p:spPr>
        <p:txBody>
          <a:bodyPr anchor="t">
            <a:normAutofit/>
          </a:bodyPr>
          <a:lstStyle/>
          <a:p>
            <a:r>
              <a:rPr lang="en-US" sz="6000" dirty="0">
                <a:solidFill>
                  <a:schemeClr val="bg1"/>
                </a:solidFill>
              </a:rPr>
              <a:t>How do we visualize data?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063B759-00FC-46D1-9898-8E8625268F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40187" y="2206184"/>
            <a:ext cx="6858003" cy="2445624"/>
          </a:xfrm>
          <a:prstGeom prst="rect">
            <a:avLst/>
          </a:prstGeom>
          <a:gradFill flip="none" rotWithShape="1">
            <a:gsLst>
              <a:gs pos="48000">
                <a:schemeClr val="tx1">
                  <a:alpha val="24000"/>
                </a:schemeClr>
              </a:gs>
              <a:gs pos="85000">
                <a:schemeClr val="tx1">
                  <a:alpha val="45000"/>
                </a:schemeClr>
              </a:gs>
              <a:gs pos="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45162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9E5FDCC-C37F-45A5-88AD-D91A62B1965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906" t="25277" r="21016" b="21667"/>
          <a:stretch/>
        </p:blipFill>
        <p:spPr>
          <a:xfrm>
            <a:off x="1038225" y="866775"/>
            <a:ext cx="9740734" cy="48387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C868EFD-60C8-4681-ACA6-3BDF3975D2EC}"/>
              </a:ext>
            </a:extLst>
          </p:cNvPr>
          <p:cNvSpPr txBox="1"/>
          <p:nvPr/>
        </p:nvSpPr>
        <p:spPr>
          <a:xfrm>
            <a:off x="685799" y="224909"/>
            <a:ext cx="110204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Ways we Symbolize Data- A Graphic Representation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73F11C6-9B9E-43A9-80F1-063E1B5D8D92}"/>
              </a:ext>
            </a:extLst>
          </p:cNvPr>
          <p:cNvSpPr txBox="1"/>
          <p:nvPr/>
        </p:nvSpPr>
        <p:spPr>
          <a:xfrm>
            <a:off x="447675" y="5806559"/>
            <a:ext cx="1186814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https://www.esri.com/videos/watch?videoid=1k7sryECatk&amp;title=data-visualization-for-spatial-analysis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09171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89EAB2CB-9C4F-4018-A79A-7A69ADC304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63"/>
          <a:stretch/>
        </p:blipFill>
        <p:spPr bwMode="auto">
          <a:xfrm>
            <a:off x="1562893" y="238760"/>
            <a:ext cx="8875713" cy="638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E8D55E4-0DF1-4A3E-88D0-DB6ABE3E0FCB}"/>
              </a:ext>
            </a:extLst>
          </p:cNvPr>
          <p:cNvSpPr txBox="1"/>
          <p:nvPr/>
        </p:nvSpPr>
        <p:spPr>
          <a:xfrm>
            <a:off x="1828801" y="6249085"/>
            <a:ext cx="1071562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https://extremepresentation.typepad.com/.a/6a00d8341bfd2e53ef01b7c736487a970b-pi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0811843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6AB200C7-EA0C-4D7B-82BB-87EFBC8BAB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7350" y="0"/>
            <a:ext cx="88757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04808EF-EA38-4340-97E9-3A441A133D61}"/>
              </a:ext>
            </a:extLst>
          </p:cNvPr>
          <p:cNvSpPr txBox="1"/>
          <p:nvPr/>
        </p:nvSpPr>
        <p:spPr>
          <a:xfrm>
            <a:off x="1314449" y="6488668"/>
            <a:ext cx="1050607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https://extremepresentation.typepad.com/.a/6a00d8341bfd2e53ef01b8d0bfb4ec970c-pi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71443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A2E4484D-A0C1-47AA-A296-CF71E0EEBC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7350" y="0"/>
            <a:ext cx="88757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7D16605-820A-4100-971D-B84FA4DE4B13}"/>
              </a:ext>
            </a:extLst>
          </p:cNvPr>
          <p:cNvSpPr txBox="1"/>
          <p:nvPr/>
        </p:nvSpPr>
        <p:spPr>
          <a:xfrm>
            <a:off x="1295399" y="6488668"/>
            <a:ext cx="1185862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https://extremepresentation.typepad.com/.a/6a00d8341bfd2e53ef01b7c7364507970b-pi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82517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raphic 1">
            <a:extLst>
              <a:ext uri="{FF2B5EF4-FFF2-40B4-BE49-F238E27FC236}">
                <a16:creationId xmlns:a16="http://schemas.microsoft.com/office/drawing/2014/main" id="{0D57E7FA-E8FC-45AC-868F-CDC814493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V="1">
            <a:off x="2599854" y="527562"/>
            <a:ext cx="6992292" cy="5102484"/>
          </a:xfrm>
          <a:custGeom>
            <a:avLst/>
            <a:gdLst/>
            <a:ahLst/>
            <a:cxnLst/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5B012D8-7F27-4758-9AC6-C889B154BD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103377" y="1100316"/>
            <a:ext cx="6858003" cy="4657347"/>
          </a:xfrm>
          <a:prstGeom prst="rect">
            <a:avLst/>
          </a:prstGeom>
          <a:gradFill flip="none" rotWithShape="1">
            <a:gsLst>
              <a:gs pos="48000">
                <a:schemeClr val="tx1">
                  <a:alpha val="24000"/>
                </a:schemeClr>
              </a:gs>
              <a:gs pos="85000">
                <a:schemeClr val="tx1">
                  <a:alpha val="45000"/>
                </a:schemeClr>
              </a:gs>
              <a:gs pos="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20E2F9C-4C95-49BF-9E08-56D7EB2F5CE0}"/>
              </a:ext>
            </a:extLst>
          </p:cNvPr>
          <p:cNvSpPr txBox="1"/>
          <p:nvPr/>
        </p:nvSpPr>
        <p:spPr>
          <a:xfrm>
            <a:off x="599262" y="740300"/>
            <a:ext cx="11592738" cy="356924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500" b="1" i="1" dirty="0">
                <a:latin typeface="+mj-lt"/>
                <a:ea typeface="+mj-ea"/>
                <a:cs typeface="+mj-cs"/>
              </a:rPr>
              <a:t>Infographic Tools To Consider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6000" i="1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063B759-00FC-46D1-9898-8E8625268F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40187" y="2206184"/>
            <a:ext cx="6858003" cy="2445624"/>
          </a:xfrm>
          <a:prstGeom prst="rect">
            <a:avLst/>
          </a:prstGeom>
          <a:gradFill flip="none" rotWithShape="1">
            <a:gsLst>
              <a:gs pos="48000">
                <a:schemeClr val="tx1">
                  <a:alpha val="24000"/>
                </a:schemeClr>
              </a:gs>
              <a:gs pos="85000">
                <a:schemeClr val="tx1">
                  <a:alpha val="45000"/>
                </a:schemeClr>
              </a:gs>
              <a:gs pos="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8890308-7147-4508-B571-46C25845BF69}"/>
              </a:ext>
            </a:extLst>
          </p:cNvPr>
          <p:cNvSpPr txBox="1"/>
          <p:nvPr/>
        </p:nvSpPr>
        <p:spPr>
          <a:xfrm>
            <a:off x="4391025" y="2274827"/>
            <a:ext cx="610552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Canva </a:t>
            </a:r>
          </a:p>
          <a:p>
            <a:r>
              <a:rPr lang="en-US" dirty="0">
                <a:hlinkClick r:id="rId2"/>
              </a:rPr>
              <a:t>https://www.canva.com/</a:t>
            </a:r>
            <a:endParaRPr lang="en-US" b="1" dirty="0"/>
          </a:p>
          <a:p>
            <a:endParaRPr lang="en-US" b="1" dirty="0"/>
          </a:p>
          <a:p>
            <a:r>
              <a:rPr lang="en-US" b="1" dirty="0"/>
              <a:t>Piktochart</a:t>
            </a:r>
          </a:p>
          <a:p>
            <a:r>
              <a:rPr lang="en-US" dirty="0">
                <a:hlinkClick r:id="rId3"/>
              </a:rPr>
              <a:t>https://piktochart.com/</a:t>
            </a:r>
            <a:endParaRPr lang="en-US" b="1" dirty="0"/>
          </a:p>
          <a:p>
            <a:endParaRPr lang="en-US" b="1" dirty="0"/>
          </a:p>
          <a:p>
            <a:r>
              <a:rPr lang="en-US" b="1" dirty="0"/>
              <a:t>Animaker</a:t>
            </a:r>
          </a:p>
          <a:p>
            <a:r>
              <a:rPr lang="en-US" dirty="0">
                <a:hlinkClick r:id="rId4"/>
              </a:rPr>
              <a:t>https://www.animaker.com/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6726933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C565CA2-9D00-48D3-8FF8-431D190F325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505" t="30371" r="42644" b="12445"/>
          <a:stretch/>
        </p:blipFill>
        <p:spPr>
          <a:xfrm>
            <a:off x="1328339" y="222488"/>
            <a:ext cx="9535321" cy="580342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3B5A594-93EE-4396-B542-A6B34CAFD38A}"/>
              </a:ext>
            </a:extLst>
          </p:cNvPr>
          <p:cNvSpPr txBox="1"/>
          <p:nvPr/>
        </p:nvSpPr>
        <p:spPr>
          <a:xfrm>
            <a:off x="1100628" y="6146046"/>
            <a:ext cx="10977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https://www.youtube.com/watch?time_continue=13&amp;v=RB2bjq-Wc4Y&amp;feature=emb_title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73489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5B1B940-3888-438C-983B-C3A64732EE7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916" t="12222" r="41417" b="29481"/>
          <a:stretch/>
        </p:blipFill>
        <p:spPr>
          <a:xfrm>
            <a:off x="1352243" y="349694"/>
            <a:ext cx="9487513" cy="579710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746C191-D460-49B0-B9C1-BE4860666900}"/>
              </a:ext>
            </a:extLst>
          </p:cNvPr>
          <p:cNvSpPr txBox="1"/>
          <p:nvPr/>
        </p:nvSpPr>
        <p:spPr>
          <a:xfrm>
            <a:off x="3219450" y="596213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https://www.youtube.com/watch?v=Eq-85gzw3GI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43605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B61A52A-93FF-409E-B3E5-6B571CD05E4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67" t="20444" r="39667" b="21926"/>
          <a:stretch/>
        </p:blipFill>
        <p:spPr>
          <a:xfrm>
            <a:off x="1380490" y="203200"/>
            <a:ext cx="9744710" cy="572612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A1A6A95-24FF-4F3F-AE60-CC21F6FD3DB9}"/>
              </a:ext>
            </a:extLst>
          </p:cNvPr>
          <p:cNvSpPr txBox="1"/>
          <p:nvPr/>
        </p:nvSpPr>
        <p:spPr>
          <a:xfrm>
            <a:off x="3000375" y="5849430"/>
            <a:ext cx="812482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https://www.youtube.com/watch?v=ugw8vL3b7H8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284328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13B7BB51-92B8-4089-8DAB-1202A4D1C6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" y="315111"/>
            <a:ext cx="3021543" cy="1435442"/>
          </a:xfrm>
          <a:custGeom>
            <a:avLst/>
            <a:gdLst/>
            <a:ahLst/>
            <a:cxnLst/>
            <a:rect l="l" t="t" r="r" b="b"/>
            <a:pathLst>
              <a:path w="3021543" h="1435442">
                <a:moveTo>
                  <a:pt x="3021543" y="0"/>
                </a:moveTo>
                <a:lnTo>
                  <a:pt x="2963800" y="7242"/>
                </a:lnTo>
                <a:cubicBezTo>
                  <a:pt x="2907134" y="13978"/>
                  <a:pt x="2850469" y="22960"/>
                  <a:pt x="2793803" y="24082"/>
                </a:cubicBezTo>
                <a:cubicBezTo>
                  <a:pt x="2667318" y="27450"/>
                  <a:pt x="2539821" y="19592"/>
                  <a:pt x="2414348" y="29696"/>
                </a:cubicBezTo>
                <a:cubicBezTo>
                  <a:pt x="2307089" y="38677"/>
                  <a:pt x="2198818" y="28573"/>
                  <a:pt x="2091558" y="27450"/>
                </a:cubicBezTo>
                <a:cubicBezTo>
                  <a:pt x="1942812" y="26328"/>
                  <a:pt x="1793053" y="18469"/>
                  <a:pt x="1645319" y="28573"/>
                </a:cubicBezTo>
                <a:cubicBezTo>
                  <a:pt x="1510738" y="36432"/>
                  <a:pt x="1376158" y="38677"/>
                  <a:pt x="1243602" y="60008"/>
                </a:cubicBezTo>
                <a:cubicBezTo>
                  <a:pt x="1079677" y="71235"/>
                  <a:pt x="916765" y="64499"/>
                  <a:pt x="753851" y="57763"/>
                </a:cubicBezTo>
                <a:cubicBezTo>
                  <a:pt x="653675" y="53272"/>
                  <a:pt x="554511" y="38677"/>
                  <a:pt x="465465" y="116142"/>
                </a:cubicBezTo>
                <a:cubicBezTo>
                  <a:pt x="489751" y="134105"/>
                  <a:pt x="519095" y="130737"/>
                  <a:pt x="546416" y="136351"/>
                </a:cubicBezTo>
                <a:cubicBezTo>
                  <a:pt x="594986" y="147578"/>
                  <a:pt x="643557" y="158804"/>
                  <a:pt x="689091" y="180136"/>
                </a:cubicBezTo>
                <a:cubicBezTo>
                  <a:pt x="699210" y="184626"/>
                  <a:pt x="708317" y="193608"/>
                  <a:pt x="704269" y="208203"/>
                </a:cubicBezTo>
                <a:cubicBezTo>
                  <a:pt x="701234" y="219430"/>
                  <a:pt x="691115" y="219430"/>
                  <a:pt x="683020" y="221675"/>
                </a:cubicBezTo>
                <a:cubicBezTo>
                  <a:pt x="664806" y="228411"/>
                  <a:pt x="642545" y="223920"/>
                  <a:pt x="621295" y="247496"/>
                </a:cubicBezTo>
                <a:cubicBezTo>
                  <a:pt x="702245" y="259846"/>
                  <a:pt x="780160" y="236270"/>
                  <a:pt x="848968" y="285668"/>
                </a:cubicBezTo>
                <a:cubicBezTo>
                  <a:pt x="823671" y="310367"/>
                  <a:pt x="795339" y="304753"/>
                  <a:pt x="768018" y="309244"/>
                </a:cubicBezTo>
                <a:cubicBezTo>
                  <a:pt x="739685" y="313735"/>
                  <a:pt x="712365" y="321594"/>
                  <a:pt x="684032" y="326085"/>
                </a:cubicBezTo>
                <a:cubicBezTo>
                  <a:pt x="653675" y="331698"/>
                  <a:pt x="623319" y="332821"/>
                  <a:pt x="592962" y="338434"/>
                </a:cubicBezTo>
                <a:cubicBezTo>
                  <a:pt x="567666" y="342925"/>
                  <a:pt x="540345" y="335066"/>
                  <a:pt x="509988" y="363133"/>
                </a:cubicBezTo>
                <a:cubicBezTo>
                  <a:pt x="584867" y="383342"/>
                  <a:pt x="652663" y="353029"/>
                  <a:pt x="726531" y="373237"/>
                </a:cubicBezTo>
                <a:cubicBezTo>
                  <a:pt x="683020" y="391200"/>
                  <a:pt x="647604" y="385587"/>
                  <a:pt x="614212" y="395691"/>
                </a:cubicBezTo>
                <a:cubicBezTo>
                  <a:pt x="583855" y="405795"/>
                  <a:pt x="547428" y="394568"/>
                  <a:pt x="522131" y="424881"/>
                </a:cubicBezTo>
                <a:cubicBezTo>
                  <a:pt x="502905" y="448457"/>
                  <a:pt x="482668" y="451825"/>
                  <a:pt x="457370" y="438353"/>
                </a:cubicBezTo>
                <a:cubicBezTo>
                  <a:pt x="435109" y="426003"/>
                  <a:pt x="410824" y="429371"/>
                  <a:pt x="388562" y="441721"/>
                </a:cubicBezTo>
                <a:cubicBezTo>
                  <a:pt x="380468" y="446212"/>
                  <a:pt x="372372" y="451825"/>
                  <a:pt x="372372" y="463052"/>
                </a:cubicBezTo>
                <a:cubicBezTo>
                  <a:pt x="372372" y="478770"/>
                  <a:pt x="382491" y="483260"/>
                  <a:pt x="393622" y="485506"/>
                </a:cubicBezTo>
                <a:cubicBezTo>
                  <a:pt x="403741" y="487751"/>
                  <a:pt x="415883" y="489997"/>
                  <a:pt x="426002" y="487751"/>
                </a:cubicBezTo>
                <a:cubicBezTo>
                  <a:pt x="490762" y="475402"/>
                  <a:pt x="554511" y="495610"/>
                  <a:pt x="619271" y="493365"/>
                </a:cubicBezTo>
                <a:cubicBezTo>
                  <a:pt x="415883" y="541640"/>
                  <a:pt x="210471" y="525922"/>
                  <a:pt x="0" y="542762"/>
                </a:cubicBezTo>
                <a:cubicBezTo>
                  <a:pt x="27321" y="576443"/>
                  <a:pt x="62737" y="548376"/>
                  <a:pt x="83986" y="573075"/>
                </a:cubicBezTo>
                <a:cubicBezTo>
                  <a:pt x="63748" y="624719"/>
                  <a:pt x="71844" y="652785"/>
                  <a:pt x="112319" y="656154"/>
                </a:cubicBezTo>
                <a:cubicBezTo>
                  <a:pt x="151782" y="659522"/>
                  <a:pt x="194281" y="641559"/>
                  <a:pt x="215531" y="703306"/>
                </a:cubicBezTo>
                <a:cubicBezTo>
                  <a:pt x="221602" y="722392"/>
                  <a:pt x="259042" y="716779"/>
                  <a:pt x="282315" y="720147"/>
                </a:cubicBezTo>
                <a:cubicBezTo>
                  <a:pt x="332909" y="728005"/>
                  <a:pt x="386539" y="720147"/>
                  <a:pt x="435109" y="744846"/>
                </a:cubicBezTo>
                <a:cubicBezTo>
                  <a:pt x="454335" y="753827"/>
                  <a:pt x="467489" y="760563"/>
                  <a:pt x="457370" y="785263"/>
                </a:cubicBezTo>
                <a:cubicBezTo>
                  <a:pt x="447252" y="811084"/>
                  <a:pt x="460406" y="820066"/>
                  <a:pt x="476596" y="830170"/>
                </a:cubicBezTo>
                <a:cubicBezTo>
                  <a:pt x="488739" y="838028"/>
                  <a:pt x="506953" y="835783"/>
                  <a:pt x="517071" y="859360"/>
                </a:cubicBezTo>
                <a:cubicBezTo>
                  <a:pt x="410824" y="855992"/>
                  <a:pt x="307612" y="836906"/>
                  <a:pt x="202377" y="854869"/>
                </a:cubicBezTo>
                <a:cubicBezTo>
                  <a:pt x="317731" y="899776"/>
                  <a:pt x="444216" y="897531"/>
                  <a:pt x="557546" y="949175"/>
                </a:cubicBezTo>
                <a:cubicBezTo>
                  <a:pt x="553499" y="967137"/>
                  <a:pt x="527190" y="959278"/>
                  <a:pt x="526178" y="986223"/>
                </a:cubicBezTo>
                <a:cubicBezTo>
                  <a:pt x="585879" y="1014290"/>
                  <a:pt x="657723" y="995204"/>
                  <a:pt x="720459" y="1036744"/>
                </a:cubicBezTo>
                <a:cubicBezTo>
                  <a:pt x="684032" y="1055829"/>
                  <a:pt x="650640" y="1024394"/>
                  <a:pt x="616236" y="1042357"/>
                </a:cubicBezTo>
                <a:cubicBezTo>
                  <a:pt x="627367" y="1069302"/>
                  <a:pt x="1131283" y="1235459"/>
                  <a:pt x="1222353" y="1253422"/>
                </a:cubicBezTo>
                <a:cubicBezTo>
                  <a:pt x="1407527" y="1290470"/>
                  <a:pt x="1940788" y="1384776"/>
                  <a:pt x="2087511" y="1406107"/>
                </a:cubicBezTo>
                <a:cubicBezTo>
                  <a:pt x="2200841" y="1421824"/>
                  <a:pt x="2313160" y="1434174"/>
                  <a:pt x="2425479" y="1435297"/>
                </a:cubicBezTo>
                <a:cubicBezTo>
                  <a:pt x="2553988" y="1436419"/>
                  <a:pt x="2681485" y="1430806"/>
                  <a:pt x="2809994" y="1426315"/>
                </a:cubicBezTo>
                <a:cubicBezTo>
                  <a:pt x="2858058" y="1424631"/>
                  <a:pt x="2905933" y="1421684"/>
                  <a:pt x="2953618" y="1417071"/>
                </a:cubicBezTo>
                <a:lnTo>
                  <a:pt x="3021543" y="1407897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D1D7EF1B-7265-4A47-AB85-5639DB8338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AA770EBD-5B77-46EC-BF58-EF27ACD6B4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93615" y="0"/>
            <a:ext cx="7299977" cy="6858000"/>
          </a:xfrm>
          <a:custGeom>
            <a:avLst/>
            <a:gdLst>
              <a:gd name="connsiteX0" fmla="*/ 1008599 w 7299977"/>
              <a:gd name="connsiteY0" fmla="*/ 0 h 6858000"/>
              <a:gd name="connsiteX1" fmla="*/ 4420653 w 7299977"/>
              <a:gd name="connsiteY1" fmla="*/ 0 h 6858000"/>
              <a:gd name="connsiteX2" fmla="*/ 5511704 w 7299977"/>
              <a:gd name="connsiteY2" fmla="*/ 0 h 6858000"/>
              <a:gd name="connsiteX3" fmla="*/ 7299977 w 7299977"/>
              <a:gd name="connsiteY3" fmla="*/ 0 h 6858000"/>
              <a:gd name="connsiteX4" fmla="*/ 7299977 w 7299977"/>
              <a:gd name="connsiteY4" fmla="*/ 6858000 h 6858000"/>
              <a:gd name="connsiteX5" fmla="*/ 5511704 w 7299977"/>
              <a:gd name="connsiteY5" fmla="*/ 6858000 h 6858000"/>
              <a:gd name="connsiteX6" fmla="*/ 4420653 w 7299977"/>
              <a:gd name="connsiteY6" fmla="*/ 6858000 h 6858000"/>
              <a:gd name="connsiteX7" fmla="*/ 1592997 w 7299977"/>
              <a:gd name="connsiteY7" fmla="*/ 6858000 h 6858000"/>
              <a:gd name="connsiteX8" fmla="*/ 1232473 w 7299977"/>
              <a:gd name="connsiteY8" fmla="*/ 6658805 h 6858000"/>
              <a:gd name="connsiteX9" fmla="*/ 1075471 w 7299977"/>
              <a:gd name="connsiteY9" fmla="*/ 6431153 h 6858000"/>
              <a:gd name="connsiteX10" fmla="*/ 1020229 w 7299977"/>
              <a:gd name="connsiteY10" fmla="*/ 6367127 h 6858000"/>
              <a:gd name="connsiteX11" fmla="*/ 883579 w 7299977"/>
              <a:gd name="connsiteY11" fmla="*/ 6281757 h 6858000"/>
              <a:gd name="connsiteX12" fmla="*/ 645167 w 7299977"/>
              <a:gd name="connsiteY12" fmla="*/ 6100347 h 6858000"/>
              <a:gd name="connsiteX13" fmla="*/ 732391 w 7299977"/>
              <a:gd name="connsiteY13" fmla="*/ 6057663 h 6858000"/>
              <a:gd name="connsiteX14" fmla="*/ 985339 w 7299977"/>
              <a:gd name="connsiteY14" fmla="*/ 6167932 h 6858000"/>
              <a:gd name="connsiteX15" fmla="*/ 1168509 w 7299977"/>
              <a:gd name="connsiteY15" fmla="*/ 6196388 h 6858000"/>
              <a:gd name="connsiteX16" fmla="*/ 909746 w 7299977"/>
              <a:gd name="connsiteY16" fmla="*/ 6004307 h 6858000"/>
              <a:gd name="connsiteX17" fmla="*/ 659704 w 7299977"/>
              <a:gd name="connsiteY17" fmla="*/ 5755314 h 6858000"/>
              <a:gd name="connsiteX18" fmla="*/ 851597 w 7299977"/>
              <a:gd name="connsiteY18" fmla="*/ 5801555 h 6858000"/>
              <a:gd name="connsiteX19" fmla="*/ 860319 w 7299977"/>
              <a:gd name="connsiteY19" fmla="*/ 5769542 h 6858000"/>
              <a:gd name="connsiteX20" fmla="*/ 691686 w 7299977"/>
              <a:gd name="connsiteY20" fmla="*/ 5474306 h 6858000"/>
              <a:gd name="connsiteX21" fmla="*/ 610278 w 7299977"/>
              <a:gd name="connsiteY21" fmla="*/ 5353367 h 6858000"/>
              <a:gd name="connsiteX22" fmla="*/ 238123 w 7299977"/>
              <a:gd name="connsiteY22" fmla="*/ 4994104 h 6858000"/>
              <a:gd name="connsiteX23" fmla="*/ 592833 w 7299977"/>
              <a:gd name="connsiteY23" fmla="*/ 5154171 h 6858000"/>
              <a:gd name="connsiteX24" fmla="*/ 226494 w 7299977"/>
              <a:gd name="connsiteY24" fmla="*/ 4805580 h 6858000"/>
              <a:gd name="connsiteX25" fmla="*/ 49139 w 7299977"/>
              <a:gd name="connsiteY25" fmla="*/ 4677526 h 6858000"/>
              <a:gd name="connsiteX26" fmla="*/ 5527 w 7299977"/>
              <a:gd name="connsiteY26" fmla="*/ 4602828 h 6858000"/>
              <a:gd name="connsiteX27" fmla="*/ 84029 w 7299977"/>
              <a:gd name="connsiteY27" fmla="*/ 4585042 h 6858000"/>
              <a:gd name="connsiteX28" fmla="*/ 325347 w 7299977"/>
              <a:gd name="connsiteY28" fmla="*/ 4613499 h 6858000"/>
              <a:gd name="connsiteX29" fmla="*/ 25879 w 7299977"/>
              <a:gd name="connsiteY29" fmla="*/ 4378734 h 6858000"/>
              <a:gd name="connsiteX30" fmla="*/ 249753 w 7299977"/>
              <a:gd name="connsiteY30" fmla="*/ 4414305 h 6858000"/>
              <a:gd name="connsiteX31" fmla="*/ 313718 w 7299977"/>
              <a:gd name="connsiteY31" fmla="*/ 4321821 h 6858000"/>
              <a:gd name="connsiteX32" fmla="*/ 418386 w 7299977"/>
              <a:gd name="connsiteY32" fmla="*/ 4172424 h 6858000"/>
              <a:gd name="connsiteX33" fmla="*/ 491072 w 7299977"/>
              <a:gd name="connsiteY33" fmla="*/ 4090612 h 6858000"/>
              <a:gd name="connsiteX34" fmla="*/ 520147 w 7299977"/>
              <a:gd name="connsiteY34" fmla="*/ 3827390 h 6858000"/>
              <a:gd name="connsiteX35" fmla="*/ 459090 w 7299977"/>
              <a:gd name="connsiteY35" fmla="*/ 3539269 h 6858000"/>
              <a:gd name="connsiteX36" fmla="*/ 290458 w 7299977"/>
              <a:gd name="connsiteY36" fmla="*/ 3393429 h 6858000"/>
              <a:gd name="connsiteX37" fmla="*/ 339884 w 7299977"/>
              <a:gd name="connsiteY37" fmla="*/ 3229805 h 6858000"/>
              <a:gd name="connsiteX38" fmla="*/ 697501 w 7299977"/>
              <a:gd name="connsiteY38" fmla="*/ 3329402 h 6858000"/>
              <a:gd name="connsiteX39" fmla="*/ 165437 w 7299977"/>
              <a:gd name="connsiteY39" fmla="*/ 2941684 h 6858000"/>
              <a:gd name="connsiteX40" fmla="*/ 255568 w 7299977"/>
              <a:gd name="connsiteY40" fmla="*/ 2923898 h 6858000"/>
              <a:gd name="connsiteX41" fmla="*/ 578296 w 7299977"/>
              <a:gd name="connsiteY41" fmla="*/ 2703362 h 6858000"/>
              <a:gd name="connsiteX42" fmla="*/ 595740 w 7299977"/>
              <a:gd name="connsiteY42" fmla="*/ 2692689 h 6858000"/>
              <a:gd name="connsiteX43" fmla="*/ 650982 w 7299977"/>
              <a:gd name="connsiteY43" fmla="*/ 2553965 h 6858000"/>
              <a:gd name="connsiteX44" fmla="*/ 825429 w 7299977"/>
              <a:gd name="connsiteY44" fmla="*/ 2532623 h 6858000"/>
              <a:gd name="connsiteX45" fmla="*/ 970802 w 7299977"/>
              <a:gd name="connsiteY45" fmla="*/ 2564636 h 6858000"/>
              <a:gd name="connsiteX46" fmla="*/ 1127805 w 7299977"/>
              <a:gd name="connsiteY46" fmla="*/ 2525509 h 6858000"/>
              <a:gd name="connsiteX47" fmla="*/ 1267362 w 7299977"/>
              <a:gd name="connsiteY47" fmla="*/ 2543294 h 6858000"/>
              <a:gd name="connsiteX48" fmla="*/ 1386568 w 7299977"/>
              <a:gd name="connsiteY48" fmla="*/ 2518395 h 6858000"/>
              <a:gd name="connsiteX49" fmla="*/ 1270270 w 7299977"/>
              <a:gd name="connsiteY49" fmla="*/ 2401012 h 6858000"/>
              <a:gd name="connsiteX50" fmla="*/ 1107453 w 7299977"/>
              <a:gd name="connsiteY50" fmla="*/ 2401012 h 6858000"/>
              <a:gd name="connsiteX51" fmla="*/ 991154 w 7299977"/>
              <a:gd name="connsiteY51" fmla="*/ 2326314 h 6858000"/>
              <a:gd name="connsiteX52" fmla="*/ 880671 w 7299977"/>
              <a:gd name="connsiteY52" fmla="*/ 2191146 h 6858000"/>
              <a:gd name="connsiteX53" fmla="*/ 491072 w 7299977"/>
              <a:gd name="connsiteY53" fmla="*/ 1974165 h 6858000"/>
              <a:gd name="connsiteX54" fmla="*/ 421293 w 7299977"/>
              <a:gd name="connsiteY54" fmla="*/ 1892353 h 6858000"/>
              <a:gd name="connsiteX55" fmla="*/ 1531941 w 7299977"/>
              <a:gd name="connsiteY55" fmla="*/ 2208931 h 6858000"/>
              <a:gd name="connsiteX56" fmla="*/ 1188861 w 7299977"/>
              <a:gd name="connsiteY56" fmla="*/ 2077320 h 6858000"/>
              <a:gd name="connsiteX57" fmla="*/ 1421458 w 7299977"/>
              <a:gd name="connsiteY57" fmla="*/ 2102219 h 6858000"/>
              <a:gd name="connsiteX58" fmla="*/ 1549386 w 7299977"/>
              <a:gd name="connsiteY58" fmla="*/ 2013292 h 6858000"/>
              <a:gd name="connsiteX59" fmla="*/ 1549386 w 7299977"/>
              <a:gd name="connsiteY59" fmla="*/ 1984836 h 6858000"/>
              <a:gd name="connsiteX60" fmla="*/ 1453440 w 7299977"/>
              <a:gd name="connsiteY60" fmla="*/ 1903025 h 6858000"/>
              <a:gd name="connsiteX61" fmla="*/ 1398198 w 7299977"/>
              <a:gd name="connsiteY61" fmla="*/ 1849668 h 6858000"/>
              <a:gd name="connsiteX62" fmla="*/ 1247011 w 7299977"/>
              <a:gd name="connsiteY62" fmla="*/ 1657587 h 6858000"/>
              <a:gd name="connsiteX63" fmla="*/ 1354586 w 7299977"/>
              <a:gd name="connsiteY63" fmla="*/ 1636245 h 6858000"/>
              <a:gd name="connsiteX64" fmla="*/ 1395290 w 7299977"/>
              <a:gd name="connsiteY64" fmla="*/ 1597117 h 6858000"/>
              <a:gd name="connsiteX65" fmla="*/ 1366216 w 7299977"/>
              <a:gd name="connsiteY65" fmla="*/ 1540204 h 6858000"/>
              <a:gd name="connsiteX66" fmla="*/ 1031858 w 7299977"/>
              <a:gd name="connsiteY66" fmla="*/ 1365909 h 6858000"/>
              <a:gd name="connsiteX67" fmla="*/ 1005692 w 7299977"/>
              <a:gd name="connsiteY67" fmla="*/ 1230741 h 6858000"/>
              <a:gd name="connsiteX68" fmla="*/ 1069655 w 7299977"/>
              <a:gd name="connsiteY68" fmla="*/ 1209399 h 6858000"/>
              <a:gd name="connsiteX69" fmla="*/ 1142342 w 7299977"/>
              <a:gd name="connsiteY69" fmla="*/ 1220069 h 6858000"/>
              <a:gd name="connsiteX70" fmla="*/ 1084193 w 7299977"/>
              <a:gd name="connsiteY70" fmla="*/ 1113358 h 6858000"/>
              <a:gd name="connsiteX71" fmla="*/ 848689 w 7299977"/>
              <a:gd name="connsiteY71" fmla="*/ 1006647 h 6858000"/>
              <a:gd name="connsiteX72" fmla="*/ 805077 w 7299977"/>
              <a:gd name="connsiteY72" fmla="*/ 949734 h 6858000"/>
              <a:gd name="connsiteX73" fmla="*/ 863226 w 7299977"/>
              <a:gd name="connsiteY73" fmla="*/ 921277 h 6858000"/>
              <a:gd name="connsiteX74" fmla="*/ 906838 w 7299977"/>
              <a:gd name="connsiteY74" fmla="*/ 910606 h 6858000"/>
              <a:gd name="connsiteX75" fmla="*/ 5527 w 7299977"/>
              <a:gd name="connsiteY75" fmla="*/ 465975 h 6858000"/>
              <a:gd name="connsiteX76" fmla="*/ 209049 w 7299977"/>
              <a:gd name="connsiteY76" fmla="*/ 462417 h 6858000"/>
              <a:gd name="connsiteX77" fmla="*/ 409664 w 7299977"/>
              <a:gd name="connsiteY77" fmla="*/ 533558 h 6858000"/>
              <a:gd name="connsiteX78" fmla="*/ 621908 w 7299977"/>
              <a:gd name="connsiteY78" fmla="*/ 522887 h 6858000"/>
              <a:gd name="connsiteX79" fmla="*/ 822522 w 7299977"/>
              <a:gd name="connsiteY79" fmla="*/ 558458 h 6858000"/>
              <a:gd name="connsiteX80" fmla="*/ 996969 w 7299977"/>
              <a:gd name="connsiteY80" fmla="*/ 558458 h 6858000"/>
              <a:gd name="connsiteX81" fmla="*/ 834151 w 7299977"/>
              <a:gd name="connsiteY81" fmla="*/ 505101 h 6858000"/>
              <a:gd name="connsiteX82" fmla="*/ 773095 w 7299977"/>
              <a:gd name="connsiteY82" fmla="*/ 416176 h 6858000"/>
              <a:gd name="connsiteX83" fmla="*/ 793447 w 7299977"/>
              <a:gd name="connsiteY83" fmla="*/ 334364 h 6858000"/>
              <a:gd name="connsiteX84" fmla="*/ 860319 w 7299977"/>
              <a:gd name="connsiteY84" fmla="*/ 359262 h 6858000"/>
              <a:gd name="connsiteX85" fmla="*/ 938820 w 7299977"/>
              <a:gd name="connsiteY85" fmla="*/ 451747 h 6858000"/>
              <a:gd name="connsiteX86" fmla="*/ 956265 w 7299977"/>
              <a:gd name="connsiteY86" fmla="*/ 394834 h 6858000"/>
              <a:gd name="connsiteX87" fmla="*/ 1002784 w 7299977"/>
              <a:gd name="connsiteY87" fmla="*/ 352148 h 6858000"/>
              <a:gd name="connsiteX88" fmla="*/ 1270270 w 7299977"/>
              <a:gd name="connsiteY88" fmla="*/ 373491 h 6858000"/>
              <a:gd name="connsiteX89" fmla="*/ 1092915 w 7299977"/>
              <a:gd name="connsiteY89" fmla="*/ 192082 h 6858000"/>
              <a:gd name="connsiteX90" fmla="*/ 979525 w 7299977"/>
              <a:gd name="connsiteY90" fmla="*/ 163625 h 6858000"/>
              <a:gd name="connsiteX91" fmla="*/ 953358 w 7299977"/>
              <a:gd name="connsiteY91" fmla="*/ 88927 h 6858000"/>
              <a:gd name="connsiteX92" fmla="*/ 1005692 w 7299977"/>
              <a:gd name="connsiteY92" fmla="*/ 71141 h 6858000"/>
              <a:gd name="connsiteX93" fmla="*/ 1267362 w 7299977"/>
              <a:gd name="connsiteY93" fmla="*/ 135168 h 6858000"/>
              <a:gd name="connsiteX94" fmla="*/ 1310975 w 7299977"/>
              <a:gd name="connsiteY94" fmla="*/ 110269 h 6858000"/>
              <a:gd name="connsiteX95" fmla="*/ 1008599 w 7299977"/>
              <a:gd name="connsiteY9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</a:cxnLst>
            <a:rect l="l" t="t" r="r" b="b"/>
            <a:pathLst>
              <a:path w="7299977" h="6858000">
                <a:moveTo>
                  <a:pt x="1008599" y="0"/>
                </a:moveTo>
                <a:lnTo>
                  <a:pt x="4420653" y="0"/>
                </a:lnTo>
                <a:lnTo>
                  <a:pt x="5511704" y="0"/>
                </a:lnTo>
                <a:lnTo>
                  <a:pt x="7299977" y="0"/>
                </a:lnTo>
                <a:lnTo>
                  <a:pt x="7299977" y="6858000"/>
                </a:lnTo>
                <a:lnTo>
                  <a:pt x="5511704" y="6858000"/>
                </a:lnTo>
                <a:lnTo>
                  <a:pt x="4420653" y="6858000"/>
                </a:lnTo>
                <a:lnTo>
                  <a:pt x="1592997" y="6858000"/>
                </a:lnTo>
                <a:cubicBezTo>
                  <a:pt x="1473792" y="6786859"/>
                  <a:pt x="1360401" y="6701489"/>
                  <a:pt x="1232473" y="6658805"/>
                </a:cubicBezTo>
                <a:cubicBezTo>
                  <a:pt x="1145250" y="6630349"/>
                  <a:pt x="1060933" y="6580550"/>
                  <a:pt x="1075471" y="6431153"/>
                </a:cubicBezTo>
                <a:cubicBezTo>
                  <a:pt x="1078378" y="6388469"/>
                  <a:pt x="1055118" y="6356456"/>
                  <a:pt x="1020229" y="6367127"/>
                </a:cubicBezTo>
                <a:cubicBezTo>
                  <a:pt x="953358" y="6388469"/>
                  <a:pt x="921375" y="6327999"/>
                  <a:pt x="883579" y="6281757"/>
                </a:cubicBezTo>
                <a:cubicBezTo>
                  <a:pt x="816707" y="6199945"/>
                  <a:pt x="752743" y="6114575"/>
                  <a:pt x="645167" y="6100347"/>
                </a:cubicBezTo>
                <a:cubicBezTo>
                  <a:pt x="665519" y="6036320"/>
                  <a:pt x="700408" y="6043434"/>
                  <a:pt x="732391" y="6057663"/>
                </a:cubicBezTo>
                <a:cubicBezTo>
                  <a:pt x="816707" y="6093234"/>
                  <a:pt x="901023" y="6132361"/>
                  <a:pt x="985339" y="6167932"/>
                </a:cubicBezTo>
                <a:cubicBezTo>
                  <a:pt x="1040581" y="6189274"/>
                  <a:pt x="1095822" y="6221287"/>
                  <a:pt x="1168509" y="6196388"/>
                </a:cubicBezTo>
                <a:cubicBezTo>
                  <a:pt x="1104545" y="6068335"/>
                  <a:pt x="996969" y="6043434"/>
                  <a:pt x="909746" y="6004307"/>
                </a:cubicBezTo>
                <a:cubicBezTo>
                  <a:pt x="802169" y="5954508"/>
                  <a:pt x="738206" y="5862025"/>
                  <a:pt x="659704" y="5755314"/>
                </a:cubicBezTo>
                <a:cubicBezTo>
                  <a:pt x="738206" y="5726858"/>
                  <a:pt x="787632" y="5805112"/>
                  <a:pt x="851597" y="5801555"/>
                </a:cubicBezTo>
                <a:cubicBezTo>
                  <a:pt x="854504" y="5790884"/>
                  <a:pt x="860319" y="5769542"/>
                  <a:pt x="860319" y="5769542"/>
                </a:cubicBezTo>
                <a:cubicBezTo>
                  <a:pt x="755650" y="5712629"/>
                  <a:pt x="709132" y="5605917"/>
                  <a:pt x="691686" y="5474306"/>
                </a:cubicBezTo>
                <a:cubicBezTo>
                  <a:pt x="685872" y="5406721"/>
                  <a:pt x="648075" y="5385379"/>
                  <a:pt x="610278" y="5353367"/>
                </a:cubicBezTo>
                <a:cubicBezTo>
                  <a:pt x="482350" y="5243097"/>
                  <a:pt x="345700" y="5143500"/>
                  <a:pt x="238123" y="4994104"/>
                </a:cubicBezTo>
                <a:cubicBezTo>
                  <a:pt x="363144" y="5011889"/>
                  <a:pt x="461997" y="5111487"/>
                  <a:pt x="592833" y="5154171"/>
                </a:cubicBezTo>
                <a:cubicBezTo>
                  <a:pt x="488165" y="4990547"/>
                  <a:pt x="351514" y="4905177"/>
                  <a:pt x="226494" y="4805580"/>
                </a:cubicBezTo>
                <a:cubicBezTo>
                  <a:pt x="168344" y="4759339"/>
                  <a:pt x="116011" y="4702425"/>
                  <a:pt x="49139" y="4677526"/>
                </a:cubicBezTo>
                <a:cubicBezTo>
                  <a:pt x="25879" y="4670412"/>
                  <a:pt x="-14826" y="4652628"/>
                  <a:pt x="5527" y="4602828"/>
                </a:cubicBezTo>
                <a:cubicBezTo>
                  <a:pt x="22972" y="4560144"/>
                  <a:pt x="54954" y="4574373"/>
                  <a:pt x="84029" y="4585042"/>
                </a:cubicBezTo>
                <a:cubicBezTo>
                  <a:pt x="153807" y="4613499"/>
                  <a:pt x="229401" y="4613499"/>
                  <a:pt x="325347" y="4613499"/>
                </a:cubicBezTo>
                <a:cubicBezTo>
                  <a:pt x="243939" y="4478331"/>
                  <a:pt x="95658" y="4521016"/>
                  <a:pt x="25879" y="4378734"/>
                </a:cubicBezTo>
                <a:cubicBezTo>
                  <a:pt x="113103" y="4353835"/>
                  <a:pt x="179975" y="4403633"/>
                  <a:pt x="249753" y="4414305"/>
                </a:cubicBezTo>
                <a:cubicBezTo>
                  <a:pt x="313718" y="4424975"/>
                  <a:pt x="328254" y="4400076"/>
                  <a:pt x="313718" y="4321821"/>
                </a:cubicBezTo>
                <a:cubicBezTo>
                  <a:pt x="290458" y="4200882"/>
                  <a:pt x="325347" y="4140411"/>
                  <a:pt x="418386" y="4172424"/>
                </a:cubicBezTo>
                <a:cubicBezTo>
                  <a:pt x="505609" y="4204438"/>
                  <a:pt x="514332" y="4158196"/>
                  <a:pt x="491072" y="4090612"/>
                </a:cubicBezTo>
                <a:cubicBezTo>
                  <a:pt x="456183" y="3991015"/>
                  <a:pt x="493979" y="3912759"/>
                  <a:pt x="520147" y="3827390"/>
                </a:cubicBezTo>
                <a:cubicBezTo>
                  <a:pt x="560851" y="3699337"/>
                  <a:pt x="543407" y="3635309"/>
                  <a:pt x="459090" y="3539269"/>
                </a:cubicBezTo>
                <a:cubicBezTo>
                  <a:pt x="409664" y="3485914"/>
                  <a:pt x="360236" y="3439672"/>
                  <a:pt x="290458" y="3393429"/>
                </a:cubicBezTo>
                <a:cubicBezTo>
                  <a:pt x="450368" y="3368530"/>
                  <a:pt x="284643" y="3283162"/>
                  <a:pt x="339884" y="3229805"/>
                </a:cubicBezTo>
                <a:cubicBezTo>
                  <a:pt x="453275" y="3208463"/>
                  <a:pt x="543407" y="3379202"/>
                  <a:pt x="697501" y="3329402"/>
                </a:cubicBezTo>
                <a:cubicBezTo>
                  <a:pt x="511425" y="3183563"/>
                  <a:pt x="302087" y="3137322"/>
                  <a:pt x="165437" y="2941684"/>
                </a:cubicBezTo>
                <a:cubicBezTo>
                  <a:pt x="197419" y="2899000"/>
                  <a:pt x="229401" y="2941684"/>
                  <a:pt x="255568" y="2923898"/>
                </a:cubicBezTo>
                <a:cubicBezTo>
                  <a:pt x="255568" y="2913227"/>
                  <a:pt x="560851" y="2980812"/>
                  <a:pt x="578296" y="2703362"/>
                </a:cubicBezTo>
                <a:cubicBezTo>
                  <a:pt x="584111" y="2703362"/>
                  <a:pt x="589926" y="2703362"/>
                  <a:pt x="595740" y="2692689"/>
                </a:cubicBezTo>
                <a:cubicBezTo>
                  <a:pt x="627722" y="2653563"/>
                  <a:pt x="598648" y="2561080"/>
                  <a:pt x="650982" y="2553965"/>
                </a:cubicBezTo>
                <a:cubicBezTo>
                  <a:pt x="709132" y="2546851"/>
                  <a:pt x="764373" y="2514837"/>
                  <a:pt x="825429" y="2532623"/>
                </a:cubicBezTo>
                <a:cubicBezTo>
                  <a:pt x="871949" y="2546851"/>
                  <a:pt x="921375" y="2564636"/>
                  <a:pt x="970802" y="2564636"/>
                </a:cubicBezTo>
                <a:cubicBezTo>
                  <a:pt x="1023136" y="2564636"/>
                  <a:pt x="1095822" y="2685576"/>
                  <a:pt x="1127805" y="2525509"/>
                </a:cubicBezTo>
                <a:cubicBezTo>
                  <a:pt x="1127805" y="2518395"/>
                  <a:pt x="1217936" y="2536181"/>
                  <a:pt x="1267362" y="2543294"/>
                </a:cubicBezTo>
                <a:cubicBezTo>
                  <a:pt x="1308067" y="2550408"/>
                  <a:pt x="1357494" y="2582422"/>
                  <a:pt x="1386568" y="2518395"/>
                </a:cubicBezTo>
                <a:cubicBezTo>
                  <a:pt x="1401105" y="2479267"/>
                  <a:pt x="1331326" y="2408126"/>
                  <a:pt x="1270270" y="2401012"/>
                </a:cubicBezTo>
                <a:cubicBezTo>
                  <a:pt x="1215029" y="2393898"/>
                  <a:pt x="1159787" y="2386784"/>
                  <a:pt x="1107453" y="2401012"/>
                </a:cubicBezTo>
                <a:cubicBezTo>
                  <a:pt x="1043489" y="2418796"/>
                  <a:pt x="1008599" y="2390340"/>
                  <a:pt x="991154" y="2326314"/>
                </a:cubicBezTo>
                <a:cubicBezTo>
                  <a:pt x="970802" y="2258731"/>
                  <a:pt x="933005" y="2223159"/>
                  <a:pt x="880671" y="2191146"/>
                </a:cubicBezTo>
                <a:cubicBezTo>
                  <a:pt x="752743" y="2112891"/>
                  <a:pt x="630630" y="2020407"/>
                  <a:pt x="491072" y="1974165"/>
                </a:cubicBezTo>
                <a:cubicBezTo>
                  <a:pt x="464905" y="1967051"/>
                  <a:pt x="432923" y="1952823"/>
                  <a:pt x="421293" y="1892353"/>
                </a:cubicBezTo>
                <a:cubicBezTo>
                  <a:pt x="799262" y="1984836"/>
                  <a:pt x="1142342" y="2223159"/>
                  <a:pt x="1531941" y="2208931"/>
                </a:cubicBezTo>
                <a:cubicBezTo>
                  <a:pt x="1427272" y="2134233"/>
                  <a:pt x="1302252" y="2130676"/>
                  <a:pt x="1188861" y="2077320"/>
                </a:cubicBezTo>
                <a:cubicBezTo>
                  <a:pt x="1270270" y="2038192"/>
                  <a:pt x="1345864" y="2080877"/>
                  <a:pt x="1421458" y="2102219"/>
                </a:cubicBezTo>
                <a:cubicBezTo>
                  <a:pt x="1485422" y="2120004"/>
                  <a:pt x="1543571" y="2123562"/>
                  <a:pt x="1549386" y="2013292"/>
                </a:cubicBezTo>
                <a:cubicBezTo>
                  <a:pt x="1549386" y="2002622"/>
                  <a:pt x="1549386" y="1995507"/>
                  <a:pt x="1549386" y="1984836"/>
                </a:cubicBezTo>
                <a:cubicBezTo>
                  <a:pt x="1526126" y="1938595"/>
                  <a:pt x="1494144" y="1917252"/>
                  <a:pt x="1453440" y="1903025"/>
                </a:cubicBezTo>
                <a:cubicBezTo>
                  <a:pt x="1430180" y="1895910"/>
                  <a:pt x="1398198" y="1881683"/>
                  <a:pt x="1398198" y="1849668"/>
                </a:cubicBezTo>
                <a:cubicBezTo>
                  <a:pt x="1401105" y="1728729"/>
                  <a:pt x="1322604" y="1693158"/>
                  <a:pt x="1247011" y="1657587"/>
                </a:cubicBezTo>
                <a:cubicBezTo>
                  <a:pt x="1287715" y="1597117"/>
                  <a:pt x="1322604" y="1639802"/>
                  <a:pt x="1354586" y="1636245"/>
                </a:cubicBezTo>
                <a:cubicBezTo>
                  <a:pt x="1374939" y="1632688"/>
                  <a:pt x="1395290" y="1629132"/>
                  <a:pt x="1395290" y="1597117"/>
                </a:cubicBezTo>
                <a:cubicBezTo>
                  <a:pt x="1395290" y="1572219"/>
                  <a:pt x="1386568" y="1540204"/>
                  <a:pt x="1366216" y="1540204"/>
                </a:cubicBezTo>
                <a:cubicBezTo>
                  <a:pt x="1238288" y="1536647"/>
                  <a:pt x="1165601" y="1365909"/>
                  <a:pt x="1031858" y="1365909"/>
                </a:cubicBezTo>
                <a:cubicBezTo>
                  <a:pt x="950450" y="1365909"/>
                  <a:pt x="1072563" y="1269868"/>
                  <a:pt x="1005692" y="1230741"/>
                </a:cubicBezTo>
                <a:cubicBezTo>
                  <a:pt x="991154" y="1220069"/>
                  <a:pt x="1046396" y="1205842"/>
                  <a:pt x="1069655" y="1209399"/>
                </a:cubicBezTo>
                <a:cubicBezTo>
                  <a:pt x="1092915" y="1212955"/>
                  <a:pt x="1113268" y="1237855"/>
                  <a:pt x="1142342" y="1220069"/>
                </a:cubicBezTo>
                <a:cubicBezTo>
                  <a:pt x="1156879" y="1156043"/>
                  <a:pt x="1119082" y="1131144"/>
                  <a:pt x="1084193" y="1113358"/>
                </a:cubicBezTo>
                <a:cubicBezTo>
                  <a:pt x="1008599" y="1070674"/>
                  <a:pt x="933005" y="1020875"/>
                  <a:pt x="848689" y="1006647"/>
                </a:cubicBezTo>
                <a:cubicBezTo>
                  <a:pt x="819615" y="1003089"/>
                  <a:pt x="802169" y="985305"/>
                  <a:pt x="805077" y="949734"/>
                </a:cubicBezTo>
                <a:cubicBezTo>
                  <a:pt x="810892" y="903491"/>
                  <a:pt x="839967" y="917720"/>
                  <a:pt x="863226" y="921277"/>
                </a:cubicBezTo>
                <a:cubicBezTo>
                  <a:pt x="877764" y="924835"/>
                  <a:pt x="892301" y="935506"/>
                  <a:pt x="906838" y="910606"/>
                </a:cubicBezTo>
                <a:cubicBezTo>
                  <a:pt x="566666" y="658055"/>
                  <a:pt x="386404" y="672284"/>
                  <a:pt x="5527" y="465975"/>
                </a:cubicBezTo>
                <a:cubicBezTo>
                  <a:pt x="89843" y="426847"/>
                  <a:pt x="150900" y="455303"/>
                  <a:pt x="209049" y="462417"/>
                </a:cubicBezTo>
                <a:cubicBezTo>
                  <a:pt x="354422" y="480203"/>
                  <a:pt x="264290" y="512216"/>
                  <a:pt x="409664" y="533558"/>
                </a:cubicBezTo>
                <a:cubicBezTo>
                  <a:pt x="479443" y="544229"/>
                  <a:pt x="543407" y="579800"/>
                  <a:pt x="621908" y="522887"/>
                </a:cubicBezTo>
                <a:cubicBezTo>
                  <a:pt x="674242" y="483759"/>
                  <a:pt x="758558" y="526444"/>
                  <a:pt x="822522" y="558458"/>
                </a:cubicBezTo>
                <a:cubicBezTo>
                  <a:pt x="874856" y="586915"/>
                  <a:pt x="927190" y="594028"/>
                  <a:pt x="996969" y="558458"/>
                </a:cubicBezTo>
                <a:cubicBezTo>
                  <a:pt x="933005" y="537116"/>
                  <a:pt x="883579" y="519330"/>
                  <a:pt x="834151" y="505101"/>
                </a:cubicBezTo>
                <a:cubicBezTo>
                  <a:pt x="793447" y="494431"/>
                  <a:pt x="770187" y="469532"/>
                  <a:pt x="773095" y="416176"/>
                </a:cubicBezTo>
                <a:cubicBezTo>
                  <a:pt x="773095" y="387720"/>
                  <a:pt x="764373" y="348592"/>
                  <a:pt x="793447" y="334364"/>
                </a:cubicBezTo>
                <a:cubicBezTo>
                  <a:pt x="816707" y="320135"/>
                  <a:pt x="848689" y="334364"/>
                  <a:pt x="860319" y="359262"/>
                </a:cubicBezTo>
                <a:cubicBezTo>
                  <a:pt x="874856" y="405504"/>
                  <a:pt x="889393" y="448189"/>
                  <a:pt x="938820" y="451747"/>
                </a:cubicBezTo>
                <a:cubicBezTo>
                  <a:pt x="1005692" y="458860"/>
                  <a:pt x="967894" y="430405"/>
                  <a:pt x="956265" y="394834"/>
                </a:cubicBezTo>
                <a:cubicBezTo>
                  <a:pt x="944635" y="355706"/>
                  <a:pt x="979525" y="345034"/>
                  <a:pt x="1002784" y="352148"/>
                </a:cubicBezTo>
                <a:cubicBezTo>
                  <a:pt x="1090008" y="384162"/>
                  <a:pt x="1180139" y="327250"/>
                  <a:pt x="1270270" y="373491"/>
                </a:cubicBezTo>
                <a:cubicBezTo>
                  <a:pt x="1247011" y="259665"/>
                  <a:pt x="1197583" y="209867"/>
                  <a:pt x="1092915" y="192082"/>
                </a:cubicBezTo>
                <a:cubicBezTo>
                  <a:pt x="1055118" y="188525"/>
                  <a:pt x="1014414" y="195638"/>
                  <a:pt x="979525" y="163625"/>
                </a:cubicBezTo>
                <a:cubicBezTo>
                  <a:pt x="959172" y="145839"/>
                  <a:pt x="938820" y="124497"/>
                  <a:pt x="953358" y="88927"/>
                </a:cubicBezTo>
                <a:cubicBezTo>
                  <a:pt x="962080" y="64027"/>
                  <a:pt x="985339" y="64027"/>
                  <a:pt x="1005692" y="71141"/>
                </a:cubicBezTo>
                <a:cubicBezTo>
                  <a:pt x="1090008" y="110269"/>
                  <a:pt x="1180139" y="120941"/>
                  <a:pt x="1267362" y="135168"/>
                </a:cubicBezTo>
                <a:cubicBezTo>
                  <a:pt x="1281900" y="138725"/>
                  <a:pt x="1296437" y="145839"/>
                  <a:pt x="1310975" y="110269"/>
                </a:cubicBezTo>
                <a:cubicBezTo>
                  <a:pt x="1209214" y="78255"/>
                  <a:pt x="1110360" y="35571"/>
                  <a:pt x="1008599" y="0"/>
                </a:cubicBezTo>
                <a:close/>
              </a:path>
            </a:pathLst>
          </a:custGeom>
          <a:solidFill>
            <a:srgbClr val="B8A01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B44E658-1BEF-4D9B-A7D2-601F76473DC3}"/>
              </a:ext>
            </a:extLst>
          </p:cNvPr>
          <p:cNvSpPr txBox="1"/>
          <p:nvPr/>
        </p:nvSpPr>
        <p:spPr>
          <a:xfrm>
            <a:off x="6943791" y="1418187"/>
            <a:ext cx="5067233" cy="47265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000" b="1" i="1" dirty="0">
                <a:latin typeface="+mj-lt"/>
                <a:ea typeface="+mj-ea"/>
                <a:cs typeface="+mj-cs"/>
              </a:rPr>
              <a:t>Data Visualization Tools To Consider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4000" i="1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9F0F1DE-C765-44BB-8212-8F963FF5FCBE}"/>
              </a:ext>
            </a:extLst>
          </p:cNvPr>
          <p:cNvSpPr txBox="1"/>
          <p:nvPr/>
        </p:nvSpPr>
        <p:spPr>
          <a:xfrm>
            <a:off x="629462" y="713312"/>
            <a:ext cx="4086225" cy="54313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sz="2200" b="1" dirty="0"/>
              <a:t>R and R Studio</a:t>
            </a:r>
          </a:p>
          <a:p>
            <a:pPr>
              <a:spcAft>
                <a:spcPts val="600"/>
              </a:spcAft>
            </a:pPr>
            <a:r>
              <a:rPr lang="en-US" sz="2000" dirty="0">
                <a:solidFill>
                  <a:srgbClr val="0070C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https://www.r-project.org/</a:t>
            </a:r>
            <a:endParaRPr lang="en-US" sz="2000" dirty="0">
              <a:solidFill>
                <a:srgbClr val="0070C0"/>
              </a:solidFill>
            </a:endParaRPr>
          </a:p>
          <a:p>
            <a:pPr>
              <a:spcAft>
                <a:spcPts val="600"/>
              </a:spcAft>
            </a:pPr>
            <a:endParaRPr lang="en-US" sz="2000" b="1" dirty="0">
              <a:solidFill>
                <a:srgbClr val="0070C0"/>
              </a:solidFill>
            </a:endParaRPr>
          </a:p>
          <a:p>
            <a:pPr>
              <a:spcAft>
                <a:spcPts val="600"/>
              </a:spcAft>
            </a:pPr>
            <a:r>
              <a:rPr lang="en-US" sz="2000" dirty="0">
                <a:solidFill>
                  <a:srgbClr val="0070C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https://rstudio.com/products/rstudio/download/</a:t>
            </a:r>
            <a:endParaRPr lang="en-US" sz="2000" dirty="0">
              <a:solidFill>
                <a:srgbClr val="0070C0"/>
              </a:solidFill>
            </a:endParaRPr>
          </a:p>
          <a:p>
            <a:pPr>
              <a:spcAft>
                <a:spcPts val="600"/>
              </a:spcAft>
            </a:pPr>
            <a:endParaRPr lang="en-US" sz="2000" b="1" dirty="0"/>
          </a:p>
          <a:p>
            <a:pPr>
              <a:spcAft>
                <a:spcPts val="600"/>
              </a:spcAft>
            </a:pPr>
            <a:endParaRPr lang="en-US" sz="2000" b="1" dirty="0"/>
          </a:p>
          <a:p>
            <a:pPr>
              <a:spcAft>
                <a:spcPts val="600"/>
              </a:spcAft>
            </a:pPr>
            <a:r>
              <a:rPr lang="en-US" sz="2200" b="1" dirty="0"/>
              <a:t>Tableau Public</a:t>
            </a:r>
          </a:p>
          <a:p>
            <a:pPr>
              <a:spcAft>
                <a:spcPts val="600"/>
              </a:spcAft>
            </a:pPr>
            <a:r>
              <a:rPr lang="en-US" sz="2000" dirty="0">
                <a:solidFill>
                  <a:srgbClr val="0070C0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https://public.tableau.com/en-us/s/</a:t>
            </a:r>
            <a:endParaRPr lang="en-US" sz="2000" b="1" dirty="0">
              <a:solidFill>
                <a:srgbClr val="0070C0"/>
              </a:solidFill>
            </a:endParaRPr>
          </a:p>
          <a:p>
            <a:pPr>
              <a:spcAft>
                <a:spcPts val="600"/>
              </a:spcAft>
            </a:pPr>
            <a:endParaRPr lang="en-US" sz="2000" b="1" dirty="0"/>
          </a:p>
          <a:p>
            <a:pPr>
              <a:spcAft>
                <a:spcPts val="600"/>
              </a:spcAft>
            </a:pPr>
            <a:endParaRPr lang="en-US" sz="2000" b="1" dirty="0"/>
          </a:p>
          <a:p>
            <a:pPr>
              <a:spcAft>
                <a:spcPts val="600"/>
              </a:spcAft>
            </a:pPr>
            <a:r>
              <a:rPr lang="en-US" sz="2200" b="1" dirty="0"/>
              <a:t>ArgGIS StoryMaps</a:t>
            </a:r>
          </a:p>
          <a:p>
            <a:pPr>
              <a:spcAft>
                <a:spcPts val="600"/>
              </a:spcAft>
            </a:pPr>
            <a:r>
              <a:rPr lang="en-US" sz="2000" dirty="0">
                <a:solidFill>
                  <a:srgbClr val="0070C0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https://storymaps.arcgis.com/</a:t>
            </a:r>
            <a:endParaRPr lang="en-US" sz="2000" b="1" dirty="0">
              <a:solidFill>
                <a:srgbClr val="0070C0"/>
              </a:solidFill>
            </a:endParaRPr>
          </a:p>
          <a:p>
            <a:pPr indent="-2286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1939914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E5A632B-B15A-489E-8337-BC0F40DBC2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Arc 10">
            <a:extLst>
              <a:ext uri="{FF2B5EF4-FFF2-40B4-BE49-F238E27FC236}">
                <a16:creationId xmlns:a16="http://schemas.microsoft.com/office/drawing/2014/main" id="{6E895C8D-1379-40B8-8B1B-B6F5AEAF0A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32983">
            <a:off x="1556059" y="1317961"/>
            <a:ext cx="2987899" cy="2987899"/>
          </a:xfrm>
          <a:prstGeom prst="arc">
            <a:avLst>
              <a:gd name="adj1" fmla="val 14612914"/>
              <a:gd name="adj2" fmla="val 0"/>
            </a:avLst>
          </a:prstGeom>
          <a:ln w="127000" cap="rnd">
            <a:solidFill>
              <a:schemeClr val="accent2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B5C7C9D-4607-4AC4-AB63-6D8CDEEB2C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9000" y="-108373"/>
            <a:ext cx="2951205" cy="5571066"/>
          </a:xfrm>
        </p:spPr>
        <p:txBody>
          <a:bodyPr>
            <a:normAutofit/>
          </a:bodyPr>
          <a:lstStyle/>
          <a:p>
            <a:r>
              <a:rPr lang="en-US" sz="5800" dirty="0">
                <a:solidFill>
                  <a:srgbClr val="FFFFFF"/>
                </a:solidFill>
              </a:rPr>
              <a:t>Today’s Agenda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DB6EDFE5-90BE-4D1C-B479-04020327512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56308890"/>
              </p:ext>
            </p:extLst>
          </p:nvPr>
        </p:nvGraphicFramePr>
        <p:xfrm>
          <a:off x="5410200" y="644685"/>
          <a:ext cx="6130548" cy="59797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60906927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RStudio | Open source &amp; professional software for data science teams -  RStudio">
            <a:extLst>
              <a:ext uri="{FF2B5EF4-FFF2-40B4-BE49-F238E27FC236}">
                <a16:creationId xmlns:a16="http://schemas.microsoft.com/office/drawing/2014/main" id="{5C30EA88-FA97-4155-86A7-6BCD2837B5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809" y="482753"/>
            <a:ext cx="4355380" cy="1528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8E83CD6-9CE7-4202-9FD6-5DAE7B184E76}"/>
              </a:ext>
            </a:extLst>
          </p:cNvPr>
          <p:cNvSpPr txBox="1"/>
          <p:nvPr/>
        </p:nvSpPr>
        <p:spPr>
          <a:xfrm>
            <a:off x="2857499" y="5734735"/>
            <a:ext cx="671512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1800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https://www.youtube.com/watch?v=kQYbt_4jCQQ</a:t>
            </a:r>
            <a:endParaRPr lang="en-US" sz="1800" b="1" dirty="0"/>
          </a:p>
        </p:txBody>
      </p:sp>
      <p:pic>
        <p:nvPicPr>
          <p:cNvPr id="4102" name="Picture 6" descr="RStudio IDE Features - RStudio">
            <a:extLst>
              <a:ext uri="{FF2B5EF4-FFF2-40B4-BE49-F238E27FC236}">
                <a16:creationId xmlns:a16="http://schemas.microsoft.com/office/drawing/2014/main" id="{17021921-1ADB-45C0-85DA-1857782EAB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1720" y="482753"/>
            <a:ext cx="6143830" cy="5114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841894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raphic 1">
            <a:extLst>
              <a:ext uri="{FF2B5EF4-FFF2-40B4-BE49-F238E27FC236}">
                <a16:creationId xmlns:a16="http://schemas.microsoft.com/office/drawing/2014/main" id="{0D57E7FA-E8FC-45AC-868F-CDC814493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V="1">
            <a:off x="2599854" y="527562"/>
            <a:ext cx="6992292" cy="5102484"/>
          </a:xfrm>
          <a:custGeom>
            <a:avLst/>
            <a:gdLst/>
            <a:ahLst/>
            <a:cxnLst/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 useBgFill="1">
        <p:nvSpPr>
          <p:cNvPr id="75" name="Rectangle 74">
            <a:extLst>
              <a:ext uri="{FF2B5EF4-FFF2-40B4-BE49-F238E27FC236}">
                <a16:creationId xmlns:a16="http://schemas.microsoft.com/office/drawing/2014/main" id="{454966A0-ADB7-4D0B-8AE5-AACA88BFF9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Freeform: Shape 76">
            <a:extLst>
              <a:ext uri="{FF2B5EF4-FFF2-40B4-BE49-F238E27FC236}">
                <a16:creationId xmlns:a16="http://schemas.microsoft.com/office/drawing/2014/main" id="{9CF7FE1C-8BC5-4B0C-A2BC-93AB72C90F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768100" y="-1"/>
            <a:ext cx="10423900" cy="5920155"/>
          </a:xfrm>
          <a:custGeom>
            <a:avLst/>
            <a:gdLst>
              <a:gd name="connsiteX0" fmla="*/ 10423900 w 10423900"/>
              <a:gd name="connsiteY0" fmla="*/ 0 h 5491534"/>
              <a:gd name="connsiteX1" fmla="*/ 3493157 w 10423900"/>
              <a:gd name="connsiteY1" fmla="*/ 0 h 5491534"/>
              <a:gd name="connsiteX2" fmla="*/ 3493018 w 10423900"/>
              <a:gd name="connsiteY2" fmla="*/ 31 h 5491534"/>
              <a:gd name="connsiteX3" fmla="*/ 3245493 w 10423900"/>
              <a:gd name="connsiteY3" fmla="*/ 104839 h 5491534"/>
              <a:gd name="connsiteX4" fmla="*/ 4434802 w 10423900"/>
              <a:gd name="connsiteY4" fmla="*/ 284558 h 5491534"/>
              <a:gd name="connsiteX5" fmla="*/ 4011937 w 10423900"/>
              <a:gd name="connsiteY5" fmla="*/ 395559 h 5491534"/>
              <a:gd name="connsiteX6" fmla="*/ 3573213 w 10423900"/>
              <a:gd name="connsiteY6" fmla="*/ 474847 h 5491534"/>
              <a:gd name="connsiteX7" fmla="*/ 3097489 w 10423900"/>
              <a:gd name="connsiteY7" fmla="*/ 532990 h 5491534"/>
              <a:gd name="connsiteX8" fmla="*/ 2664052 w 10423900"/>
              <a:gd name="connsiteY8" fmla="*/ 649279 h 5491534"/>
              <a:gd name="connsiteX9" fmla="*/ 3795218 w 10423900"/>
              <a:gd name="connsiteY9" fmla="*/ 696852 h 5491534"/>
              <a:gd name="connsiteX10" fmla="*/ 3208492 w 10423900"/>
              <a:gd name="connsiteY10" fmla="*/ 802568 h 5491534"/>
              <a:gd name="connsiteX11" fmla="*/ 2727483 w 10423900"/>
              <a:gd name="connsiteY11" fmla="*/ 939999 h 5491534"/>
              <a:gd name="connsiteX12" fmla="*/ 2389190 w 10423900"/>
              <a:gd name="connsiteY12" fmla="*/ 1003429 h 5491534"/>
              <a:gd name="connsiteX13" fmla="*/ 2029754 w 10423900"/>
              <a:gd name="connsiteY13" fmla="*/ 1019287 h 5491534"/>
              <a:gd name="connsiteX14" fmla="*/ 1945181 w 10423900"/>
              <a:gd name="connsiteY14" fmla="*/ 1119716 h 5491534"/>
              <a:gd name="connsiteX15" fmla="*/ 2056184 w 10423900"/>
              <a:gd name="connsiteY15" fmla="*/ 1225434 h 5491534"/>
              <a:gd name="connsiteX16" fmla="*/ 2225329 w 10423900"/>
              <a:gd name="connsiteY16" fmla="*/ 1236004 h 5491534"/>
              <a:gd name="connsiteX17" fmla="*/ 3234920 w 10423900"/>
              <a:gd name="connsiteY17" fmla="*/ 1262435 h 5491534"/>
              <a:gd name="connsiteX18" fmla="*/ 0 w 10423900"/>
              <a:gd name="connsiteY18" fmla="*/ 1495009 h 5491534"/>
              <a:gd name="connsiteX19" fmla="*/ 438724 w 10423900"/>
              <a:gd name="connsiteY19" fmla="*/ 1637728 h 5491534"/>
              <a:gd name="connsiteX20" fmla="*/ 586726 w 10423900"/>
              <a:gd name="connsiteY20" fmla="*/ 2028877 h 5491534"/>
              <a:gd name="connsiteX21" fmla="*/ 1125878 w 10423900"/>
              <a:gd name="connsiteY21" fmla="*/ 2250882 h 5491534"/>
              <a:gd name="connsiteX22" fmla="*/ 1474744 w 10423900"/>
              <a:gd name="connsiteY22" fmla="*/ 2330169 h 5491534"/>
              <a:gd name="connsiteX23" fmla="*/ 2272901 w 10423900"/>
              <a:gd name="connsiteY23" fmla="*/ 2446458 h 5491534"/>
              <a:gd name="connsiteX24" fmla="*/ 2389190 w 10423900"/>
              <a:gd name="connsiteY24" fmla="*/ 2636747 h 5491534"/>
              <a:gd name="connsiteX25" fmla="*/ 2489621 w 10423900"/>
              <a:gd name="connsiteY25" fmla="*/ 2848179 h 5491534"/>
              <a:gd name="connsiteX26" fmla="*/ 2701053 w 10423900"/>
              <a:gd name="connsiteY26" fmla="*/ 2985611 h 5491534"/>
              <a:gd name="connsiteX27" fmla="*/ 1057165 w 10423900"/>
              <a:gd name="connsiteY27" fmla="*/ 2964468 h 5491534"/>
              <a:gd name="connsiteX28" fmla="*/ 2912485 w 10423900"/>
              <a:gd name="connsiteY28" fmla="*/ 3408477 h 5491534"/>
              <a:gd name="connsiteX29" fmla="*/ 2748626 w 10423900"/>
              <a:gd name="connsiteY29" fmla="*/ 3582909 h 5491534"/>
              <a:gd name="connsiteX30" fmla="*/ 3763503 w 10423900"/>
              <a:gd name="connsiteY30" fmla="*/ 3820771 h 5491534"/>
              <a:gd name="connsiteX31" fmla="*/ 3219063 w 10423900"/>
              <a:gd name="connsiteY31" fmla="*/ 3847199 h 5491534"/>
              <a:gd name="connsiteX32" fmla="*/ 6385269 w 10423900"/>
              <a:gd name="connsiteY32" fmla="*/ 4840933 h 5491534"/>
              <a:gd name="connsiteX33" fmla="*/ 10285854 w 10423900"/>
              <a:gd name="connsiteY33" fmla="*/ 5471118 h 5491534"/>
              <a:gd name="connsiteX34" fmla="*/ 10423900 w 10423900"/>
              <a:gd name="connsiteY34" fmla="*/ 5491534 h 5491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0423900" h="5491534">
                <a:moveTo>
                  <a:pt x="10423900" y="0"/>
                </a:moveTo>
                <a:lnTo>
                  <a:pt x="3493157" y="0"/>
                </a:lnTo>
                <a:lnTo>
                  <a:pt x="3493018" y="31"/>
                </a:lnTo>
                <a:cubicBezTo>
                  <a:pt x="3414969" y="12668"/>
                  <a:pt x="3328744" y="21588"/>
                  <a:pt x="3245493" y="104839"/>
                </a:cubicBezTo>
                <a:cubicBezTo>
                  <a:pt x="3668357" y="162984"/>
                  <a:pt x="4075366" y="51981"/>
                  <a:pt x="4434802" y="284558"/>
                </a:cubicBezTo>
                <a:cubicBezTo>
                  <a:pt x="4302656" y="400846"/>
                  <a:pt x="4154654" y="374416"/>
                  <a:pt x="4011937" y="395559"/>
                </a:cubicBezTo>
                <a:cubicBezTo>
                  <a:pt x="3863934" y="416704"/>
                  <a:pt x="3721217" y="453704"/>
                  <a:pt x="3573213" y="474847"/>
                </a:cubicBezTo>
                <a:cubicBezTo>
                  <a:pt x="3414639" y="501275"/>
                  <a:pt x="3256063" y="506562"/>
                  <a:pt x="3097489" y="532990"/>
                </a:cubicBezTo>
                <a:cubicBezTo>
                  <a:pt x="2965345" y="554135"/>
                  <a:pt x="2822627" y="517133"/>
                  <a:pt x="2664052" y="649279"/>
                </a:cubicBezTo>
                <a:cubicBezTo>
                  <a:pt x="3055203" y="744424"/>
                  <a:pt x="3409352" y="601706"/>
                  <a:pt x="3795218" y="696852"/>
                </a:cubicBezTo>
                <a:cubicBezTo>
                  <a:pt x="3567928" y="781425"/>
                  <a:pt x="3382924" y="754995"/>
                  <a:pt x="3208492" y="802568"/>
                </a:cubicBezTo>
                <a:cubicBezTo>
                  <a:pt x="3049916" y="850140"/>
                  <a:pt x="2859627" y="797282"/>
                  <a:pt x="2727483" y="939999"/>
                </a:cubicBezTo>
                <a:cubicBezTo>
                  <a:pt x="2627052" y="1051000"/>
                  <a:pt x="2521336" y="1066858"/>
                  <a:pt x="2389190" y="1003429"/>
                </a:cubicBezTo>
                <a:cubicBezTo>
                  <a:pt x="2272901" y="945284"/>
                  <a:pt x="2146043" y="961142"/>
                  <a:pt x="2029754" y="1019287"/>
                </a:cubicBezTo>
                <a:cubicBezTo>
                  <a:pt x="1987468" y="1040430"/>
                  <a:pt x="1945181" y="1066858"/>
                  <a:pt x="1945181" y="1119716"/>
                </a:cubicBezTo>
                <a:cubicBezTo>
                  <a:pt x="1945181" y="1193719"/>
                  <a:pt x="1998039" y="1214862"/>
                  <a:pt x="2056184" y="1225434"/>
                </a:cubicBezTo>
                <a:cubicBezTo>
                  <a:pt x="2109042" y="1236004"/>
                  <a:pt x="2172471" y="1246577"/>
                  <a:pt x="2225329" y="1236004"/>
                </a:cubicBezTo>
                <a:cubicBezTo>
                  <a:pt x="2563622" y="1177861"/>
                  <a:pt x="2896629" y="1273005"/>
                  <a:pt x="3234920" y="1262435"/>
                </a:cubicBezTo>
                <a:cubicBezTo>
                  <a:pt x="2172471" y="1489724"/>
                  <a:pt x="1099450" y="1415723"/>
                  <a:pt x="0" y="1495009"/>
                </a:cubicBezTo>
                <a:cubicBezTo>
                  <a:pt x="142717" y="1653583"/>
                  <a:pt x="327721" y="1521439"/>
                  <a:pt x="438724" y="1637728"/>
                </a:cubicBezTo>
                <a:cubicBezTo>
                  <a:pt x="333006" y="1880875"/>
                  <a:pt x="375293" y="2013020"/>
                  <a:pt x="586726" y="2028877"/>
                </a:cubicBezTo>
                <a:cubicBezTo>
                  <a:pt x="792873" y="2044734"/>
                  <a:pt x="1014877" y="1960161"/>
                  <a:pt x="1125878" y="2250882"/>
                </a:cubicBezTo>
                <a:cubicBezTo>
                  <a:pt x="1157593" y="2340740"/>
                  <a:pt x="1353170" y="2314312"/>
                  <a:pt x="1474744" y="2330169"/>
                </a:cubicBezTo>
                <a:cubicBezTo>
                  <a:pt x="1739034" y="2367170"/>
                  <a:pt x="2019183" y="2330169"/>
                  <a:pt x="2272901" y="2446458"/>
                </a:cubicBezTo>
                <a:cubicBezTo>
                  <a:pt x="2373332" y="2488744"/>
                  <a:pt x="2442048" y="2520459"/>
                  <a:pt x="2389190" y="2636747"/>
                </a:cubicBezTo>
                <a:cubicBezTo>
                  <a:pt x="2336332" y="2758321"/>
                  <a:pt x="2405048" y="2800607"/>
                  <a:pt x="2489621" y="2848179"/>
                </a:cubicBezTo>
                <a:cubicBezTo>
                  <a:pt x="2553051" y="2885180"/>
                  <a:pt x="2648195" y="2874609"/>
                  <a:pt x="2701053" y="2985611"/>
                </a:cubicBezTo>
                <a:cubicBezTo>
                  <a:pt x="2146043" y="2969753"/>
                  <a:pt x="1606888" y="2879895"/>
                  <a:pt x="1057165" y="2964468"/>
                </a:cubicBezTo>
                <a:cubicBezTo>
                  <a:pt x="1659748" y="3175900"/>
                  <a:pt x="2320474" y="3165328"/>
                  <a:pt x="2912485" y="3408477"/>
                </a:cubicBezTo>
                <a:cubicBezTo>
                  <a:pt x="2891342" y="3493050"/>
                  <a:pt x="2753911" y="3456048"/>
                  <a:pt x="2748626" y="3582909"/>
                </a:cubicBezTo>
                <a:cubicBezTo>
                  <a:pt x="3060489" y="3715055"/>
                  <a:pt x="3435782" y="3625195"/>
                  <a:pt x="3763503" y="3820771"/>
                </a:cubicBezTo>
                <a:cubicBezTo>
                  <a:pt x="3573213" y="3910629"/>
                  <a:pt x="3398782" y="3762626"/>
                  <a:pt x="3219063" y="3847199"/>
                </a:cubicBezTo>
                <a:cubicBezTo>
                  <a:pt x="3277208" y="3974060"/>
                  <a:pt x="5909545" y="4756360"/>
                  <a:pt x="6385269" y="4840933"/>
                </a:cubicBezTo>
                <a:cubicBezTo>
                  <a:pt x="7171204" y="4982659"/>
                  <a:pt x="9157515" y="5302348"/>
                  <a:pt x="10285854" y="5471118"/>
                </a:cubicBezTo>
                <a:lnTo>
                  <a:pt x="10423900" y="5491534"/>
                </a:lnTo>
                <a:close/>
              </a:path>
            </a:pathLst>
          </a:custGeom>
          <a:solidFill>
            <a:srgbClr val="B8A014">
              <a:alpha val="20000"/>
            </a:srgb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pic>
        <p:nvPicPr>
          <p:cNvPr id="5122" name="Picture 2" descr="Tableau Public (@tableaupublic) | Twitter">
            <a:extLst>
              <a:ext uri="{FF2B5EF4-FFF2-40B4-BE49-F238E27FC236}">
                <a16:creationId xmlns:a16="http://schemas.microsoft.com/office/drawing/2014/main" id="{1F013638-F8BC-4F14-8827-2E5DC7D07ACC}"/>
              </a:ext>
            </a:extLst>
          </p:cNvPr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1" r="6571"/>
          <a:stretch>
            <a:fillRect/>
          </a:stretch>
        </p:blipFill>
        <p:spPr bwMode="auto">
          <a:xfrm>
            <a:off x="380848" y="601805"/>
            <a:ext cx="4671601" cy="5378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Introducing Tableau Public 10.1 | Tableau Public">
            <a:extLst>
              <a:ext uri="{FF2B5EF4-FFF2-40B4-BE49-F238E27FC236}">
                <a16:creationId xmlns:a16="http://schemas.microsoft.com/office/drawing/2014/main" id="{E3542737-116A-4F83-9BDC-9A093E7C7C2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833097" y="601805"/>
            <a:ext cx="5658115" cy="5399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AA1C20C-B103-416C-AB73-6DC90C6C35B3}"/>
              </a:ext>
            </a:extLst>
          </p:cNvPr>
          <p:cNvSpPr txBox="1"/>
          <p:nvPr/>
        </p:nvSpPr>
        <p:spPr>
          <a:xfrm>
            <a:off x="3386804" y="6263049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dirty="0">
                <a:hlinkClick r:id="rId4"/>
              </a:rPr>
              <a:t>https://www.youtube.com/watch?v=QZBvkLHZwZE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5504005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180FF0-6676-41E4-948D-0358E31DEF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349" y="-1028962"/>
            <a:ext cx="6321425" cy="2288802"/>
          </a:xfrm>
        </p:spPr>
        <p:txBody>
          <a:bodyPr/>
          <a:lstStyle/>
          <a:p>
            <a:r>
              <a:rPr lang="en-US" b="1" dirty="0">
                <a:latin typeface="Avenir Next LT Pro" panose="020B0504020202020204" pitchFamily="34" charset="0"/>
              </a:rPr>
              <a:t>ArcGIS Story Maps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1FBD48D-3EEB-4086-AC37-A5A41DC4CEE0}"/>
              </a:ext>
            </a:extLst>
          </p:cNvPr>
          <p:cNvSpPr txBox="1"/>
          <p:nvPr/>
        </p:nvSpPr>
        <p:spPr>
          <a:xfrm>
            <a:off x="3143250" y="5598160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1800" dirty="0">
                <a:hlinkClick r:id="rId2"/>
              </a:rPr>
              <a:t>https://www.youtube.com/watch?v=Kl-J9GjieYM</a:t>
            </a:r>
            <a:endParaRPr lang="en-US" sz="1800" b="1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8E2F329-4330-4D4A-BEB1-CB6962EA01D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9407" b="23259"/>
          <a:stretch/>
        </p:blipFill>
        <p:spPr>
          <a:xfrm>
            <a:off x="0" y="1463040"/>
            <a:ext cx="12192000" cy="3931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688239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3E28319-D2CF-4BD4-B4A1-2F936DC4B40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231" r="19508" b="-1"/>
          <a:stretch/>
        </p:blipFill>
        <p:spPr>
          <a:xfrm>
            <a:off x="-7366" y="10"/>
            <a:ext cx="4855591" cy="6857990"/>
          </a:xfrm>
          <a:custGeom>
            <a:avLst/>
            <a:gdLst/>
            <a:ahLst/>
            <a:cxnLst/>
            <a:rect l="l" t="t" r="r" b="b"/>
            <a:pathLst>
              <a:path w="4636517" h="6858000">
                <a:moveTo>
                  <a:pt x="0" y="0"/>
                </a:moveTo>
                <a:lnTo>
                  <a:pt x="4636517" y="0"/>
                </a:lnTo>
                <a:lnTo>
                  <a:pt x="4636517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CBDCC50-2C75-40D8-8BF8-8F2FCE893BE5}"/>
              </a:ext>
            </a:extLst>
          </p:cNvPr>
          <p:cNvSpPr txBox="1"/>
          <p:nvPr/>
        </p:nvSpPr>
        <p:spPr>
          <a:xfrm>
            <a:off x="5080000" y="431215"/>
            <a:ext cx="6788467" cy="43088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/>
              <a:t>Sources for the Best Data Visualization Reads Out There</a:t>
            </a:r>
          </a:p>
          <a:p>
            <a:pPr algn="ctr"/>
            <a:endParaRPr lang="en-US" sz="4200" dirty="0"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algn="ctr"/>
            <a:endParaRPr lang="en-US" sz="4200" dirty="0"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algn="ctr"/>
            <a:r>
              <a:rPr lang="en-US" b="1" dirty="0">
                <a:effectLst/>
              </a:rPr>
              <a:t>The Top 18 Data Visualization Books That Should Be On Your Bookshelf</a:t>
            </a:r>
            <a:endParaRPr lang="en-US" b="1" dirty="0"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algn="ctr"/>
            <a:r>
              <a:rPr lang="en-US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https://www.datapine.com/blog/best-data-visualization-books/</a:t>
            </a:r>
            <a:endParaRPr lang="en-US" dirty="0"/>
          </a:p>
          <a:p>
            <a:pPr algn="ctr"/>
            <a:endParaRPr lang="en-US" dirty="0"/>
          </a:p>
          <a:p>
            <a:pPr algn="ctr"/>
            <a:r>
              <a:rPr lang="en-US" b="1" dirty="0"/>
              <a:t>DataViz Books Everyone Should Read</a:t>
            </a:r>
          </a:p>
          <a:p>
            <a:pPr algn="ctr"/>
            <a:r>
              <a:rPr lang="en-US" dirty="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https://informationisbeautiful.net/visualizations/dataviz-books</a:t>
            </a:r>
            <a:r>
              <a:rPr lang="en-US" dirty="0">
                <a:solidFill>
                  <a:srgbClr val="56C7AA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/</a:t>
            </a:r>
            <a:endParaRPr lang="en-US" dirty="0"/>
          </a:p>
          <a:p>
            <a:endParaRPr lang="en-US" dirty="0">
              <a:solidFill>
                <a:srgbClr val="56C7A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564646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14070FB4-E394-4650-A986-508A57A36EA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649341"/>
            <a:ext cx="10515600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Avenir Next LT Pro" panose="020B0504020202020204" pitchFamily="34" charset="0"/>
              </a:rPr>
              <a:t>References</a:t>
            </a:r>
            <a:r>
              <a:rPr lang="en-US" dirty="0">
                <a:latin typeface="Avenir Next LT Pro" panose="020B0504020202020204" pitchFamily="34" charset="0"/>
              </a:rPr>
              <a:t>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852221F-AFCC-41A4-9B98-A8E976D48F18}"/>
              </a:ext>
            </a:extLst>
          </p:cNvPr>
          <p:cNvSpPr txBox="1"/>
          <p:nvPr/>
        </p:nvSpPr>
        <p:spPr>
          <a:xfrm>
            <a:off x="690562" y="1692221"/>
            <a:ext cx="11191875" cy="55399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>
                <a:latin typeface="Avenir Next LT Pro" panose="020B0504020202020204" pitchFamily="34" charset="0"/>
              </a:rPr>
              <a:t>University of Arkansas’ Introduction to Data Visualization Research Guide</a:t>
            </a:r>
            <a:endParaRPr lang="en-US" sz="1600" b="1" u="sng" dirty="0">
              <a:latin typeface="Avenir Next LT Pro" panose="020B0504020202020204" pitchFamily="34" charset="0"/>
              <a:hlinkClick r:id="rId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r>
              <a:rPr lang="en-US" sz="1600" dirty="0">
                <a:latin typeface="Avenir Next LT Pro" panose="020B0504020202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https://uark.libguides.com/dataviz</a:t>
            </a:r>
            <a:endParaRPr lang="en-US" sz="1600" dirty="0">
              <a:latin typeface="Avenir Next LT Pro" panose="020B0504020202020204" pitchFamily="34" charset="0"/>
            </a:endParaRPr>
          </a:p>
          <a:p>
            <a:endParaRPr lang="en-US" sz="1600" dirty="0">
              <a:latin typeface="Avenir Next LT Pro" panose="020B0504020202020204" pitchFamily="34" charset="0"/>
            </a:endParaRPr>
          </a:p>
          <a:p>
            <a:r>
              <a:rPr lang="en-US" sz="1600" b="1" dirty="0">
                <a:latin typeface="Avenir Next LT Pro" panose="020B0504020202020204" pitchFamily="34" charset="0"/>
              </a:rPr>
              <a:t>ESRI Video: ESRI 360-Data Visualization for Spatial Analysis </a:t>
            </a:r>
          </a:p>
          <a:p>
            <a:r>
              <a:rPr lang="en-US" sz="1600" dirty="0">
                <a:latin typeface="Avenir Next LT Pro" panose="020B05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https://www.esri.com/videos/watch?videoid=1k7sryECatk&amp;title=data-visualization-for-spatial-analysis</a:t>
            </a:r>
            <a:endParaRPr lang="en-US" sz="1600" dirty="0">
              <a:latin typeface="Avenir Next LT Pro" panose="020B0504020202020204" pitchFamily="34" charset="0"/>
            </a:endParaRPr>
          </a:p>
          <a:p>
            <a:endParaRPr lang="en-US" sz="1600" dirty="0">
              <a:latin typeface="Avenir Next LT Pro" panose="020B0504020202020204" pitchFamily="34" charset="0"/>
            </a:endParaRPr>
          </a:p>
          <a:p>
            <a:r>
              <a:rPr lang="en-US" sz="1600" b="0" i="0" dirty="0">
                <a:effectLst/>
                <a:latin typeface="Avenir Next LT Pro" panose="020B0504020202020204" pitchFamily="34" charset="0"/>
              </a:rPr>
              <a:t>Few, S. (2009). </a:t>
            </a:r>
            <a:r>
              <a:rPr lang="en-US" sz="1600" b="0" i="1" dirty="0">
                <a:effectLst/>
                <a:latin typeface="Avenir Next LT Pro" panose="020B0504020202020204" pitchFamily="34" charset="0"/>
              </a:rPr>
              <a:t>Now you see it: simple visualization techniques for quantitative analysis. </a:t>
            </a:r>
            <a:r>
              <a:rPr lang="en-US" sz="1600" b="0" dirty="0">
                <a:effectLst/>
                <a:latin typeface="Avenir Next LT Pro" panose="020B0504020202020204" pitchFamily="34" charset="0"/>
              </a:rPr>
              <a:t>Analytics Press.</a:t>
            </a:r>
          </a:p>
          <a:p>
            <a:endParaRPr lang="en-US" sz="1600" dirty="0">
              <a:latin typeface="Avenir Next LT Pro" panose="020B0504020202020204" pitchFamily="34" charset="0"/>
            </a:endParaRPr>
          </a:p>
          <a:p>
            <a:r>
              <a:rPr lang="en-US" sz="1600" b="1" dirty="0">
                <a:latin typeface="Avenir Next LT Pro" panose="020B0504020202020204" pitchFamily="34" charset="0"/>
              </a:rPr>
              <a:t>Chart Suggestions- A Thought Starter</a:t>
            </a:r>
          </a:p>
          <a:p>
            <a:r>
              <a:rPr lang="en-US" sz="1600" dirty="0">
                <a:latin typeface="Avenir Next LT Pro" panose="020B05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https://extremepresentation.typepad.com/.a/6a00d8341bfd2e53ef01b7c736487a970b-pi</a:t>
            </a:r>
            <a:endParaRPr lang="en-US" sz="1600" dirty="0">
              <a:latin typeface="Avenir Next LT Pro" panose="020B0504020202020204" pitchFamily="34" charset="0"/>
            </a:endParaRPr>
          </a:p>
          <a:p>
            <a:endParaRPr lang="en-US" sz="1600" b="1" dirty="0">
              <a:latin typeface="Avenir Next LT Pro" panose="020B0504020202020204" pitchFamily="34" charset="0"/>
            </a:endParaRPr>
          </a:p>
          <a:p>
            <a:r>
              <a:rPr lang="en-US" sz="1600" b="1" dirty="0">
                <a:latin typeface="Avenir Next LT Pro" panose="020B0504020202020204" pitchFamily="34" charset="0"/>
              </a:rPr>
              <a:t>Slide Chooser- A Visual Decision Tool</a:t>
            </a:r>
          </a:p>
          <a:p>
            <a:r>
              <a:rPr lang="en-US" sz="1600" dirty="0">
                <a:latin typeface="Avenir Next LT Pro" panose="020B0504020202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https://extremepresentation.typepad.com/.a/6a00d8341bfd2e53ef01b8d0bfb4ec970c-pi</a:t>
            </a:r>
            <a:endParaRPr lang="en-US" sz="1600" dirty="0">
              <a:latin typeface="Avenir Next LT Pro" panose="020B0504020202020204" pitchFamily="34" charset="0"/>
            </a:endParaRPr>
          </a:p>
          <a:p>
            <a:endParaRPr lang="en-US" sz="1600" b="1" dirty="0">
              <a:latin typeface="Avenir Next LT Pro" panose="020B0504020202020204" pitchFamily="34" charset="0"/>
            </a:endParaRPr>
          </a:p>
          <a:p>
            <a:r>
              <a:rPr lang="en-US" sz="1600" b="1" dirty="0">
                <a:effectLst/>
                <a:latin typeface="Avenir Next LT Pro" panose="020B0504020202020204" pitchFamily="34" charset="0"/>
              </a:rPr>
              <a:t>The Top 18 Data Visualization Books That Should Be On Your Bookshelf</a:t>
            </a:r>
            <a:endParaRPr lang="en-US" sz="1600" b="1" dirty="0">
              <a:latin typeface="Avenir Next LT Pro" panose="020B0504020202020204" pitchFamily="34" charset="0"/>
              <a:hlinkClick r:id="rId6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r>
              <a:rPr lang="en-US" sz="1600" dirty="0">
                <a:latin typeface="Avenir Next LT Pro" panose="020B050402020202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https://www.datapine.com/blog/best-data-visualization-books/</a:t>
            </a:r>
            <a:endParaRPr lang="en-US" sz="1600" dirty="0">
              <a:latin typeface="Avenir Next LT Pro" panose="020B0504020202020204" pitchFamily="34" charset="0"/>
            </a:endParaRPr>
          </a:p>
          <a:p>
            <a:endParaRPr lang="en-US" sz="1600" dirty="0">
              <a:latin typeface="Avenir Next LT Pro" panose="020B0504020202020204" pitchFamily="34" charset="0"/>
            </a:endParaRPr>
          </a:p>
          <a:p>
            <a:r>
              <a:rPr lang="en-US" sz="1600" b="1" dirty="0">
                <a:latin typeface="Avenir Next LT Pro" panose="020B0504020202020204" pitchFamily="34" charset="0"/>
              </a:rPr>
              <a:t>DataViz Books Everyone Should Read</a:t>
            </a:r>
          </a:p>
          <a:p>
            <a:r>
              <a:rPr lang="en-US" sz="1600" dirty="0">
                <a:latin typeface="Avenir Next LT Pro" panose="020B0504020202020204" pitchFamily="34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https://informationisbeautiful.net/visualizations/dataviz-books/</a:t>
            </a:r>
            <a:endParaRPr lang="en-US" sz="1600" dirty="0">
              <a:latin typeface="Avenir Next LT Pro" panose="020B0504020202020204" pitchFamily="34" charset="0"/>
            </a:endParaRPr>
          </a:p>
          <a:p>
            <a:endParaRPr lang="en-US" sz="1600" dirty="0">
              <a:latin typeface="Avenir Next LT Pro" panose="020B0504020202020204" pitchFamily="34" charset="0"/>
            </a:endParaRPr>
          </a:p>
          <a:p>
            <a:endParaRPr lang="en-US" sz="1600" dirty="0">
              <a:latin typeface="Avenir Next LT Pro" panose="020B0504020202020204" pitchFamily="34" charset="0"/>
            </a:endParaRP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179843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Rectangle 88">
            <a:extLst>
              <a:ext uri="{FF2B5EF4-FFF2-40B4-BE49-F238E27FC236}">
                <a16:creationId xmlns:a16="http://schemas.microsoft.com/office/drawing/2014/main" id="{8D06CE56-3881-4ADA-8CEF-D18B02C242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57544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79F3C543-62EC-4433-9C93-A2CD8764E9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578652" y="4501201"/>
            <a:ext cx="11034696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93" name="Rectangle 92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5" name="Picture 84">
            <a:extLst>
              <a:ext uri="{FF2B5EF4-FFF2-40B4-BE49-F238E27FC236}">
                <a16:creationId xmlns:a16="http://schemas.microsoft.com/office/drawing/2014/main" id="{B4FC61F5-FF70-4B62-9AF5-B0206A8A29F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200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95" name="Rectangle 94">
            <a:extLst>
              <a:ext uri="{FF2B5EF4-FFF2-40B4-BE49-F238E27FC236}">
                <a16:creationId xmlns:a16="http://schemas.microsoft.com/office/drawing/2014/main" id="{A44CD100-6267-4E62-AA64-2182A3A6A1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3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8771A49-2A53-4461-A499-060EBBD197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189" y="-753400"/>
            <a:ext cx="7672915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dirty="0"/>
              <a:t>Thanks for your attention!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E96DEACE-F7FB-44EE-B83C-6B50E40EA181}"/>
              </a:ext>
            </a:extLst>
          </p:cNvPr>
          <p:cNvSpPr txBox="1">
            <a:spLocks/>
          </p:cNvSpPr>
          <p:nvPr/>
        </p:nvSpPr>
        <p:spPr>
          <a:xfrm>
            <a:off x="477980" y="4872922"/>
            <a:ext cx="4023359" cy="12081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R="0" lvl="0" fontAlgn="auto">
              <a:lnSpc>
                <a:spcPct val="110000"/>
              </a:lnSpc>
              <a:spcBef>
                <a:spcPts val="100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sz="2000" b="0" i="0" u="none" strike="noStrike" cap="none" spc="0" normalizeH="0" baseline="0" noProof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Feel free to reach out to me if you have any questions!</a:t>
            </a:r>
          </a:p>
        </p:txBody>
      </p:sp>
      <p:sp>
        <p:nvSpPr>
          <p:cNvPr id="97" name="Rectangle 96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9" name="Rectangle 98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177A12C-ED2E-4E51-8B52-4E44F300274B}"/>
              </a:ext>
            </a:extLst>
          </p:cNvPr>
          <p:cNvSpPr txBox="1"/>
          <p:nvPr/>
        </p:nvSpPr>
        <p:spPr>
          <a:xfrm>
            <a:off x="6853109" y="5530481"/>
            <a:ext cx="40957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3200" b="1" dirty="0"/>
              <a:t>      </a:t>
            </a:r>
            <a:endParaRPr lang="en-US" sz="3200" b="1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FFCDFF4-3A95-4868-B2EE-033523D4A006}"/>
              </a:ext>
            </a:extLst>
          </p:cNvPr>
          <p:cNvSpPr txBox="1"/>
          <p:nvPr/>
        </p:nvSpPr>
        <p:spPr>
          <a:xfrm>
            <a:off x="691998" y="2801742"/>
            <a:ext cx="3766671" cy="28469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endParaRPr lang="en-US" b="1" dirty="0"/>
          </a:p>
          <a:p>
            <a:pPr>
              <a:spcAft>
                <a:spcPts val="600"/>
              </a:spcAft>
            </a:pPr>
            <a:r>
              <a:rPr lang="en-US" b="1" dirty="0"/>
              <a:t>Sandy Avila</a:t>
            </a:r>
          </a:p>
          <a:p>
            <a:pPr>
              <a:spcAft>
                <a:spcPts val="600"/>
              </a:spcAft>
            </a:pPr>
            <a:r>
              <a:rPr lang="en-US" dirty="0"/>
              <a:t>Science Librarian</a:t>
            </a:r>
          </a:p>
          <a:p>
            <a:pPr>
              <a:spcAft>
                <a:spcPts val="600"/>
              </a:spcAft>
            </a:pPr>
            <a:r>
              <a:rPr lang="en-US" dirty="0">
                <a:hlinkClick r:id="rId3"/>
              </a:rPr>
              <a:t>Sandy.Avila@ucf.edu</a:t>
            </a:r>
            <a:endParaRPr lang="en-US" dirty="0"/>
          </a:p>
          <a:p>
            <a:pPr>
              <a:spcAft>
                <a:spcPts val="600"/>
              </a:spcAft>
            </a:pPr>
            <a:endParaRPr lang="en-US" dirty="0"/>
          </a:p>
          <a:p>
            <a:pPr>
              <a:spcAft>
                <a:spcPts val="600"/>
              </a:spcAft>
            </a:pPr>
            <a:endParaRPr lang="en-US" dirty="0"/>
          </a:p>
          <a:p>
            <a:pPr>
              <a:spcAft>
                <a:spcPts val="600"/>
              </a:spcAft>
            </a:pPr>
            <a:endParaRPr lang="en-US" dirty="0"/>
          </a:p>
          <a:p>
            <a:pPr>
              <a:spcAft>
                <a:spcPts val="600"/>
              </a:spcAft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607165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 up of a piece of paper with a pencil laying on top">
            <a:extLst>
              <a:ext uri="{FF2B5EF4-FFF2-40B4-BE49-F238E27FC236}">
                <a16:creationId xmlns:a16="http://schemas.microsoft.com/office/drawing/2014/main" id="{65810330-F0B5-43C9-BC34-094FFB5C052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018"/>
          <a:stretch/>
        </p:blipFill>
        <p:spPr>
          <a:xfrm>
            <a:off x="17" y="10"/>
            <a:ext cx="5709903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AB2EA78-AEB3-469B-9025-3B17201A457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09920" y="84455"/>
            <a:ext cx="6410943" cy="839470"/>
          </a:xfrm>
        </p:spPr>
        <p:txBody>
          <a:bodyPr>
            <a:normAutofit/>
          </a:bodyPr>
          <a:lstStyle/>
          <a:p>
            <a:r>
              <a:rPr lang="en-US" sz="3800" dirty="0">
                <a:solidFill>
                  <a:srgbClr val="FFFFFF"/>
                </a:solidFill>
              </a:rPr>
              <a:t>What is data visualization?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16A0CFB-55E3-4730-897A-2B3E31C8217A}"/>
              </a:ext>
            </a:extLst>
          </p:cNvPr>
          <p:cNvSpPr txBox="1"/>
          <p:nvPr/>
        </p:nvSpPr>
        <p:spPr>
          <a:xfrm>
            <a:off x="6096000" y="1089303"/>
            <a:ext cx="558165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Some standard definitions:</a:t>
            </a:r>
          </a:p>
          <a:p>
            <a:endParaRPr lang="en-US" dirty="0"/>
          </a:p>
          <a:p>
            <a:r>
              <a:rPr lang="en-US" dirty="0"/>
              <a:t>“ data visualization is anything that converts data sources into a visual representation.”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“...the graphic representation of data.”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73C702E-14F8-4523-83F7-D86DACA9FC84}"/>
              </a:ext>
            </a:extLst>
          </p:cNvPr>
          <p:cNvSpPr txBox="1"/>
          <p:nvPr/>
        </p:nvSpPr>
        <p:spPr>
          <a:xfrm>
            <a:off x="6000741" y="3695700"/>
            <a:ext cx="625793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Data Visualization is an umbrella term for the following: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Information visualization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Scientific  visualization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Infographics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But not to be confused with Visual Analytics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C553538-4A2B-4EB3-9F81-F69196FA8A8C}"/>
              </a:ext>
            </a:extLst>
          </p:cNvPr>
          <p:cNvCxnSpPr/>
          <p:nvPr/>
        </p:nvCxnSpPr>
        <p:spPr>
          <a:xfrm>
            <a:off x="6096000" y="3429000"/>
            <a:ext cx="568642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314396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23DA7759-3209-4FE2-96D1-4EEDD81E9E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94433" y="2"/>
            <a:ext cx="849328" cy="357668"/>
          </a:xfrm>
          <a:custGeom>
            <a:avLst/>
            <a:gdLst/>
            <a:ahLst/>
            <a:cxnLst/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41460DAD-8769-4C9F-9C8C-BB0443909D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23536" y="5717905"/>
            <a:ext cx="1771609" cy="1140095"/>
          </a:xfrm>
          <a:custGeom>
            <a:avLst/>
            <a:gdLst/>
            <a:ahLst/>
            <a:cxnLst/>
            <a:rect l="l" t="t" r="r" b="b"/>
            <a:pathLst>
              <a:path w="1771609" h="1140095">
                <a:moveTo>
                  <a:pt x="1561721" y="763041"/>
                </a:moveTo>
                <a:cubicBezTo>
                  <a:pt x="1585506" y="760324"/>
                  <a:pt x="1609722" y="771249"/>
                  <a:pt x="1623024" y="792810"/>
                </a:cubicBezTo>
                <a:cubicBezTo>
                  <a:pt x="1656300" y="850065"/>
                  <a:pt x="1685920" y="909291"/>
                  <a:pt x="1711735" y="970132"/>
                </a:cubicBezTo>
                <a:lnTo>
                  <a:pt x="1771609" y="1140095"/>
                </a:lnTo>
                <a:lnTo>
                  <a:pt x="1637225" y="1140095"/>
                </a:lnTo>
                <a:lnTo>
                  <a:pt x="1594820" y="1019711"/>
                </a:lnTo>
                <a:cubicBezTo>
                  <a:pt x="1571072" y="963753"/>
                  <a:pt x="1543818" y="909282"/>
                  <a:pt x="1513200" y="856627"/>
                </a:cubicBezTo>
                <a:cubicBezTo>
                  <a:pt x="1496379" y="825834"/>
                  <a:pt x="1507704" y="787236"/>
                  <a:pt x="1538499" y="770415"/>
                </a:cubicBezTo>
                <a:cubicBezTo>
                  <a:pt x="1545912" y="766367"/>
                  <a:pt x="1553792" y="763946"/>
                  <a:pt x="1561721" y="763041"/>
                </a:cubicBezTo>
                <a:close/>
                <a:moveTo>
                  <a:pt x="933455" y="161309"/>
                </a:moveTo>
                <a:cubicBezTo>
                  <a:pt x="941693" y="161855"/>
                  <a:pt x="949959" y="164025"/>
                  <a:pt x="957797" y="167970"/>
                </a:cubicBezTo>
                <a:cubicBezTo>
                  <a:pt x="1076184" y="227289"/>
                  <a:pt x="1186759" y="301068"/>
                  <a:pt x="1286982" y="387616"/>
                </a:cubicBezTo>
                <a:cubicBezTo>
                  <a:pt x="1313547" y="410457"/>
                  <a:pt x="1316566" y="450510"/>
                  <a:pt x="1293725" y="477075"/>
                </a:cubicBezTo>
                <a:cubicBezTo>
                  <a:pt x="1281638" y="491137"/>
                  <a:pt x="1263998" y="499204"/>
                  <a:pt x="1245453" y="499154"/>
                </a:cubicBezTo>
                <a:lnTo>
                  <a:pt x="1245167" y="499154"/>
                </a:lnTo>
                <a:cubicBezTo>
                  <a:pt x="1229965" y="499301"/>
                  <a:pt x="1215220" y="493956"/>
                  <a:pt x="1203638" y="484104"/>
                </a:cubicBezTo>
                <a:cubicBezTo>
                  <a:pt x="1111407" y="404300"/>
                  <a:pt x="1009633" y="336248"/>
                  <a:pt x="900647" y="281508"/>
                </a:cubicBezTo>
                <a:cubicBezTo>
                  <a:pt x="869295" y="265726"/>
                  <a:pt x="856672" y="227516"/>
                  <a:pt x="872454" y="196164"/>
                </a:cubicBezTo>
                <a:cubicBezTo>
                  <a:pt x="884290" y="172650"/>
                  <a:pt x="908742" y="159670"/>
                  <a:pt x="933455" y="161309"/>
                </a:cubicBezTo>
                <a:close/>
                <a:moveTo>
                  <a:pt x="256260" y="29"/>
                </a:moveTo>
                <a:cubicBezTo>
                  <a:pt x="322331" y="427"/>
                  <a:pt x="388378" y="4909"/>
                  <a:pt x="454020" y="13474"/>
                </a:cubicBezTo>
                <a:cubicBezTo>
                  <a:pt x="488793" y="17752"/>
                  <a:pt x="513514" y="49409"/>
                  <a:pt x="509236" y="84182"/>
                </a:cubicBezTo>
                <a:cubicBezTo>
                  <a:pt x="505303" y="116151"/>
                  <a:pt x="478038" y="140098"/>
                  <a:pt x="445829" y="139871"/>
                </a:cubicBezTo>
                <a:cubicBezTo>
                  <a:pt x="443027" y="139899"/>
                  <a:pt x="440227" y="139740"/>
                  <a:pt x="437447" y="139395"/>
                </a:cubicBezTo>
                <a:cubicBezTo>
                  <a:pt x="316592" y="123615"/>
                  <a:pt x="194247" y="122878"/>
                  <a:pt x="73211" y="137204"/>
                </a:cubicBezTo>
                <a:cubicBezTo>
                  <a:pt x="38532" y="142545"/>
                  <a:pt x="6090" y="118762"/>
                  <a:pt x="749" y="84082"/>
                </a:cubicBezTo>
                <a:cubicBezTo>
                  <a:pt x="-4591" y="49403"/>
                  <a:pt x="19192" y="16961"/>
                  <a:pt x="53871" y="11621"/>
                </a:cubicBezTo>
                <a:cubicBezTo>
                  <a:pt x="55358" y="11392"/>
                  <a:pt x="56852" y="11216"/>
                  <a:pt x="58352" y="11093"/>
                </a:cubicBezTo>
                <a:cubicBezTo>
                  <a:pt x="124093" y="3319"/>
                  <a:pt x="190189" y="-369"/>
                  <a:pt x="256260" y="29"/>
                </a:cubicBez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38" name="Rectangle 37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Freeform: Shape 39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7693F75B-016E-44C2-AC15-CCC4AD150DDF}"/>
              </a:ext>
            </a:extLst>
          </p:cNvPr>
          <p:cNvSpPr txBox="1">
            <a:spLocks/>
          </p:cNvSpPr>
          <p:nvPr/>
        </p:nvSpPr>
        <p:spPr>
          <a:xfrm>
            <a:off x="4447308" y="591344"/>
            <a:ext cx="6906491" cy="55856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/>
            <a:r>
              <a:rPr lang="en-US" sz="2000" b="1" dirty="0"/>
              <a:t>Information visualization</a:t>
            </a:r>
          </a:p>
          <a:p>
            <a:pPr marL="0" indent="0">
              <a:buNone/>
            </a:pPr>
            <a:r>
              <a:rPr lang="en-US" sz="2000" dirty="0"/>
              <a:t>“</a:t>
            </a:r>
            <a:r>
              <a:rPr lang="en-US" sz="2000" i="0" dirty="0">
                <a:effectLst/>
              </a:rPr>
              <a:t>is the process of representing data in a visual and meaningful way so that a user can better understand it</a:t>
            </a:r>
            <a:r>
              <a:rPr lang="en-US" sz="2000" dirty="0"/>
              <a:t>” &amp; “it </a:t>
            </a:r>
            <a:r>
              <a:rPr lang="en-US" sz="2000" b="0" i="0" dirty="0">
                <a:effectLst/>
              </a:rPr>
              <a:t>plays an important role in making data </a:t>
            </a:r>
            <a:r>
              <a:rPr lang="en-US" sz="2000" b="1" i="1" dirty="0">
                <a:effectLst/>
              </a:rPr>
              <a:t>digestible</a:t>
            </a:r>
            <a:r>
              <a:rPr lang="en-US" sz="2000" b="0" i="0" dirty="0">
                <a:effectLst/>
              </a:rPr>
              <a:t> and turning raw information into </a:t>
            </a:r>
            <a:r>
              <a:rPr lang="en-US" sz="2000" b="1" i="1" dirty="0">
                <a:effectLst/>
              </a:rPr>
              <a:t>actionable</a:t>
            </a:r>
            <a:r>
              <a:rPr lang="en-US" sz="2000" b="1" i="0" dirty="0">
                <a:effectLst/>
              </a:rPr>
              <a:t> </a:t>
            </a:r>
            <a:r>
              <a:rPr lang="en-US" sz="2000" b="0" i="0" dirty="0">
                <a:effectLst/>
              </a:rPr>
              <a:t>insights”</a:t>
            </a:r>
            <a:endParaRPr lang="en-US" sz="2000" dirty="0"/>
          </a:p>
          <a:p>
            <a:pPr marL="57150"/>
            <a:endParaRPr lang="en-US" sz="2000" b="1" dirty="0"/>
          </a:p>
          <a:p>
            <a:pPr marL="285750"/>
            <a:r>
              <a:rPr lang="en-US" sz="2000" b="1" dirty="0"/>
              <a:t>Scientific  visualization</a:t>
            </a:r>
          </a:p>
          <a:p>
            <a:pPr marL="0" indent="0">
              <a:buNone/>
            </a:pPr>
            <a:r>
              <a:rPr lang="en-US" sz="2000" dirty="0"/>
              <a:t>“is </a:t>
            </a:r>
            <a:r>
              <a:rPr lang="en-US" sz="2000" b="0" i="0" dirty="0">
                <a:effectLst/>
              </a:rPr>
              <a:t>the practice of producing graphical representations of scientific phenomena as a means of gaining understanding and insight into the data”</a:t>
            </a:r>
            <a:endParaRPr lang="en-US" sz="2000" b="1" dirty="0"/>
          </a:p>
          <a:p>
            <a:pPr marL="285750"/>
            <a:endParaRPr lang="en-US" sz="2000" b="1" dirty="0"/>
          </a:p>
          <a:p>
            <a:pPr marL="285750"/>
            <a:r>
              <a:rPr lang="en-US" sz="2000" b="1" dirty="0"/>
              <a:t>Infographics</a:t>
            </a:r>
          </a:p>
          <a:p>
            <a:pPr marL="0" indent="0">
              <a:buNone/>
            </a:pPr>
            <a:r>
              <a:rPr lang="en-US" sz="2000" dirty="0"/>
              <a:t>“</a:t>
            </a:r>
            <a:r>
              <a:rPr lang="en-US" sz="2000" i="0" dirty="0">
                <a:effectLst/>
              </a:rPr>
              <a:t>graphic visual representations of information, data, or knowledge intended to present information quickly and clearly”</a:t>
            </a:r>
            <a:endParaRPr lang="en-US" sz="2000" dirty="0"/>
          </a:p>
        </p:txBody>
      </p:sp>
      <p:sp>
        <p:nvSpPr>
          <p:cNvPr id="42" name="Arc 4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5C7178AD-AA70-45EB-845B-6444BCBED21D}"/>
              </a:ext>
            </a:extLst>
          </p:cNvPr>
          <p:cNvSpPr txBox="1">
            <a:spLocks/>
          </p:cNvSpPr>
          <p:nvPr/>
        </p:nvSpPr>
        <p:spPr>
          <a:xfrm>
            <a:off x="220109" y="848772"/>
            <a:ext cx="3200400" cy="44611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600"/>
              </a:spcAft>
            </a:pPr>
            <a:r>
              <a:rPr lang="en-US" kern="1200" dirty="0">
                <a:latin typeface="+mj-lt"/>
                <a:ea typeface="+mj-ea"/>
                <a:cs typeface="+mj-cs"/>
              </a:rPr>
              <a:t>The </a:t>
            </a:r>
          </a:p>
          <a:p>
            <a:pPr algn="ctr">
              <a:spcAft>
                <a:spcPts val="600"/>
              </a:spcAft>
            </a:pPr>
            <a:r>
              <a:rPr lang="en-US" kern="1200" dirty="0">
                <a:latin typeface="+mj-lt"/>
                <a:ea typeface="+mj-ea"/>
                <a:cs typeface="+mj-cs"/>
              </a:rPr>
              <a:t>Umbrella Terms </a:t>
            </a:r>
          </a:p>
        </p:txBody>
      </p:sp>
    </p:spTree>
    <p:extLst>
      <p:ext uri="{BB962C8B-B14F-4D97-AF65-F5344CB8AC3E}">
        <p14:creationId xmlns:p14="http://schemas.microsoft.com/office/powerpoint/2010/main" val="36899871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23DA7759-3209-4FE2-96D1-4EEDD81E9E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94433" y="2"/>
            <a:ext cx="849328" cy="357668"/>
          </a:xfrm>
          <a:custGeom>
            <a:avLst/>
            <a:gdLst/>
            <a:ahLst/>
            <a:cxnLst/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Freeform: Shape 46">
            <a:extLst>
              <a:ext uri="{FF2B5EF4-FFF2-40B4-BE49-F238E27FC236}">
                <a16:creationId xmlns:a16="http://schemas.microsoft.com/office/drawing/2014/main" id="{41460DAD-8769-4C9F-9C8C-BB0443909D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23536" y="5717905"/>
            <a:ext cx="1771609" cy="1140095"/>
          </a:xfrm>
          <a:custGeom>
            <a:avLst/>
            <a:gdLst/>
            <a:ahLst/>
            <a:cxnLst/>
            <a:rect l="l" t="t" r="r" b="b"/>
            <a:pathLst>
              <a:path w="1771609" h="1140095">
                <a:moveTo>
                  <a:pt x="1561721" y="763041"/>
                </a:moveTo>
                <a:cubicBezTo>
                  <a:pt x="1585506" y="760324"/>
                  <a:pt x="1609722" y="771249"/>
                  <a:pt x="1623024" y="792810"/>
                </a:cubicBezTo>
                <a:cubicBezTo>
                  <a:pt x="1656300" y="850065"/>
                  <a:pt x="1685920" y="909291"/>
                  <a:pt x="1711735" y="970132"/>
                </a:cubicBezTo>
                <a:lnTo>
                  <a:pt x="1771609" y="1140095"/>
                </a:lnTo>
                <a:lnTo>
                  <a:pt x="1637225" y="1140095"/>
                </a:lnTo>
                <a:lnTo>
                  <a:pt x="1594820" y="1019711"/>
                </a:lnTo>
                <a:cubicBezTo>
                  <a:pt x="1571072" y="963753"/>
                  <a:pt x="1543818" y="909282"/>
                  <a:pt x="1513200" y="856627"/>
                </a:cubicBezTo>
                <a:cubicBezTo>
                  <a:pt x="1496379" y="825834"/>
                  <a:pt x="1507704" y="787236"/>
                  <a:pt x="1538499" y="770415"/>
                </a:cubicBezTo>
                <a:cubicBezTo>
                  <a:pt x="1545912" y="766367"/>
                  <a:pt x="1553792" y="763946"/>
                  <a:pt x="1561721" y="763041"/>
                </a:cubicBezTo>
                <a:close/>
                <a:moveTo>
                  <a:pt x="933455" y="161309"/>
                </a:moveTo>
                <a:cubicBezTo>
                  <a:pt x="941693" y="161855"/>
                  <a:pt x="949959" y="164025"/>
                  <a:pt x="957797" y="167970"/>
                </a:cubicBezTo>
                <a:cubicBezTo>
                  <a:pt x="1076184" y="227289"/>
                  <a:pt x="1186759" y="301068"/>
                  <a:pt x="1286982" y="387616"/>
                </a:cubicBezTo>
                <a:cubicBezTo>
                  <a:pt x="1313547" y="410457"/>
                  <a:pt x="1316566" y="450510"/>
                  <a:pt x="1293725" y="477075"/>
                </a:cubicBezTo>
                <a:cubicBezTo>
                  <a:pt x="1281638" y="491137"/>
                  <a:pt x="1263998" y="499204"/>
                  <a:pt x="1245453" y="499154"/>
                </a:cubicBezTo>
                <a:lnTo>
                  <a:pt x="1245167" y="499154"/>
                </a:lnTo>
                <a:cubicBezTo>
                  <a:pt x="1229965" y="499301"/>
                  <a:pt x="1215220" y="493956"/>
                  <a:pt x="1203638" y="484104"/>
                </a:cubicBezTo>
                <a:cubicBezTo>
                  <a:pt x="1111407" y="404300"/>
                  <a:pt x="1009633" y="336248"/>
                  <a:pt x="900647" y="281508"/>
                </a:cubicBezTo>
                <a:cubicBezTo>
                  <a:pt x="869295" y="265726"/>
                  <a:pt x="856672" y="227516"/>
                  <a:pt x="872454" y="196164"/>
                </a:cubicBezTo>
                <a:cubicBezTo>
                  <a:pt x="884290" y="172650"/>
                  <a:pt x="908742" y="159670"/>
                  <a:pt x="933455" y="161309"/>
                </a:cubicBezTo>
                <a:close/>
                <a:moveTo>
                  <a:pt x="256260" y="29"/>
                </a:moveTo>
                <a:cubicBezTo>
                  <a:pt x="322331" y="427"/>
                  <a:pt x="388378" y="4909"/>
                  <a:pt x="454020" y="13474"/>
                </a:cubicBezTo>
                <a:cubicBezTo>
                  <a:pt x="488793" y="17752"/>
                  <a:pt x="513514" y="49409"/>
                  <a:pt x="509236" y="84182"/>
                </a:cubicBezTo>
                <a:cubicBezTo>
                  <a:pt x="505303" y="116151"/>
                  <a:pt x="478038" y="140098"/>
                  <a:pt x="445829" y="139871"/>
                </a:cubicBezTo>
                <a:cubicBezTo>
                  <a:pt x="443027" y="139899"/>
                  <a:pt x="440227" y="139740"/>
                  <a:pt x="437447" y="139395"/>
                </a:cubicBezTo>
                <a:cubicBezTo>
                  <a:pt x="316592" y="123615"/>
                  <a:pt x="194247" y="122878"/>
                  <a:pt x="73211" y="137204"/>
                </a:cubicBezTo>
                <a:cubicBezTo>
                  <a:pt x="38532" y="142545"/>
                  <a:pt x="6090" y="118762"/>
                  <a:pt x="749" y="84082"/>
                </a:cubicBezTo>
                <a:cubicBezTo>
                  <a:pt x="-4591" y="49403"/>
                  <a:pt x="19192" y="16961"/>
                  <a:pt x="53871" y="11621"/>
                </a:cubicBezTo>
                <a:cubicBezTo>
                  <a:pt x="55358" y="11392"/>
                  <a:pt x="56852" y="11216"/>
                  <a:pt x="58352" y="11093"/>
                </a:cubicBezTo>
                <a:cubicBezTo>
                  <a:pt x="124093" y="3319"/>
                  <a:pt x="190189" y="-369"/>
                  <a:pt x="256260" y="29"/>
                </a:cubicBez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49" name="Rectangle 48">
            <a:extLst>
              <a:ext uri="{FF2B5EF4-FFF2-40B4-BE49-F238E27FC236}">
                <a16:creationId xmlns:a16="http://schemas.microsoft.com/office/drawing/2014/main" id="{DB304A14-32D0-4873-B914-423ED7B8DA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3755B1F9-C095-4651-811B-9D97963A1A14}"/>
              </a:ext>
            </a:extLst>
          </p:cNvPr>
          <p:cNvSpPr txBox="1">
            <a:spLocks/>
          </p:cNvSpPr>
          <p:nvPr/>
        </p:nvSpPr>
        <p:spPr>
          <a:xfrm>
            <a:off x="1895145" y="-60601"/>
            <a:ext cx="729653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600"/>
              </a:spcAft>
            </a:pPr>
            <a:r>
              <a:rPr lang="en-US" kern="1200" dirty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Why 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d</a:t>
            </a:r>
            <a:r>
              <a:rPr lang="en-US" kern="1200" dirty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o we visualize data?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F75398-4DB9-46C2-BD48-FE4A05C2C83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74897" y="1325563"/>
            <a:ext cx="7364730" cy="5110163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sz="2000" dirty="0"/>
              <a:t>Visuals commit to long term memory easier than text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dirty="0"/>
              <a:t>Visuals can tell stories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dirty="0"/>
              <a:t>Visuals reveal patterns, trends, changes, and correlations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b="1" dirty="0"/>
              <a:t>Visuals can simplify complex information....by processing information faster by the brain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dirty="0"/>
              <a:t>“to convert slow reasoning tasks into fast perception tasks” 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dirty="0"/>
              <a:t>“to perceive relative difference....with </a:t>
            </a:r>
            <a:r>
              <a:rPr lang="en-US" sz="2000" b="1" dirty="0"/>
              <a:t>pre-attentive processing</a:t>
            </a:r>
            <a:r>
              <a:rPr lang="en-US" sz="2000" dirty="0"/>
              <a:t>”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3A0EB49-744D-4030-AB1F-577E9EA07DD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218" r="6673"/>
          <a:stretch/>
        </p:blipFill>
        <p:spPr>
          <a:xfrm>
            <a:off x="7650480" y="2323100"/>
            <a:ext cx="4541520" cy="4534899"/>
          </a:xfrm>
          <a:custGeom>
            <a:avLst/>
            <a:gdLst/>
            <a:ahLst/>
            <a:cxnLst/>
            <a:rect l="l" t="t" r="r" b="b"/>
            <a:pathLst>
              <a:path w="5570706" h="5562584">
                <a:moveTo>
                  <a:pt x="3374687" y="0"/>
                </a:moveTo>
                <a:cubicBezTo>
                  <a:pt x="4190094" y="0"/>
                  <a:pt x="4937956" y="289196"/>
                  <a:pt x="5521301" y="770615"/>
                </a:cubicBezTo>
                <a:lnTo>
                  <a:pt x="5570706" y="815517"/>
                </a:lnTo>
                <a:lnTo>
                  <a:pt x="5570706" y="5562584"/>
                </a:lnTo>
                <a:lnTo>
                  <a:pt x="808135" y="5562584"/>
                </a:lnTo>
                <a:lnTo>
                  <a:pt x="770615" y="5521302"/>
                </a:lnTo>
                <a:cubicBezTo>
                  <a:pt x="289196" y="4937957"/>
                  <a:pt x="0" y="4190095"/>
                  <a:pt x="0" y="3374687"/>
                </a:cubicBezTo>
                <a:cubicBezTo>
                  <a:pt x="0" y="1510899"/>
                  <a:pt x="1510899" y="0"/>
                  <a:pt x="3374687" y="0"/>
                </a:cubicBezTo>
                <a:close/>
              </a:path>
            </a:pathLst>
          </a:custGeom>
        </p:spPr>
      </p:pic>
      <p:sp>
        <p:nvSpPr>
          <p:cNvPr id="51" name="Oval 50">
            <a:extLst>
              <a:ext uri="{FF2B5EF4-FFF2-40B4-BE49-F238E27FC236}">
                <a16:creationId xmlns:a16="http://schemas.microsoft.com/office/drawing/2014/main" id="{1D460C86-854F-4FB3-ABC2-E823D8FEB9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43451" y="1656147"/>
            <a:ext cx="546100" cy="5461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Arc 52">
            <a:extLst>
              <a:ext uri="{FF2B5EF4-FFF2-40B4-BE49-F238E27FC236}">
                <a16:creationId xmlns:a16="http://schemas.microsoft.com/office/drawing/2014/main" id="{BB48116A-278A-4CC5-89D3-9DE8E8FF12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34739" y="587516"/>
            <a:ext cx="2987899" cy="2987899"/>
          </a:xfrm>
          <a:prstGeom prst="arc">
            <a:avLst>
              <a:gd name="adj1" fmla="val 15817365"/>
              <a:gd name="adj2" fmla="val 178138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0013410-7D42-48DA-9125-E10FDA307D1E}"/>
              </a:ext>
            </a:extLst>
          </p:cNvPr>
          <p:cNvSpPr txBox="1"/>
          <p:nvPr/>
        </p:nvSpPr>
        <p:spPr>
          <a:xfrm>
            <a:off x="6643451" y="1536699"/>
            <a:ext cx="824149" cy="93027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15515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D5A87E0-B7D3-4C33-860D-30C73E1AF62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917" t="25038" r="26749" b="21629"/>
          <a:stretch/>
        </p:blipFill>
        <p:spPr>
          <a:xfrm>
            <a:off x="1685360" y="1052195"/>
            <a:ext cx="8687929" cy="488696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69FAC08-2B36-446E-B8BE-E85C60E6FD7F}"/>
              </a:ext>
            </a:extLst>
          </p:cNvPr>
          <p:cNvSpPr txBox="1"/>
          <p:nvPr/>
        </p:nvSpPr>
        <p:spPr>
          <a:xfrm>
            <a:off x="1028700" y="6034405"/>
            <a:ext cx="1090612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https://www.esri.com/videos/watch?videoid=1k7sryECatk&amp;title=data-visualization-for-spatial-analysis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E831E29-4487-4483-896F-FFB0F8029D2B}"/>
              </a:ext>
            </a:extLst>
          </p:cNvPr>
          <p:cNvSpPr txBox="1"/>
          <p:nvPr/>
        </p:nvSpPr>
        <p:spPr>
          <a:xfrm>
            <a:off x="66675" y="364847"/>
            <a:ext cx="1205865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/>
              <a:t>Can you quickly tell me what the largest value on this screen is? </a:t>
            </a:r>
          </a:p>
        </p:txBody>
      </p:sp>
    </p:spTree>
    <p:extLst>
      <p:ext uri="{BB962C8B-B14F-4D97-AF65-F5344CB8AC3E}">
        <p14:creationId xmlns:p14="http://schemas.microsoft.com/office/powerpoint/2010/main" val="29095979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11BC9082-48CB-449D-BE91-BAD8A3866E5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660EDA7-AA9D-4DBC-9E76-409B7A62DAC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672" t="25972" r="21641" b="22778"/>
          <a:stretch/>
        </p:blipFill>
        <p:spPr>
          <a:xfrm>
            <a:off x="988227" y="1219378"/>
            <a:ext cx="10215546" cy="493395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EA26BB6-2075-44FF-99AC-6BD9AA5FBE8F}"/>
              </a:ext>
            </a:extLst>
          </p:cNvPr>
          <p:cNvSpPr txBox="1"/>
          <p:nvPr/>
        </p:nvSpPr>
        <p:spPr>
          <a:xfrm>
            <a:off x="0" y="259318"/>
            <a:ext cx="12192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/>
              <a:t>In looking at this same information, using length as the visual marker....the largest value is immediately evident.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D39AF12-58A1-4277-A206-F17855595DB5}"/>
              </a:ext>
            </a:extLst>
          </p:cNvPr>
          <p:cNvSpPr txBox="1"/>
          <p:nvPr/>
        </p:nvSpPr>
        <p:spPr>
          <a:xfrm>
            <a:off x="771526" y="6229350"/>
            <a:ext cx="110013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https://www.esri.com/videos/watch?videoid=1k7sryECatk&amp;title=data-visualization-for-spatial-analysis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649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 up of text on a whiteboard&#10;&#10;Description automatically generated">
            <a:extLst>
              <a:ext uri="{FF2B5EF4-FFF2-40B4-BE49-F238E27FC236}">
                <a16:creationId xmlns:a16="http://schemas.microsoft.com/office/drawing/2014/main" id="{6B67FEE3-BD46-460E-8031-73D59D52508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10" r="39767"/>
          <a:stretch/>
        </p:blipFill>
        <p:spPr>
          <a:xfrm rot="5400000">
            <a:off x="3343909" y="-915988"/>
            <a:ext cx="5323205" cy="8987155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49CB60B4-07B6-4F46-9685-F559480F78A9}"/>
              </a:ext>
            </a:extLst>
          </p:cNvPr>
          <p:cNvSpPr txBox="1">
            <a:spLocks/>
          </p:cNvSpPr>
          <p:nvPr/>
        </p:nvSpPr>
        <p:spPr>
          <a:xfrm>
            <a:off x="209550" y="160814"/>
            <a:ext cx="11591925" cy="915987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i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800" b="1" i="0" dirty="0">
                <a:latin typeface="Avenir Next LT Pro" panose="020B0504020202020204" pitchFamily="34" charset="0"/>
              </a:rPr>
              <a:t>So how long have we really been doing this?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53AF2B3-6D1C-4EC7-9BB0-1F9C72C6D354}"/>
              </a:ext>
            </a:extLst>
          </p:cNvPr>
          <p:cNvSpPr txBox="1"/>
          <p:nvPr/>
        </p:nvSpPr>
        <p:spPr>
          <a:xfrm>
            <a:off x="1364298" y="6239192"/>
            <a:ext cx="993457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Few, S. (2009). </a:t>
            </a:r>
            <a:r>
              <a:rPr lang="en-US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Now you see it: simple visualization techniques for quantitative analysis. Pg. 14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70174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text on a whiteboard&#10;&#10;Description automatically generated">
            <a:extLst>
              <a:ext uri="{FF2B5EF4-FFF2-40B4-BE49-F238E27FC236}">
                <a16:creationId xmlns:a16="http://schemas.microsoft.com/office/drawing/2014/main" id="{4B5C5258-8BAC-4B91-92B9-51A77776C5B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22" t="13519" r="32639" b="8333"/>
          <a:stretch/>
        </p:blipFill>
        <p:spPr>
          <a:xfrm rot="5400000">
            <a:off x="3777633" y="109346"/>
            <a:ext cx="4266428" cy="711634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8C5F087-BE70-4278-8671-1F162950DC85}"/>
              </a:ext>
            </a:extLst>
          </p:cNvPr>
          <p:cNvSpPr txBox="1"/>
          <p:nvPr/>
        </p:nvSpPr>
        <p:spPr>
          <a:xfrm>
            <a:off x="0" y="409575"/>
            <a:ext cx="1205865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800" b="1" dirty="0">
                <a:solidFill>
                  <a:prstClr val="black"/>
                </a:solidFill>
                <a:latin typeface="Tw Cen MT"/>
              </a:rPr>
              <a:t>The End Goal for Why we Visualize Data</a:t>
            </a:r>
            <a:endParaRPr kumimoji="0" lang="en-US" sz="3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79F2D7A-0EB2-422D-9460-CE610375D1FC}"/>
              </a:ext>
            </a:extLst>
          </p:cNvPr>
          <p:cNvSpPr txBox="1"/>
          <p:nvPr/>
        </p:nvSpPr>
        <p:spPr>
          <a:xfrm>
            <a:off x="1269048" y="5924555"/>
            <a:ext cx="993457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Few, S. (2009). </a:t>
            </a:r>
            <a:r>
              <a:rPr lang="en-US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Now you see it: simple visualization techniques for quantitative analysis. Pg. 12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4025468"/>
      </p:ext>
    </p:extLst>
  </p:cSld>
  <p:clrMapOvr>
    <a:masterClrMapping/>
  </p:clrMapOvr>
</p:sld>
</file>

<file path=ppt/theme/theme1.xml><?xml version="1.0" encoding="utf-8"?>
<a:theme xmlns:a="http://schemas.openxmlformats.org/drawingml/2006/main" name="ShapesVTI">
  <a:themeElements>
    <a:clrScheme name="Office">
      <a:dk1>
        <a:srgbClr val="000000"/>
      </a:dk1>
      <a:lt1>
        <a:srgbClr val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Festival">
      <a:majorFont>
        <a:latin typeface="Tw Cen MT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hapesVTI" id="{C78D20FD-A872-4243-8597-B534C62538FF}" vid="{7CAFCCF9-7834-41D6-B6AB-7D225A18A4E9}"/>
    </a:ext>
  </a:extLst>
</a:theme>
</file>

<file path=ppt/theme/theme2.xml><?xml version="1.0" encoding="utf-8"?>
<a:theme xmlns:a="http://schemas.openxmlformats.org/drawingml/2006/main" name="BrushVTI">
  <a:themeElements>
    <a:clrScheme name="AnalogousFromRegularSeed_2SEEDS">
      <a:dk1>
        <a:srgbClr val="000000"/>
      </a:dk1>
      <a:lt1>
        <a:srgbClr val="FFFFFF"/>
      </a:lt1>
      <a:dk2>
        <a:srgbClr val="244041"/>
      </a:dk2>
      <a:lt2>
        <a:srgbClr val="ECEDF0"/>
      </a:lt2>
      <a:accent1>
        <a:srgbClr val="B8A014"/>
      </a:accent1>
      <a:accent2>
        <a:srgbClr val="E77C29"/>
      </a:accent2>
      <a:accent3>
        <a:srgbClr val="87AE1F"/>
      </a:accent3>
      <a:accent4>
        <a:srgbClr val="176ED5"/>
      </a:accent4>
      <a:accent5>
        <a:srgbClr val="4E54EB"/>
      </a:accent5>
      <a:accent6>
        <a:srgbClr val="8047DE"/>
      </a:accent6>
      <a:hlink>
        <a:srgbClr val="7481D0"/>
      </a:hlink>
      <a:folHlink>
        <a:srgbClr val="878787"/>
      </a:folHlink>
    </a:clrScheme>
    <a:fontScheme name="Custom 3">
      <a:majorFont>
        <a:latin typeface="Elephant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rushVTI" id="{7102FA3A-9D7B-4497-8C4B-FB535AAFDE06}" vid="{C6D41F62-6FAB-440A-BEC7-CB7BF190811F}"/>
    </a:ext>
  </a:extLst>
</a:theme>
</file>

<file path=ppt/theme/theme3.xml><?xml version="1.0" encoding="utf-8"?>
<a:theme xmlns:a="http://schemas.openxmlformats.org/drawingml/2006/main" name="AccentBoxVTI">
  <a:themeElements>
    <a:clrScheme name="AnalogousFromLightSeedLeftStep">
      <a:dk1>
        <a:srgbClr val="000000"/>
      </a:dk1>
      <a:lt1>
        <a:srgbClr val="FFFFFF"/>
      </a:lt1>
      <a:dk2>
        <a:srgbClr val="243441"/>
      </a:dk2>
      <a:lt2>
        <a:srgbClr val="E7E8E2"/>
      </a:lt2>
      <a:accent1>
        <a:srgbClr val="9992CA"/>
      </a:accent1>
      <a:accent2>
        <a:srgbClr val="7A8EBF"/>
      </a:accent2>
      <a:accent3>
        <a:srgbClr val="7CABBF"/>
      </a:accent3>
      <a:accent4>
        <a:srgbClr val="6FAEA6"/>
      </a:accent4>
      <a:accent5>
        <a:srgbClr val="7EAF95"/>
      </a:accent5>
      <a:accent6>
        <a:srgbClr val="72B275"/>
      </a:accent6>
      <a:hlink>
        <a:srgbClr val="808752"/>
      </a:hlink>
      <a:folHlink>
        <a:srgbClr val="7F7F7F"/>
      </a:folHlink>
    </a:clrScheme>
    <a:fontScheme name="Avenir">
      <a:majorFont>
        <a:latin typeface="Avenir Next LT Pro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ccentBoxVTI" id="{9F778A78-DC9A-453A-A82D-A75CAD503E15}" vid="{EA961113-7CC4-4569-8A6A-7BC2C1E2F401}"/>
    </a:ext>
  </a:extLst>
</a:theme>
</file>

<file path=ppt/theme/themeOverride1.xml><?xml version="1.0" encoding="utf-8"?>
<a:themeOverride xmlns:a="http://schemas.openxmlformats.org/drawingml/2006/main">
  <a:clrScheme name="Parcel">
    <a:dk1>
      <a:srgbClr val="000000"/>
    </a:dk1>
    <a:lt1>
      <a:srgbClr val="FFFFFF"/>
    </a:lt1>
    <a:dk2>
      <a:srgbClr val="4A5356"/>
    </a:dk2>
    <a:lt2>
      <a:srgbClr val="E8E3CE"/>
    </a:lt2>
    <a:accent1>
      <a:srgbClr val="F6A21D"/>
    </a:accent1>
    <a:accent2>
      <a:srgbClr val="9BAFB5"/>
    </a:accent2>
    <a:accent3>
      <a:srgbClr val="C96731"/>
    </a:accent3>
    <a:accent4>
      <a:srgbClr val="9CA383"/>
    </a:accent4>
    <a:accent5>
      <a:srgbClr val="87795D"/>
    </a:accent5>
    <a:accent6>
      <a:srgbClr val="A0988C"/>
    </a:accent6>
    <a:hlink>
      <a:srgbClr val="00B0F0"/>
    </a:hlink>
    <a:folHlink>
      <a:srgbClr val="738F97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13</TotalTime>
  <Words>844</Words>
  <Application>Microsoft Office PowerPoint</Application>
  <PresentationFormat>Widescreen</PresentationFormat>
  <Paragraphs>133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25</vt:i4>
      </vt:variant>
    </vt:vector>
  </HeadingPairs>
  <TitlesOfParts>
    <vt:vector size="35" baseType="lpstr">
      <vt:lpstr>Arial</vt:lpstr>
      <vt:lpstr>Avenir Next LT Pro</vt:lpstr>
      <vt:lpstr>Calibri</vt:lpstr>
      <vt:lpstr>Century Gothic</vt:lpstr>
      <vt:lpstr>Elephant</vt:lpstr>
      <vt:lpstr>Tw Cen MT</vt:lpstr>
      <vt:lpstr>Wingdings</vt:lpstr>
      <vt:lpstr>ShapesVTI</vt:lpstr>
      <vt:lpstr>BrushVTI</vt:lpstr>
      <vt:lpstr>AccentBoxVTI</vt:lpstr>
      <vt:lpstr>Data Visualization:  The What, Why, &amp; How</vt:lpstr>
      <vt:lpstr>Today’s Agenda</vt:lpstr>
      <vt:lpstr>What is data visualization?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How do we visualize data?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ArcGIS Story Maps</vt:lpstr>
      <vt:lpstr>PowerPoint Presentation</vt:lpstr>
      <vt:lpstr>References </vt:lpstr>
      <vt:lpstr>Thanks for your attention!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Data Visualization:  The What, Why, &amp; How</dc:title>
  <dc:creator>Sandy Avila</dc:creator>
  <cp:lastModifiedBy>Sandy Avila</cp:lastModifiedBy>
  <cp:revision>2</cp:revision>
  <dcterms:created xsi:type="dcterms:W3CDTF">2020-08-11T01:57:30Z</dcterms:created>
  <dcterms:modified xsi:type="dcterms:W3CDTF">2020-08-11T02:11:21Z</dcterms:modified>
</cp:coreProperties>
</file>