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9144000" cy="6858000"/>
  <p:embeddedFontLst>
    <p:embeddedFont>
      <p:font typeface="Calibri" panose="020F0502020204030204" pitchFamily="34" charset="0"/>
      <p:regular r:id="rId26"/>
      <p:bold r:id="rId27"/>
      <p:italic r:id="rId28"/>
      <p:boldItalic r:id="rId29"/>
    </p:embeddedFont>
    <p:embeddedFont>
      <p:font typeface="Helvetica Neue"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31" autoAdjust="0"/>
  </p:normalViewPr>
  <p:slideViewPr>
    <p:cSldViewPr snapToGrid="0">
      <p:cViewPr varScale="1">
        <p:scale>
          <a:sx n="99" d="100"/>
          <a:sy n="99" d="100"/>
        </p:scale>
        <p:origin x="13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5504fbd8d_4_15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85504fbd8d_4_15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i="1" dirty="0">
              <a:latin typeface="Arial"/>
              <a:ea typeface="Arial"/>
              <a:cs typeface="Arial"/>
              <a:sym typeface="Arial"/>
            </a:endParaRPr>
          </a:p>
          <a:p>
            <a:pPr marL="0" lvl="0" indent="0" algn="l" rtl="0">
              <a:spcBef>
                <a:spcPts val="0"/>
              </a:spcBef>
              <a:spcAft>
                <a:spcPts val="0"/>
              </a:spcAft>
              <a:buNone/>
            </a:pPr>
            <a:endParaRPr dirty="0"/>
          </a:p>
        </p:txBody>
      </p:sp>
      <p:sp>
        <p:nvSpPr>
          <p:cNvPr id="148" name="Google Shape;148;g85504fbd8d_4_151: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c08c489e75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c08c489e75_0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241" name="Google Shape;241;gc08c489e75_0_0: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c08c489e75_0_3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c08c489e75_0_3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dirty="0">
              <a:highlight>
                <a:schemeClr val="lt1"/>
              </a:highlight>
            </a:endParaRPr>
          </a:p>
        </p:txBody>
      </p:sp>
      <p:sp>
        <p:nvSpPr>
          <p:cNvPr id="250" name="Google Shape;250;gc08c489e75_0_31: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c08afdccc9_1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c08afdccc9_1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gc08afdccc9_1_0: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08c489e75_0_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c08c489e75_0_1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5" name="Google Shape;265;gc08c489e75_0_11: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c08c489e75_0_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c08c489e75_0_2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gc08c489e75_0_21: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bfc5cf2743_0_5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bfc5cf2743_0_53: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050" dirty="0">
              <a:solidFill>
                <a:srgbClr val="333333"/>
              </a:solidFill>
              <a:highlight>
                <a:srgbClr val="FFFFFF"/>
              </a:highlight>
              <a:latin typeface="Droid Sans"/>
              <a:ea typeface="Droid Sans"/>
              <a:cs typeface="Droid Sans"/>
              <a:sym typeface="Droid Sans"/>
            </a:endParaRPr>
          </a:p>
        </p:txBody>
      </p:sp>
      <p:sp>
        <p:nvSpPr>
          <p:cNvPr id="283" name="Google Shape;283;gbfc5cf2743_0_53: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bfc5cf2743_0_7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bfc5cf2743_0_7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dirty="0"/>
          </a:p>
        </p:txBody>
      </p:sp>
      <p:sp>
        <p:nvSpPr>
          <p:cNvPr id="293" name="Google Shape;293;gbfc5cf2743_0_71: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08c489e75_0_4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08c489e75_0_43: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3" name="Google Shape;303;gc08c489e75_0_43: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c0802b2945_0_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c0802b2945_0_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12" name="Google Shape;312;gc0802b2945_0_9: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c0802b2945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c0802b2945_0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0" name="Google Shape;320;gc0802b2945_0_0: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beef961b5d_0_27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beef961b5d_0_276: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0" name="Google Shape;160;gbeef961b5d_0_276: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c6ad64ad21_0_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c6ad64ad21_0_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8" name="Google Shape;328;gc6ad64ad21_0_1: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5504fbd8d_4_412: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5504fbd8d_4_412: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85504fbd8d_4_412: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83b6f359aa_0_18: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83b6f359aa_0_18:notes"/>
          <p:cNvSpPr>
            <a:spLocks noGrp="1" noRot="1" noChangeAspect="1"/>
          </p:cNvSpPr>
          <p:nvPr>
            <p:ph type="sldImg" idx="2"/>
          </p:nvPr>
        </p:nvSpPr>
        <p:spPr>
          <a:xfrm>
            <a:off x="1414463" y="857250"/>
            <a:ext cx="23145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eef961b5d_0_29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eef961b5d_0_298: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gbeef961b5d_0_298: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bf90b4e85e_0_9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bf90b4e85e_0_9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gbf90b4e85e_0_91: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bfc5cf2743_0_1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bfc5cf2743_0_12: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4" name="Google Shape;194;gbfc5cf2743_0_12: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c2b7d581a3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c2b7d581a3_0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203" name="Google Shape;203;gc2b7d581a3_0_0: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c2b7d581a3_0_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c2b7d581a3_0_1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2" name="Google Shape;212;gc2b7d581a3_0_14: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2b7d581a3_0_3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c2b7d581a3_0_3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 name="Google Shape;222;gc2b7d581a3_0_39: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bfc5cf2743_0_2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bfc5cf2743_0_2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2" name="Google Shape;232;gbfc5cf2743_0_29: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1"/>
          <p:cNvSpPr>
            <a:spLocks noGrp="1"/>
          </p:cNvSpPr>
          <p:nvPr>
            <p:ph type="pic" idx="2"/>
          </p:nvPr>
        </p:nvSpPr>
        <p:spPr>
          <a:xfrm>
            <a:off x="3887391" y="740570"/>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2400"/>
              <a:buFont typeface="Arial"/>
              <a:buNone/>
              <a:defRPr sz="2400" b="0" i="0" u="none" strike="noStrike" cap="none">
                <a:solidFill>
                  <a:schemeClr val="lt1"/>
                </a:solidFill>
                <a:latin typeface="Helvetica Neue"/>
                <a:ea typeface="Helvetica Neue"/>
                <a:cs typeface="Helvetica Neue"/>
                <a:sym typeface="Helvetica Neue"/>
              </a:defRPr>
            </a:lvl1pPr>
            <a:lvl2pPr marR="0" lvl="1" algn="l" rtl="0">
              <a:lnSpc>
                <a:spcPct val="90000"/>
              </a:lnSpc>
              <a:spcBef>
                <a:spcPts val="375"/>
              </a:spcBef>
              <a:spcAft>
                <a:spcPts val="0"/>
              </a:spcAft>
              <a:buClr>
                <a:schemeClr val="lt1"/>
              </a:buClr>
              <a:buSzPts val="2100"/>
              <a:buFont typeface="Arial"/>
              <a:buNone/>
              <a:defRPr sz="2100" b="0" i="0" u="none" strike="noStrike" cap="none">
                <a:solidFill>
                  <a:schemeClr val="lt1"/>
                </a:solidFill>
                <a:latin typeface="Helvetica Neue"/>
                <a:ea typeface="Helvetica Neue"/>
                <a:cs typeface="Helvetica Neue"/>
                <a:sym typeface="Helvetica Neue"/>
              </a:defRPr>
            </a:lvl2pPr>
            <a:lvl3pPr marR="0" lvl="2" algn="l" rtl="0">
              <a:lnSpc>
                <a:spcPct val="90000"/>
              </a:lnSpc>
              <a:spcBef>
                <a:spcPts val="375"/>
              </a:spcBef>
              <a:spcAft>
                <a:spcPts val="0"/>
              </a:spcAft>
              <a:buClr>
                <a:schemeClr val="lt1"/>
              </a:buClr>
              <a:buSzPts val="1800"/>
              <a:buFont typeface="Arial"/>
              <a:buNone/>
              <a:defRPr sz="1800" b="0" i="0" u="none" strike="noStrike" cap="none">
                <a:solidFill>
                  <a:schemeClr val="lt1"/>
                </a:solidFill>
                <a:latin typeface="Helvetica Neue"/>
                <a:ea typeface="Helvetica Neue"/>
                <a:cs typeface="Helvetica Neue"/>
                <a:sym typeface="Helvetica Neue"/>
              </a:defRPr>
            </a:lvl3pPr>
            <a:lvl4pPr marR="0" lvl="3"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Helvetica Neue"/>
                <a:ea typeface="Helvetica Neue"/>
                <a:cs typeface="Helvetica Neue"/>
                <a:sym typeface="Helvetica Neue"/>
              </a:defRPr>
            </a:lvl4pPr>
            <a:lvl5pPr marR="0" lvl="4"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67" name="Google Shape;67;p1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1200"/>
              <a:buNone/>
              <a:defRPr sz="1200"/>
            </a:lvl1pPr>
            <a:lvl2pPr marL="914400" lvl="1" indent="-228600" algn="l">
              <a:lnSpc>
                <a:spcPct val="90000"/>
              </a:lnSpc>
              <a:spcBef>
                <a:spcPts val="375"/>
              </a:spcBef>
              <a:spcAft>
                <a:spcPts val="0"/>
              </a:spcAft>
              <a:buClr>
                <a:schemeClr val="lt1"/>
              </a:buClr>
              <a:buSzPts val="1050"/>
              <a:buNone/>
              <a:defRPr sz="1050"/>
            </a:lvl2pPr>
            <a:lvl3pPr marL="1371600" lvl="2" indent="-228600" algn="l">
              <a:lnSpc>
                <a:spcPct val="90000"/>
              </a:lnSpc>
              <a:spcBef>
                <a:spcPts val="375"/>
              </a:spcBef>
              <a:spcAft>
                <a:spcPts val="0"/>
              </a:spcAft>
              <a:buClr>
                <a:schemeClr val="lt1"/>
              </a:buClr>
              <a:buSzPts val="900"/>
              <a:buNone/>
              <a:defRPr sz="900"/>
            </a:lvl3pPr>
            <a:lvl4pPr marL="1828800" lvl="3" indent="-228600" algn="l">
              <a:lnSpc>
                <a:spcPct val="90000"/>
              </a:lnSpc>
              <a:spcBef>
                <a:spcPts val="375"/>
              </a:spcBef>
              <a:spcAft>
                <a:spcPts val="0"/>
              </a:spcAft>
              <a:buClr>
                <a:schemeClr val="lt1"/>
              </a:buClr>
              <a:buSzPts val="750"/>
              <a:buNone/>
              <a:defRPr sz="750"/>
            </a:lvl4pPr>
            <a:lvl5pPr marL="2286000" lvl="4" indent="-228600" algn="l">
              <a:lnSpc>
                <a:spcPct val="90000"/>
              </a:lnSpc>
              <a:spcBef>
                <a:spcPts val="375"/>
              </a:spcBef>
              <a:spcAft>
                <a:spcPts val="0"/>
              </a:spcAft>
              <a:buClr>
                <a:schemeClr val="lt1"/>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68" name="Google Shape;68;p11"/>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9" name="Google Shape;69;p11"/>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0" name="Google Shape;70;p11"/>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74" name="Google Shape;74;p12"/>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5" name="Google Shape;75;p12"/>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6" name="Google Shape;76;p12"/>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lt1"/>
              </a:buClr>
              <a:buSzPts val="4500"/>
              <a:buFont typeface="Helvetica Neue"/>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750"/>
              </a:spcBef>
              <a:spcAft>
                <a:spcPts val="0"/>
              </a:spcAft>
              <a:buClr>
                <a:schemeClr val="lt1"/>
              </a:buClr>
              <a:buSzPts val="1800"/>
              <a:buNone/>
              <a:defRPr sz="1800"/>
            </a:lvl1pPr>
            <a:lvl2pPr lvl="1" algn="ctr" rtl="0">
              <a:lnSpc>
                <a:spcPct val="90000"/>
              </a:lnSpc>
              <a:spcBef>
                <a:spcPts val="375"/>
              </a:spcBef>
              <a:spcAft>
                <a:spcPts val="0"/>
              </a:spcAft>
              <a:buClr>
                <a:schemeClr val="lt1"/>
              </a:buClr>
              <a:buSzPts val="1500"/>
              <a:buNone/>
              <a:defRPr sz="1500"/>
            </a:lvl2pPr>
            <a:lvl3pPr lvl="2" algn="ctr" rtl="0">
              <a:lnSpc>
                <a:spcPct val="90000"/>
              </a:lnSpc>
              <a:spcBef>
                <a:spcPts val="375"/>
              </a:spcBef>
              <a:spcAft>
                <a:spcPts val="0"/>
              </a:spcAft>
              <a:buClr>
                <a:schemeClr val="lt1"/>
              </a:buClr>
              <a:buSzPts val="1350"/>
              <a:buNone/>
              <a:defRPr sz="1350"/>
            </a:lvl3pPr>
            <a:lvl4pPr lvl="3" algn="ctr" rtl="0">
              <a:lnSpc>
                <a:spcPct val="90000"/>
              </a:lnSpc>
              <a:spcBef>
                <a:spcPts val="375"/>
              </a:spcBef>
              <a:spcAft>
                <a:spcPts val="0"/>
              </a:spcAft>
              <a:buClr>
                <a:schemeClr val="lt1"/>
              </a:buClr>
              <a:buSzPts val="1200"/>
              <a:buNone/>
              <a:defRPr sz="1200"/>
            </a:lvl4pPr>
            <a:lvl5pPr lvl="4" algn="ctr" rtl="0">
              <a:lnSpc>
                <a:spcPct val="90000"/>
              </a:lnSpc>
              <a:spcBef>
                <a:spcPts val="375"/>
              </a:spcBef>
              <a:spcAft>
                <a:spcPts val="0"/>
              </a:spcAft>
              <a:buClr>
                <a:schemeClr val="lt1"/>
              </a:buClr>
              <a:buSzPts val="1200"/>
              <a:buNone/>
              <a:defRPr sz="1200"/>
            </a:lvl5pPr>
            <a:lvl6pPr lvl="5" algn="ctr" rtl="0">
              <a:lnSpc>
                <a:spcPct val="90000"/>
              </a:lnSpc>
              <a:spcBef>
                <a:spcPts val="375"/>
              </a:spcBef>
              <a:spcAft>
                <a:spcPts val="0"/>
              </a:spcAft>
              <a:buClr>
                <a:schemeClr val="lt1"/>
              </a:buClr>
              <a:buSzPts val="1200"/>
              <a:buNone/>
              <a:defRPr sz="1200"/>
            </a:lvl6pPr>
            <a:lvl7pPr lvl="6" algn="ctr" rtl="0">
              <a:lnSpc>
                <a:spcPct val="90000"/>
              </a:lnSpc>
              <a:spcBef>
                <a:spcPts val="375"/>
              </a:spcBef>
              <a:spcAft>
                <a:spcPts val="0"/>
              </a:spcAft>
              <a:buClr>
                <a:schemeClr val="lt1"/>
              </a:buClr>
              <a:buSzPts val="1200"/>
              <a:buNone/>
              <a:defRPr sz="1200"/>
            </a:lvl7pPr>
            <a:lvl8pPr lvl="7" algn="ctr" rtl="0">
              <a:lnSpc>
                <a:spcPct val="90000"/>
              </a:lnSpc>
              <a:spcBef>
                <a:spcPts val="375"/>
              </a:spcBef>
              <a:spcAft>
                <a:spcPts val="0"/>
              </a:spcAft>
              <a:buClr>
                <a:schemeClr val="lt1"/>
              </a:buClr>
              <a:buSzPts val="1200"/>
              <a:buNone/>
              <a:defRPr sz="1200"/>
            </a:lvl8pPr>
            <a:lvl9pPr lvl="8" algn="ctr" rtl="0">
              <a:lnSpc>
                <a:spcPct val="90000"/>
              </a:lnSpc>
              <a:spcBef>
                <a:spcPts val="375"/>
              </a:spcBef>
              <a:spcAft>
                <a:spcPts val="0"/>
              </a:spcAft>
              <a:buClr>
                <a:schemeClr val="lt1"/>
              </a:buClr>
              <a:buSzPts val="1200"/>
              <a:buNone/>
              <a:defRPr sz="1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86" name="Google Shape;86;p15"/>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7" name="Google Shape;87;p15"/>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15"/>
          <p:cNvSpPr txBox="1">
            <a:spLocks noGrp="1"/>
          </p:cNvSpPr>
          <p:nvPr>
            <p:ph type="sldNum" idx="12"/>
          </p:nvPr>
        </p:nvSpPr>
        <p:spPr>
          <a:xfrm>
            <a:off x="76912" y="4925990"/>
            <a:ext cx="5517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1"/>
                </a:solidFill>
                <a:latin typeface="Calibri"/>
                <a:ea typeface="Calibri"/>
                <a:cs typeface="Calibri"/>
                <a:sym typeface="Calibri"/>
              </a:defRPr>
            </a:lvl2pPr>
            <a:lvl3pPr marL="0" marR="0" lvl="2" indent="0" algn="l" rtl="0">
              <a:spcBef>
                <a:spcPts val="0"/>
              </a:spcBef>
              <a:buNone/>
              <a:defRPr sz="1800" b="0" i="0" u="none" strike="noStrike" cap="none">
                <a:solidFill>
                  <a:schemeClr val="lt1"/>
                </a:solidFill>
                <a:latin typeface="Calibri"/>
                <a:ea typeface="Calibri"/>
                <a:cs typeface="Calibri"/>
                <a:sym typeface="Calibri"/>
              </a:defRPr>
            </a:lvl3pPr>
            <a:lvl4pPr marL="0" marR="0" lvl="3" indent="0" algn="l" rtl="0">
              <a:spcBef>
                <a:spcPts val="0"/>
              </a:spcBef>
              <a:buNone/>
              <a:defRPr sz="1800" b="0" i="0" u="none" strike="noStrike" cap="none">
                <a:solidFill>
                  <a:schemeClr val="lt1"/>
                </a:solidFill>
                <a:latin typeface="Calibri"/>
                <a:ea typeface="Calibri"/>
                <a:cs typeface="Calibri"/>
                <a:sym typeface="Calibri"/>
              </a:defRPr>
            </a:lvl4pPr>
            <a:lvl5pPr marL="0" marR="0" lvl="4" indent="0" algn="l" rtl="0">
              <a:spcBef>
                <a:spcPts val="0"/>
              </a:spcBef>
              <a:buNone/>
              <a:defRPr sz="1800" b="0" i="0" u="none" strike="noStrike" cap="none">
                <a:solidFill>
                  <a:schemeClr val="lt1"/>
                </a:solidFill>
                <a:latin typeface="Calibri"/>
                <a:ea typeface="Calibri"/>
                <a:cs typeface="Calibri"/>
                <a:sym typeface="Calibri"/>
              </a:defRPr>
            </a:lvl5pPr>
            <a:lvl6pPr marL="0" marR="0" lvl="5" indent="0" algn="l" rtl="0">
              <a:spcBef>
                <a:spcPts val="0"/>
              </a:spcBef>
              <a:buNone/>
              <a:defRPr sz="1800" b="0" i="0" u="none" strike="noStrike" cap="none">
                <a:solidFill>
                  <a:schemeClr val="lt1"/>
                </a:solidFill>
                <a:latin typeface="Calibri"/>
                <a:ea typeface="Calibri"/>
                <a:cs typeface="Calibri"/>
                <a:sym typeface="Calibri"/>
              </a:defRPr>
            </a:lvl6pPr>
            <a:lvl7pPr marL="0" marR="0" lvl="6" indent="0" algn="l" rtl="0">
              <a:spcBef>
                <a:spcPts val="0"/>
              </a:spcBef>
              <a:buNone/>
              <a:defRPr sz="1800" b="0" i="0" u="none" strike="noStrike" cap="none">
                <a:solidFill>
                  <a:schemeClr val="lt1"/>
                </a:solidFill>
                <a:latin typeface="Calibri"/>
                <a:ea typeface="Calibri"/>
                <a:cs typeface="Calibri"/>
                <a:sym typeface="Calibri"/>
              </a:defRPr>
            </a:lvl7pPr>
            <a:lvl8pPr marL="0" marR="0" lvl="7" indent="0" algn="l" rtl="0">
              <a:spcBef>
                <a:spcPts val="0"/>
              </a:spcBef>
              <a:buNone/>
              <a:defRPr sz="1800" b="0" i="0" u="none" strike="noStrike" cap="none">
                <a:solidFill>
                  <a:schemeClr val="lt1"/>
                </a:solidFill>
                <a:latin typeface="Calibri"/>
                <a:ea typeface="Calibri"/>
                <a:cs typeface="Calibri"/>
                <a:sym typeface="Calibri"/>
              </a:defRPr>
            </a:lvl8pPr>
            <a:lvl9pPr marL="0" marR="0" lvl="8" indent="0" algn="l" rtl="0">
              <a:spcBef>
                <a:spcPts val="0"/>
              </a:spcBef>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9"/>
        <p:cNvGrpSpPr/>
        <p:nvPr/>
      </p:nvGrpSpPr>
      <p:grpSpPr>
        <a:xfrm>
          <a:off x="0" y="0"/>
          <a:ext cx="0" cy="0"/>
          <a:chOff x="0" y="0"/>
          <a:chExt cx="0" cy="0"/>
        </a:xfrm>
      </p:grpSpPr>
      <p:sp>
        <p:nvSpPr>
          <p:cNvPr id="90" name="Google Shape;90;p16"/>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1"/>
                </a:solidFill>
                <a:latin typeface="Calibri"/>
                <a:ea typeface="Calibri"/>
                <a:cs typeface="Calibri"/>
                <a:sym typeface="Calibri"/>
              </a:defRPr>
            </a:lvl2pPr>
            <a:lvl3pPr marL="0" marR="0" lvl="2" indent="0" algn="l" rtl="0">
              <a:spcBef>
                <a:spcPts val="0"/>
              </a:spcBef>
              <a:buNone/>
              <a:defRPr sz="1800" b="0" i="0" u="none" strike="noStrike" cap="none">
                <a:solidFill>
                  <a:schemeClr val="lt1"/>
                </a:solidFill>
                <a:latin typeface="Calibri"/>
                <a:ea typeface="Calibri"/>
                <a:cs typeface="Calibri"/>
                <a:sym typeface="Calibri"/>
              </a:defRPr>
            </a:lvl3pPr>
            <a:lvl4pPr marL="0" marR="0" lvl="3" indent="0" algn="l" rtl="0">
              <a:spcBef>
                <a:spcPts val="0"/>
              </a:spcBef>
              <a:buNone/>
              <a:defRPr sz="1800" b="0" i="0" u="none" strike="noStrike" cap="none">
                <a:solidFill>
                  <a:schemeClr val="lt1"/>
                </a:solidFill>
                <a:latin typeface="Calibri"/>
                <a:ea typeface="Calibri"/>
                <a:cs typeface="Calibri"/>
                <a:sym typeface="Calibri"/>
              </a:defRPr>
            </a:lvl4pPr>
            <a:lvl5pPr marL="0" marR="0" lvl="4" indent="0" algn="l" rtl="0">
              <a:spcBef>
                <a:spcPts val="0"/>
              </a:spcBef>
              <a:buNone/>
              <a:defRPr sz="1800" b="0" i="0" u="none" strike="noStrike" cap="none">
                <a:solidFill>
                  <a:schemeClr val="lt1"/>
                </a:solidFill>
                <a:latin typeface="Calibri"/>
                <a:ea typeface="Calibri"/>
                <a:cs typeface="Calibri"/>
                <a:sym typeface="Calibri"/>
              </a:defRPr>
            </a:lvl5pPr>
            <a:lvl6pPr marL="0" marR="0" lvl="5" indent="0" algn="l" rtl="0">
              <a:spcBef>
                <a:spcPts val="0"/>
              </a:spcBef>
              <a:buNone/>
              <a:defRPr sz="1800" b="0" i="0" u="none" strike="noStrike" cap="none">
                <a:solidFill>
                  <a:schemeClr val="lt1"/>
                </a:solidFill>
                <a:latin typeface="Calibri"/>
                <a:ea typeface="Calibri"/>
                <a:cs typeface="Calibri"/>
                <a:sym typeface="Calibri"/>
              </a:defRPr>
            </a:lvl6pPr>
            <a:lvl7pPr marL="0" marR="0" lvl="6" indent="0" algn="l" rtl="0">
              <a:spcBef>
                <a:spcPts val="0"/>
              </a:spcBef>
              <a:buNone/>
              <a:defRPr sz="1800" b="0" i="0" u="none" strike="noStrike" cap="none">
                <a:solidFill>
                  <a:schemeClr val="lt1"/>
                </a:solidFill>
                <a:latin typeface="Calibri"/>
                <a:ea typeface="Calibri"/>
                <a:cs typeface="Calibri"/>
                <a:sym typeface="Calibri"/>
              </a:defRPr>
            </a:lvl7pPr>
            <a:lvl8pPr marL="0" marR="0" lvl="7" indent="0" algn="l" rtl="0">
              <a:spcBef>
                <a:spcPts val="0"/>
              </a:spcBef>
              <a:buNone/>
              <a:defRPr sz="1800" b="0" i="0" u="none" strike="noStrike" cap="none">
                <a:solidFill>
                  <a:schemeClr val="lt1"/>
                </a:solidFill>
                <a:latin typeface="Calibri"/>
                <a:ea typeface="Calibri"/>
                <a:cs typeface="Calibri"/>
                <a:sym typeface="Calibri"/>
              </a:defRPr>
            </a:lvl8pPr>
            <a:lvl9pPr marL="0" marR="0" lvl="8" indent="0" algn="l" rtl="0">
              <a:spcBef>
                <a:spcPts val="0"/>
              </a:spcBef>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1" name="Google Shape;91;p16"/>
          <p:cNvSpPr txBox="1"/>
          <p:nvPr/>
        </p:nvSpPr>
        <p:spPr>
          <a:xfrm>
            <a:off x="406581" y="273845"/>
            <a:ext cx="7096500" cy="1072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3300"/>
              <a:buFont typeface="Helvetica Neue"/>
              <a:buNone/>
            </a:pPr>
            <a:endParaRPr sz="3300" b="0" i="0" u="none">
              <a:solidFill>
                <a:schemeClr val="lt1"/>
              </a:solidFill>
              <a:latin typeface="Helvetica Neue"/>
              <a:ea typeface="Helvetica Neue"/>
              <a:cs typeface="Helvetica Neue"/>
              <a:sym typeface="Helvetica Neue"/>
            </a:endParaRPr>
          </a:p>
        </p:txBody>
      </p:sp>
      <p:sp>
        <p:nvSpPr>
          <p:cNvPr id="92" name="Google Shape;92;p16"/>
          <p:cNvSpPr>
            <a:spLocks noGrp="1"/>
          </p:cNvSpPr>
          <p:nvPr>
            <p:ph type="chart" idx="2"/>
          </p:nvPr>
        </p:nvSpPr>
        <p:spPr>
          <a:xfrm>
            <a:off x="406581" y="1454922"/>
            <a:ext cx="8472600" cy="3038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Helvetica Neue"/>
                <a:ea typeface="Helvetica Neue"/>
                <a:cs typeface="Helvetica Neue"/>
                <a:sym typeface="Helvetica Neue"/>
              </a:defRPr>
            </a:lvl1pPr>
            <a:lvl2pPr marR="0" lvl="1"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R="0" lvl="2"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R="0" lvl="3"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4pPr>
            <a:lvl5pPr marR="0" lvl="4"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R="0" lvl="6"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R="0" lvl="7"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R="0" lvl="8"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17"/>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5" name="Google Shape;95;p17"/>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6" name="Google Shape;96;p17"/>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18"/>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00" name="Google Shape;100;p18"/>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1" name="Google Shape;101;p18"/>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2" name="Google Shape;102;p18"/>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623888" y="1282305"/>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Helvetica Neue"/>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19"/>
          <p:cNvSpPr txBox="1">
            <a:spLocks noGrp="1"/>
          </p:cNvSpPr>
          <p:nvPr>
            <p:ph type="body" idx="1"/>
          </p:nvPr>
        </p:nvSpPr>
        <p:spPr>
          <a:xfrm>
            <a:off x="623888" y="3442099"/>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800"/>
              <a:buNone/>
              <a:defRPr sz="1800">
                <a:solidFill>
                  <a:schemeClr val="lt1"/>
                </a:solidFill>
              </a:defRPr>
            </a:lvl1pPr>
            <a:lvl2pPr marL="914400" lvl="1" indent="-228600" algn="l" rtl="0">
              <a:lnSpc>
                <a:spcPct val="90000"/>
              </a:lnSpc>
              <a:spcBef>
                <a:spcPts val="375"/>
              </a:spcBef>
              <a:spcAft>
                <a:spcPts val="0"/>
              </a:spcAft>
              <a:buClr>
                <a:schemeClr val="lt1"/>
              </a:buClr>
              <a:buSzPts val="1500"/>
              <a:buNone/>
              <a:defRPr sz="1500">
                <a:solidFill>
                  <a:schemeClr val="lt1"/>
                </a:solidFill>
              </a:defRPr>
            </a:lvl2pPr>
            <a:lvl3pPr marL="1371600" lvl="2" indent="-228600" algn="l" rtl="0">
              <a:lnSpc>
                <a:spcPct val="90000"/>
              </a:lnSpc>
              <a:spcBef>
                <a:spcPts val="375"/>
              </a:spcBef>
              <a:spcAft>
                <a:spcPts val="0"/>
              </a:spcAft>
              <a:buClr>
                <a:schemeClr val="lt1"/>
              </a:buClr>
              <a:buSzPts val="1350"/>
              <a:buNone/>
              <a:defRPr sz="1350">
                <a:solidFill>
                  <a:schemeClr val="lt1"/>
                </a:solidFill>
              </a:defRPr>
            </a:lvl3pPr>
            <a:lvl4pPr marL="1828800" lvl="3" indent="-228600" algn="l" rtl="0">
              <a:lnSpc>
                <a:spcPct val="90000"/>
              </a:lnSpc>
              <a:spcBef>
                <a:spcPts val="375"/>
              </a:spcBef>
              <a:spcAft>
                <a:spcPts val="0"/>
              </a:spcAft>
              <a:buClr>
                <a:schemeClr val="lt1"/>
              </a:buClr>
              <a:buSzPts val="1200"/>
              <a:buNone/>
              <a:defRPr sz="1200">
                <a:solidFill>
                  <a:schemeClr val="lt1"/>
                </a:solidFill>
              </a:defRPr>
            </a:lvl4pPr>
            <a:lvl5pPr marL="2286000" lvl="4" indent="-228600" algn="l" rtl="0">
              <a:lnSpc>
                <a:spcPct val="90000"/>
              </a:lnSpc>
              <a:spcBef>
                <a:spcPts val="375"/>
              </a:spcBef>
              <a:spcAft>
                <a:spcPts val="0"/>
              </a:spcAft>
              <a:buClr>
                <a:schemeClr val="lt1"/>
              </a:buClr>
              <a:buSzPts val="1200"/>
              <a:buNone/>
              <a:defRPr sz="1200">
                <a:solidFill>
                  <a:schemeClr val="lt1"/>
                </a:solidFill>
              </a:defRPr>
            </a:lvl5pPr>
            <a:lvl6pPr marL="2743200" lvl="5" indent="-228600" algn="l" rtl="0">
              <a:lnSpc>
                <a:spcPct val="90000"/>
              </a:lnSpc>
              <a:spcBef>
                <a:spcPts val="375"/>
              </a:spcBef>
              <a:spcAft>
                <a:spcPts val="0"/>
              </a:spcAft>
              <a:buClr>
                <a:schemeClr val="lt1"/>
              </a:buClr>
              <a:buSzPts val="1200"/>
              <a:buNone/>
              <a:defRPr sz="1200">
                <a:solidFill>
                  <a:schemeClr val="lt1"/>
                </a:solidFill>
              </a:defRPr>
            </a:lvl6pPr>
            <a:lvl7pPr marL="3200400" lvl="6" indent="-228600" algn="l" rtl="0">
              <a:lnSpc>
                <a:spcPct val="90000"/>
              </a:lnSpc>
              <a:spcBef>
                <a:spcPts val="375"/>
              </a:spcBef>
              <a:spcAft>
                <a:spcPts val="0"/>
              </a:spcAft>
              <a:buClr>
                <a:schemeClr val="lt1"/>
              </a:buClr>
              <a:buSzPts val="1200"/>
              <a:buNone/>
              <a:defRPr sz="1200">
                <a:solidFill>
                  <a:schemeClr val="lt1"/>
                </a:solidFill>
              </a:defRPr>
            </a:lvl7pPr>
            <a:lvl8pPr marL="3657600" lvl="7" indent="-228600" algn="l" rtl="0">
              <a:lnSpc>
                <a:spcPct val="90000"/>
              </a:lnSpc>
              <a:spcBef>
                <a:spcPts val="375"/>
              </a:spcBef>
              <a:spcAft>
                <a:spcPts val="0"/>
              </a:spcAft>
              <a:buClr>
                <a:schemeClr val="lt1"/>
              </a:buClr>
              <a:buSzPts val="1200"/>
              <a:buNone/>
              <a:defRPr sz="1200">
                <a:solidFill>
                  <a:schemeClr val="lt1"/>
                </a:solidFill>
              </a:defRPr>
            </a:lvl8pPr>
            <a:lvl9pPr marL="4114800" lvl="8" indent="-228600" algn="l" rtl="0">
              <a:lnSpc>
                <a:spcPct val="90000"/>
              </a:lnSpc>
              <a:spcBef>
                <a:spcPts val="375"/>
              </a:spcBef>
              <a:spcAft>
                <a:spcPts val="0"/>
              </a:spcAft>
              <a:buClr>
                <a:schemeClr val="lt1"/>
              </a:buClr>
              <a:buSzPts val="1200"/>
              <a:buNone/>
              <a:defRPr sz="1200">
                <a:solidFill>
                  <a:schemeClr val="lt1"/>
                </a:solidFill>
              </a:defRPr>
            </a:lvl9pPr>
          </a:lstStyle>
          <a:p>
            <a:endParaRPr/>
          </a:p>
        </p:txBody>
      </p:sp>
      <p:sp>
        <p:nvSpPr>
          <p:cNvPr id="106" name="Google Shape;106;p19"/>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7" name="Google Shape;107;p19"/>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8" name="Google Shape;108;p19"/>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20"/>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12" name="Google Shape;112;p20"/>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13" name="Google Shape;113;p20"/>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4" name="Google Shape;114;p20"/>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5" name="Google Shape;115;p20"/>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21"/>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1"/>
              </a:buClr>
              <a:buSzPts val="1800"/>
              <a:buNone/>
              <a:defRPr sz="1800" b="1"/>
            </a:lvl1pPr>
            <a:lvl2pPr marL="914400" lvl="1" indent="-228600" algn="l" rtl="0">
              <a:lnSpc>
                <a:spcPct val="90000"/>
              </a:lnSpc>
              <a:spcBef>
                <a:spcPts val="375"/>
              </a:spcBef>
              <a:spcAft>
                <a:spcPts val="0"/>
              </a:spcAft>
              <a:buClr>
                <a:schemeClr val="lt1"/>
              </a:buClr>
              <a:buSzPts val="1500"/>
              <a:buNone/>
              <a:defRPr sz="1500" b="1"/>
            </a:lvl2pPr>
            <a:lvl3pPr marL="1371600" lvl="2" indent="-228600" algn="l" rtl="0">
              <a:lnSpc>
                <a:spcPct val="90000"/>
              </a:lnSpc>
              <a:spcBef>
                <a:spcPts val="375"/>
              </a:spcBef>
              <a:spcAft>
                <a:spcPts val="0"/>
              </a:spcAft>
              <a:buClr>
                <a:schemeClr val="lt1"/>
              </a:buClr>
              <a:buSzPts val="1350"/>
              <a:buNone/>
              <a:defRPr sz="1350" b="1"/>
            </a:lvl3pPr>
            <a:lvl4pPr marL="1828800" lvl="3" indent="-228600" algn="l" rtl="0">
              <a:lnSpc>
                <a:spcPct val="90000"/>
              </a:lnSpc>
              <a:spcBef>
                <a:spcPts val="375"/>
              </a:spcBef>
              <a:spcAft>
                <a:spcPts val="0"/>
              </a:spcAft>
              <a:buClr>
                <a:schemeClr val="lt1"/>
              </a:buClr>
              <a:buSzPts val="1200"/>
              <a:buNone/>
              <a:defRPr sz="1200" b="1"/>
            </a:lvl4pPr>
            <a:lvl5pPr marL="2286000" lvl="4" indent="-228600" algn="l" rtl="0">
              <a:lnSpc>
                <a:spcPct val="90000"/>
              </a:lnSpc>
              <a:spcBef>
                <a:spcPts val="375"/>
              </a:spcBef>
              <a:spcAft>
                <a:spcPts val="0"/>
              </a:spcAft>
              <a:buClr>
                <a:schemeClr val="lt1"/>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119" name="Google Shape;119;p21"/>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20" name="Google Shape;120;p21"/>
          <p:cNvSpPr txBox="1">
            <a:spLocks noGrp="1"/>
          </p:cNvSpPr>
          <p:nvPr>
            <p:ph type="body" idx="3"/>
          </p:nvPr>
        </p:nvSpPr>
        <p:spPr>
          <a:xfrm>
            <a:off x="4629151"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1"/>
              </a:buClr>
              <a:buSzPts val="1800"/>
              <a:buNone/>
              <a:defRPr sz="1800" b="1"/>
            </a:lvl1pPr>
            <a:lvl2pPr marL="914400" lvl="1" indent="-228600" algn="l" rtl="0">
              <a:lnSpc>
                <a:spcPct val="90000"/>
              </a:lnSpc>
              <a:spcBef>
                <a:spcPts val="375"/>
              </a:spcBef>
              <a:spcAft>
                <a:spcPts val="0"/>
              </a:spcAft>
              <a:buClr>
                <a:schemeClr val="lt1"/>
              </a:buClr>
              <a:buSzPts val="1500"/>
              <a:buNone/>
              <a:defRPr sz="1500" b="1"/>
            </a:lvl2pPr>
            <a:lvl3pPr marL="1371600" lvl="2" indent="-228600" algn="l" rtl="0">
              <a:lnSpc>
                <a:spcPct val="90000"/>
              </a:lnSpc>
              <a:spcBef>
                <a:spcPts val="375"/>
              </a:spcBef>
              <a:spcAft>
                <a:spcPts val="0"/>
              </a:spcAft>
              <a:buClr>
                <a:schemeClr val="lt1"/>
              </a:buClr>
              <a:buSzPts val="1350"/>
              <a:buNone/>
              <a:defRPr sz="1350" b="1"/>
            </a:lvl3pPr>
            <a:lvl4pPr marL="1828800" lvl="3" indent="-228600" algn="l" rtl="0">
              <a:lnSpc>
                <a:spcPct val="90000"/>
              </a:lnSpc>
              <a:spcBef>
                <a:spcPts val="375"/>
              </a:spcBef>
              <a:spcAft>
                <a:spcPts val="0"/>
              </a:spcAft>
              <a:buClr>
                <a:schemeClr val="lt1"/>
              </a:buClr>
              <a:buSzPts val="1200"/>
              <a:buNone/>
              <a:defRPr sz="1200" b="1"/>
            </a:lvl4pPr>
            <a:lvl5pPr marL="2286000" lvl="4" indent="-228600" algn="l" rtl="0">
              <a:lnSpc>
                <a:spcPct val="90000"/>
              </a:lnSpc>
              <a:spcBef>
                <a:spcPts val="375"/>
              </a:spcBef>
              <a:spcAft>
                <a:spcPts val="0"/>
              </a:spcAft>
              <a:buClr>
                <a:schemeClr val="lt1"/>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121" name="Google Shape;121;p21"/>
          <p:cNvSpPr txBox="1">
            <a:spLocks noGrp="1"/>
          </p:cNvSpPr>
          <p:nvPr>
            <p:ph type="body" idx="4"/>
          </p:nvPr>
        </p:nvSpPr>
        <p:spPr>
          <a:xfrm>
            <a:off x="4629151"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22" name="Google Shape;122;p21"/>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3" name="Google Shape;123;p21"/>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4" name="Google Shape;124;p21"/>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8" name="Google Shape;18;p3"/>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9" name="Google Shape;19;p3"/>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0" name="Google Shape;20;p3"/>
          <p:cNvSpPr txBox="1">
            <a:spLocks noGrp="1"/>
          </p:cNvSpPr>
          <p:nvPr>
            <p:ph type="sldNum" idx="12"/>
          </p:nvPr>
        </p:nvSpPr>
        <p:spPr>
          <a:xfrm>
            <a:off x="76912" y="4925990"/>
            <a:ext cx="551738"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1"/>
                </a:solidFill>
                <a:latin typeface="Calibri"/>
                <a:ea typeface="Calibri"/>
                <a:cs typeface="Calibri"/>
                <a:sym typeface="Calibri"/>
              </a:defRPr>
            </a:lvl2pPr>
            <a:lvl3pPr marL="0" marR="0" lvl="2" indent="0" algn="l" rtl="0">
              <a:spcBef>
                <a:spcPts val="0"/>
              </a:spcBef>
              <a:buNone/>
              <a:defRPr sz="1800" b="0" i="0" u="none" strike="noStrike" cap="none">
                <a:solidFill>
                  <a:schemeClr val="lt1"/>
                </a:solidFill>
                <a:latin typeface="Calibri"/>
                <a:ea typeface="Calibri"/>
                <a:cs typeface="Calibri"/>
                <a:sym typeface="Calibri"/>
              </a:defRPr>
            </a:lvl3pPr>
            <a:lvl4pPr marL="0" marR="0" lvl="3" indent="0" algn="l" rtl="0">
              <a:spcBef>
                <a:spcPts val="0"/>
              </a:spcBef>
              <a:buNone/>
              <a:defRPr sz="1800" b="0" i="0" u="none" strike="noStrike" cap="none">
                <a:solidFill>
                  <a:schemeClr val="lt1"/>
                </a:solidFill>
                <a:latin typeface="Calibri"/>
                <a:ea typeface="Calibri"/>
                <a:cs typeface="Calibri"/>
                <a:sym typeface="Calibri"/>
              </a:defRPr>
            </a:lvl4pPr>
            <a:lvl5pPr marL="0" marR="0" lvl="4" indent="0" algn="l" rtl="0">
              <a:spcBef>
                <a:spcPts val="0"/>
              </a:spcBef>
              <a:buNone/>
              <a:defRPr sz="1800" b="0" i="0" u="none" strike="noStrike" cap="none">
                <a:solidFill>
                  <a:schemeClr val="lt1"/>
                </a:solidFill>
                <a:latin typeface="Calibri"/>
                <a:ea typeface="Calibri"/>
                <a:cs typeface="Calibri"/>
                <a:sym typeface="Calibri"/>
              </a:defRPr>
            </a:lvl5pPr>
            <a:lvl6pPr marL="0" marR="0" lvl="5" indent="0" algn="l" rtl="0">
              <a:spcBef>
                <a:spcPts val="0"/>
              </a:spcBef>
              <a:buNone/>
              <a:defRPr sz="1800" b="0" i="0" u="none" strike="noStrike" cap="none">
                <a:solidFill>
                  <a:schemeClr val="lt1"/>
                </a:solidFill>
                <a:latin typeface="Calibri"/>
                <a:ea typeface="Calibri"/>
                <a:cs typeface="Calibri"/>
                <a:sym typeface="Calibri"/>
              </a:defRPr>
            </a:lvl6pPr>
            <a:lvl7pPr marL="0" marR="0" lvl="6" indent="0" algn="l" rtl="0">
              <a:spcBef>
                <a:spcPts val="0"/>
              </a:spcBef>
              <a:buNone/>
              <a:defRPr sz="1800" b="0" i="0" u="none" strike="noStrike" cap="none">
                <a:solidFill>
                  <a:schemeClr val="lt1"/>
                </a:solidFill>
                <a:latin typeface="Calibri"/>
                <a:ea typeface="Calibri"/>
                <a:cs typeface="Calibri"/>
                <a:sym typeface="Calibri"/>
              </a:defRPr>
            </a:lvl7pPr>
            <a:lvl8pPr marL="0" marR="0" lvl="7" indent="0" algn="l" rtl="0">
              <a:spcBef>
                <a:spcPts val="0"/>
              </a:spcBef>
              <a:buNone/>
              <a:defRPr sz="1800" b="0" i="0" u="none" strike="noStrike" cap="none">
                <a:solidFill>
                  <a:schemeClr val="lt1"/>
                </a:solidFill>
                <a:latin typeface="Calibri"/>
                <a:ea typeface="Calibri"/>
                <a:cs typeface="Calibri"/>
                <a:sym typeface="Calibri"/>
              </a:defRPr>
            </a:lvl8pPr>
            <a:lvl9pPr marL="0" marR="0" lvl="8" indent="0" algn="l" rtl="0">
              <a:spcBef>
                <a:spcPts val="0"/>
              </a:spcBef>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2400"/>
              <a:buFont typeface="Helvetica Neue"/>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2"/>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750"/>
              </a:spcBef>
              <a:spcAft>
                <a:spcPts val="0"/>
              </a:spcAft>
              <a:buClr>
                <a:schemeClr val="lt1"/>
              </a:buClr>
              <a:buSzPts val="2400"/>
              <a:buChar char="•"/>
              <a:defRPr sz="2400"/>
            </a:lvl1pPr>
            <a:lvl2pPr marL="914400" lvl="1" indent="-361950" algn="l" rtl="0">
              <a:lnSpc>
                <a:spcPct val="90000"/>
              </a:lnSpc>
              <a:spcBef>
                <a:spcPts val="375"/>
              </a:spcBef>
              <a:spcAft>
                <a:spcPts val="0"/>
              </a:spcAft>
              <a:buClr>
                <a:schemeClr val="lt1"/>
              </a:buClr>
              <a:buSzPts val="2100"/>
              <a:buChar char="•"/>
              <a:defRPr sz="2100"/>
            </a:lvl2pPr>
            <a:lvl3pPr marL="1371600" lvl="2" indent="-342900" algn="l" rtl="0">
              <a:lnSpc>
                <a:spcPct val="90000"/>
              </a:lnSpc>
              <a:spcBef>
                <a:spcPts val="375"/>
              </a:spcBef>
              <a:spcAft>
                <a:spcPts val="0"/>
              </a:spcAft>
              <a:buClr>
                <a:schemeClr val="lt1"/>
              </a:buClr>
              <a:buSzPts val="1800"/>
              <a:buChar char="•"/>
              <a:defRPr sz="1800"/>
            </a:lvl3pPr>
            <a:lvl4pPr marL="1828800" lvl="3" indent="-323850" algn="l" rtl="0">
              <a:lnSpc>
                <a:spcPct val="90000"/>
              </a:lnSpc>
              <a:spcBef>
                <a:spcPts val="375"/>
              </a:spcBef>
              <a:spcAft>
                <a:spcPts val="0"/>
              </a:spcAft>
              <a:buClr>
                <a:schemeClr val="lt1"/>
              </a:buClr>
              <a:buSzPts val="1500"/>
              <a:buChar char="•"/>
              <a:defRPr sz="1500"/>
            </a:lvl4pPr>
            <a:lvl5pPr marL="2286000" lvl="4" indent="-323850" algn="l" rtl="0">
              <a:lnSpc>
                <a:spcPct val="90000"/>
              </a:lnSpc>
              <a:spcBef>
                <a:spcPts val="375"/>
              </a:spcBef>
              <a:spcAft>
                <a:spcPts val="0"/>
              </a:spcAft>
              <a:buClr>
                <a:schemeClr val="lt1"/>
              </a:buClr>
              <a:buSzPts val="1500"/>
              <a:buChar char="•"/>
              <a:defRPr sz="1500"/>
            </a:lvl5pPr>
            <a:lvl6pPr marL="2743200" lvl="5" indent="-323850" algn="l" rtl="0">
              <a:lnSpc>
                <a:spcPct val="90000"/>
              </a:lnSpc>
              <a:spcBef>
                <a:spcPts val="375"/>
              </a:spcBef>
              <a:spcAft>
                <a:spcPts val="0"/>
              </a:spcAft>
              <a:buClr>
                <a:schemeClr val="lt1"/>
              </a:buClr>
              <a:buSzPts val="1500"/>
              <a:buChar char="•"/>
              <a:defRPr sz="1500"/>
            </a:lvl6pPr>
            <a:lvl7pPr marL="3200400" lvl="6" indent="-323850" algn="l" rtl="0">
              <a:lnSpc>
                <a:spcPct val="90000"/>
              </a:lnSpc>
              <a:spcBef>
                <a:spcPts val="375"/>
              </a:spcBef>
              <a:spcAft>
                <a:spcPts val="0"/>
              </a:spcAft>
              <a:buClr>
                <a:schemeClr val="lt1"/>
              </a:buClr>
              <a:buSzPts val="1500"/>
              <a:buChar char="•"/>
              <a:defRPr sz="1500"/>
            </a:lvl7pPr>
            <a:lvl8pPr marL="3657600" lvl="7" indent="-323850" algn="l" rtl="0">
              <a:lnSpc>
                <a:spcPct val="90000"/>
              </a:lnSpc>
              <a:spcBef>
                <a:spcPts val="375"/>
              </a:spcBef>
              <a:spcAft>
                <a:spcPts val="0"/>
              </a:spcAft>
              <a:buClr>
                <a:schemeClr val="lt1"/>
              </a:buClr>
              <a:buSzPts val="1500"/>
              <a:buChar char="•"/>
              <a:defRPr sz="1500"/>
            </a:lvl8pPr>
            <a:lvl9pPr marL="4114800" lvl="8" indent="-323850" algn="l" rtl="0">
              <a:lnSpc>
                <a:spcPct val="90000"/>
              </a:lnSpc>
              <a:spcBef>
                <a:spcPts val="375"/>
              </a:spcBef>
              <a:spcAft>
                <a:spcPts val="0"/>
              </a:spcAft>
              <a:buClr>
                <a:schemeClr val="lt1"/>
              </a:buClr>
              <a:buSzPts val="1500"/>
              <a:buChar char="•"/>
              <a:defRPr sz="1500"/>
            </a:lvl9pPr>
          </a:lstStyle>
          <a:p>
            <a:endParaRPr/>
          </a:p>
        </p:txBody>
      </p:sp>
      <p:sp>
        <p:nvSpPr>
          <p:cNvPr id="128" name="Google Shape;128;p22"/>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200"/>
              <a:buNone/>
              <a:defRPr sz="1200"/>
            </a:lvl1pPr>
            <a:lvl2pPr marL="914400" lvl="1" indent="-228600" algn="l" rtl="0">
              <a:lnSpc>
                <a:spcPct val="90000"/>
              </a:lnSpc>
              <a:spcBef>
                <a:spcPts val="375"/>
              </a:spcBef>
              <a:spcAft>
                <a:spcPts val="0"/>
              </a:spcAft>
              <a:buClr>
                <a:schemeClr val="lt1"/>
              </a:buClr>
              <a:buSzPts val="1050"/>
              <a:buNone/>
              <a:defRPr sz="1050"/>
            </a:lvl2pPr>
            <a:lvl3pPr marL="1371600" lvl="2" indent="-228600" algn="l" rtl="0">
              <a:lnSpc>
                <a:spcPct val="90000"/>
              </a:lnSpc>
              <a:spcBef>
                <a:spcPts val="375"/>
              </a:spcBef>
              <a:spcAft>
                <a:spcPts val="0"/>
              </a:spcAft>
              <a:buClr>
                <a:schemeClr val="lt1"/>
              </a:buClr>
              <a:buSzPts val="900"/>
              <a:buNone/>
              <a:defRPr sz="900"/>
            </a:lvl3pPr>
            <a:lvl4pPr marL="1828800" lvl="3" indent="-228600" algn="l" rtl="0">
              <a:lnSpc>
                <a:spcPct val="90000"/>
              </a:lnSpc>
              <a:spcBef>
                <a:spcPts val="375"/>
              </a:spcBef>
              <a:spcAft>
                <a:spcPts val="0"/>
              </a:spcAft>
              <a:buClr>
                <a:schemeClr val="lt1"/>
              </a:buClr>
              <a:buSzPts val="750"/>
              <a:buNone/>
              <a:defRPr sz="750"/>
            </a:lvl4pPr>
            <a:lvl5pPr marL="2286000" lvl="4" indent="-228600" algn="l" rtl="0">
              <a:lnSpc>
                <a:spcPct val="90000"/>
              </a:lnSpc>
              <a:spcBef>
                <a:spcPts val="375"/>
              </a:spcBef>
              <a:spcAft>
                <a:spcPts val="0"/>
              </a:spcAft>
              <a:buClr>
                <a:schemeClr val="lt1"/>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129" name="Google Shape;129;p22"/>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0" name="Google Shape;130;p22"/>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1" name="Google Shape;131;p22"/>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2400"/>
              <a:buFont typeface="Helvetica Neue"/>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p23"/>
          <p:cNvSpPr>
            <a:spLocks noGrp="1"/>
          </p:cNvSpPr>
          <p:nvPr>
            <p:ph type="pic" idx="2"/>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2400"/>
              <a:buFont typeface="Arial"/>
              <a:buNone/>
              <a:defRPr sz="2400" b="0" i="0" u="none" strike="noStrike" cap="none">
                <a:solidFill>
                  <a:schemeClr val="lt1"/>
                </a:solidFill>
                <a:latin typeface="Helvetica Neue"/>
                <a:ea typeface="Helvetica Neue"/>
                <a:cs typeface="Helvetica Neue"/>
                <a:sym typeface="Helvetica Neue"/>
              </a:defRPr>
            </a:lvl1pPr>
            <a:lvl2pPr marR="0" lvl="1" algn="l" rtl="0">
              <a:lnSpc>
                <a:spcPct val="90000"/>
              </a:lnSpc>
              <a:spcBef>
                <a:spcPts val="375"/>
              </a:spcBef>
              <a:spcAft>
                <a:spcPts val="0"/>
              </a:spcAft>
              <a:buClr>
                <a:schemeClr val="lt1"/>
              </a:buClr>
              <a:buSzPts val="2100"/>
              <a:buFont typeface="Arial"/>
              <a:buNone/>
              <a:defRPr sz="2100" b="0" i="0" u="none" strike="noStrike" cap="none">
                <a:solidFill>
                  <a:schemeClr val="lt1"/>
                </a:solidFill>
                <a:latin typeface="Helvetica Neue"/>
                <a:ea typeface="Helvetica Neue"/>
                <a:cs typeface="Helvetica Neue"/>
                <a:sym typeface="Helvetica Neue"/>
              </a:defRPr>
            </a:lvl2pPr>
            <a:lvl3pPr marR="0" lvl="2" algn="l" rtl="0">
              <a:lnSpc>
                <a:spcPct val="90000"/>
              </a:lnSpc>
              <a:spcBef>
                <a:spcPts val="375"/>
              </a:spcBef>
              <a:spcAft>
                <a:spcPts val="0"/>
              </a:spcAft>
              <a:buClr>
                <a:schemeClr val="lt1"/>
              </a:buClr>
              <a:buSzPts val="1800"/>
              <a:buFont typeface="Arial"/>
              <a:buNone/>
              <a:defRPr sz="1800" b="0" i="0" u="none" strike="noStrike" cap="none">
                <a:solidFill>
                  <a:schemeClr val="lt1"/>
                </a:solidFill>
                <a:latin typeface="Helvetica Neue"/>
                <a:ea typeface="Helvetica Neue"/>
                <a:cs typeface="Helvetica Neue"/>
                <a:sym typeface="Helvetica Neue"/>
              </a:defRPr>
            </a:lvl3pPr>
            <a:lvl4pPr marR="0" lvl="3"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Helvetica Neue"/>
                <a:ea typeface="Helvetica Neue"/>
                <a:cs typeface="Helvetica Neue"/>
                <a:sym typeface="Helvetica Neue"/>
              </a:defRPr>
            </a:lvl4pPr>
            <a:lvl5pPr marR="0" lvl="4"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135" name="Google Shape;135;p23"/>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200"/>
              <a:buNone/>
              <a:defRPr sz="1200"/>
            </a:lvl1pPr>
            <a:lvl2pPr marL="914400" lvl="1" indent="-228600" algn="l" rtl="0">
              <a:lnSpc>
                <a:spcPct val="90000"/>
              </a:lnSpc>
              <a:spcBef>
                <a:spcPts val="375"/>
              </a:spcBef>
              <a:spcAft>
                <a:spcPts val="0"/>
              </a:spcAft>
              <a:buClr>
                <a:schemeClr val="lt1"/>
              </a:buClr>
              <a:buSzPts val="1050"/>
              <a:buNone/>
              <a:defRPr sz="1050"/>
            </a:lvl2pPr>
            <a:lvl3pPr marL="1371600" lvl="2" indent="-228600" algn="l" rtl="0">
              <a:lnSpc>
                <a:spcPct val="90000"/>
              </a:lnSpc>
              <a:spcBef>
                <a:spcPts val="375"/>
              </a:spcBef>
              <a:spcAft>
                <a:spcPts val="0"/>
              </a:spcAft>
              <a:buClr>
                <a:schemeClr val="lt1"/>
              </a:buClr>
              <a:buSzPts val="900"/>
              <a:buNone/>
              <a:defRPr sz="900"/>
            </a:lvl3pPr>
            <a:lvl4pPr marL="1828800" lvl="3" indent="-228600" algn="l" rtl="0">
              <a:lnSpc>
                <a:spcPct val="90000"/>
              </a:lnSpc>
              <a:spcBef>
                <a:spcPts val="375"/>
              </a:spcBef>
              <a:spcAft>
                <a:spcPts val="0"/>
              </a:spcAft>
              <a:buClr>
                <a:schemeClr val="lt1"/>
              </a:buClr>
              <a:buSzPts val="750"/>
              <a:buNone/>
              <a:defRPr sz="750"/>
            </a:lvl4pPr>
            <a:lvl5pPr marL="2286000" lvl="4" indent="-228600" algn="l" rtl="0">
              <a:lnSpc>
                <a:spcPct val="90000"/>
              </a:lnSpc>
              <a:spcBef>
                <a:spcPts val="375"/>
              </a:spcBef>
              <a:spcAft>
                <a:spcPts val="0"/>
              </a:spcAft>
              <a:buClr>
                <a:schemeClr val="lt1"/>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136" name="Google Shape;136;p23"/>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7" name="Google Shape;137;p23"/>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8" name="Google Shape;138;p23"/>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rot="5400000">
            <a:off x="5350051" y="1467544"/>
            <a:ext cx="43590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p24"/>
          <p:cNvSpPr txBox="1">
            <a:spLocks noGrp="1"/>
          </p:cNvSpPr>
          <p:nvPr>
            <p:ph type="body" idx="1"/>
          </p:nvPr>
        </p:nvSpPr>
        <p:spPr>
          <a:xfrm rot="5400000">
            <a:off x="1349476" y="-447056"/>
            <a:ext cx="43590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42" name="Google Shape;142;p24"/>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3" name="Google Shape;143;p24"/>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4" name="Google Shape;144;p24"/>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24" name="Google Shape;24;p4"/>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5" name="Google Shape;25;p4"/>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6" name="Google Shape;26;p4"/>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1"/>
                </a:solidFill>
                <a:latin typeface="Calibri"/>
                <a:ea typeface="Calibri"/>
                <a:cs typeface="Calibri"/>
                <a:sym typeface="Calibri"/>
              </a:defRPr>
            </a:lvl2pPr>
            <a:lvl3pPr marL="0" marR="0" lvl="2" indent="0" algn="l" rtl="0">
              <a:spcBef>
                <a:spcPts val="0"/>
              </a:spcBef>
              <a:buNone/>
              <a:defRPr sz="1800" b="0" i="0" u="none" strike="noStrike" cap="none">
                <a:solidFill>
                  <a:schemeClr val="lt1"/>
                </a:solidFill>
                <a:latin typeface="Calibri"/>
                <a:ea typeface="Calibri"/>
                <a:cs typeface="Calibri"/>
                <a:sym typeface="Calibri"/>
              </a:defRPr>
            </a:lvl3pPr>
            <a:lvl4pPr marL="0" marR="0" lvl="3" indent="0" algn="l" rtl="0">
              <a:spcBef>
                <a:spcPts val="0"/>
              </a:spcBef>
              <a:buNone/>
              <a:defRPr sz="1800" b="0" i="0" u="none" strike="noStrike" cap="none">
                <a:solidFill>
                  <a:schemeClr val="lt1"/>
                </a:solidFill>
                <a:latin typeface="Calibri"/>
                <a:ea typeface="Calibri"/>
                <a:cs typeface="Calibri"/>
                <a:sym typeface="Calibri"/>
              </a:defRPr>
            </a:lvl4pPr>
            <a:lvl5pPr marL="0" marR="0" lvl="4" indent="0" algn="l" rtl="0">
              <a:spcBef>
                <a:spcPts val="0"/>
              </a:spcBef>
              <a:buNone/>
              <a:defRPr sz="1800" b="0" i="0" u="none" strike="noStrike" cap="none">
                <a:solidFill>
                  <a:schemeClr val="lt1"/>
                </a:solidFill>
                <a:latin typeface="Calibri"/>
                <a:ea typeface="Calibri"/>
                <a:cs typeface="Calibri"/>
                <a:sym typeface="Calibri"/>
              </a:defRPr>
            </a:lvl5pPr>
            <a:lvl6pPr marL="0" marR="0" lvl="5" indent="0" algn="l" rtl="0">
              <a:spcBef>
                <a:spcPts val="0"/>
              </a:spcBef>
              <a:buNone/>
              <a:defRPr sz="1800" b="0" i="0" u="none" strike="noStrike" cap="none">
                <a:solidFill>
                  <a:schemeClr val="lt1"/>
                </a:solidFill>
                <a:latin typeface="Calibri"/>
                <a:ea typeface="Calibri"/>
                <a:cs typeface="Calibri"/>
                <a:sym typeface="Calibri"/>
              </a:defRPr>
            </a:lvl6pPr>
            <a:lvl7pPr marL="0" marR="0" lvl="6" indent="0" algn="l" rtl="0">
              <a:spcBef>
                <a:spcPts val="0"/>
              </a:spcBef>
              <a:buNone/>
              <a:defRPr sz="1800" b="0" i="0" u="none" strike="noStrike" cap="none">
                <a:solidFill>
                  <a:schemeClr val="lt1"/>
                </a:solidFill>
                <a:latin typeface="Calibri"/>
                <a:ea typeface="Calibri"/>
                <a:cs typeface="Calibri"/>
                <a:sym typeface="Calibri"/>
              </a:defRPr>
            </a:lvl7pPr>
            <a:lvl8pPr marL="0" marR="0" lvl="7" indent="0" algn="l" rtl="0">
              <a:spcBef>
                <a:spcPts val="0"/>
              </a:spcBef>
              <a:buNone/>
              <a:defRPr sz="1800" b="0" i="0" u="none" strike="noStrike" cap="none">
                <a:solidFill>
                  <a:schemeClr val="lt1"/>
                </a:solidFill>
                <a:latin typeface="Calibri"/>
                <a:ea typeface="Calibri"/>
                <a:cs typeface="Calibri"/>
                <a:sym typeface="Calibri"/>
              </a:defRPr>
            </a:lvl8pPr>
            <a:lvl9pPr marL="0" marR="0" lvl="8" indent="0" algn="l" rtl="0">
              <a:spcBef>
                <a:spcPts val="0"/>
              </a:spcBef>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1800"/>
              <a:buNone/>
              <a:defRPr sz="1800">
                <a:solidFill>
                  <a:schemeClr val="lt1"/>
                </a:solidFill>
              </a:defRPr>
            </a:lvl1pPr>
            <a:lvl2pPr marL="914400" lvl="1" indent="-228600" algn="l">
              <a:lnSpc>
                <a:spcPct val="90000"/>
              </a:lnSpc>
              <a:spcBef>
                <a:spcPts val="375"/>
              </a:spcBef>
              <a:spcAft>
                <a:spcPts val="0"/>
              </a:spcAft>
              <a:buClr>
                <a:schemeClr val="lt1"/>
              </a:buClr>
              <a:buSzPts val="1500"/>
              <a:buNone/>
              <a:defRPr sz="1500">
                <a:solidFill>
                  <a:schemeClr val="lt1"/>
                </a:solidFill>
              </a:defRPr>
            </a:lvl2pPr>
            <a:lvl3pPr marL="1371600" lvl="2" indent="-228600" algn="l">
              <a:lnSpc>
                <a:spcPct val="90000"/>
              </a:lnSpc>
              <a:spcBef>
                <a:spcPts val="375"/>
              </a:spcBef>
              <a:spcAft>
                <a:spcPts val="0"/>
              </a:spcAft>
              <a:buClr>
                <a:schemeClr val="lt1"/>
              </a:buClr>
              <a:buSzPts val="1350"/>
              <a:buNone/>
              <a:defRPr sz="1350">
                <a:solidFill>
                  <a:schemeClr val="lt1"/>
                </a:solidFill>
              </a:defRPr>
            </a:lvl3pPr>
            <a:lvl4pPr marL="1828800" lvl="3" indent="-228600" algn="l">
              <a:lnSpc>
                <a:spcPct val="90000"/>
              </a:lnSpc>
              <a:spcBef>
                <a:spcPts val="375"/>
              </a:spcBef>
              <a:spcAft>
                <a:spcPts val="0"/>
              </a:spcAft>
              <a:buClr>
                <a:schemeClr val="lt1"/>
              </a:buClr>
              <a:buSzPts val="1200"/>
              <a:buNone/>
              <a:defRPr sz="1200">
                <a:solidFill>
                  <a:schemeClr val="lt1"/>
                </a:solidFill>
              </a:defRPr>
            </a:lvl4pPr>
            <a:lvl5pPr marL="2286000" lvl="4" indent="-228600" algn="l">
              <a:lnSpc>
                <a:spcPct val="90000"/>
              </a:lnSpc>
              <a:spcBef>
                <a:spcPts val="375"/>
              </a:spcBef>
              <a:spcAft>
                <a:spcPts val="0"/>
              </a:spcAft>
              <a:buClr>
                <a:schemeClr val="lt1"/>
              </a:buClr>
              <a:buSzPts val="1200"/>
              <a:buNone/>
              <a:defRPr sz="1200">
                <a:solidFill>
                  <a:schemeClr val="lt1"/>
                </a:solidFill>
              </a:defRPr>
            </a:lvl5pPr>
            <a:lvl6pPr marL="2743200" lvl="5" indent="-228600" algn="l">
              <a:lnSpc>
                <a:spcPct val="90000"/>
              </a:lnSpc>
              <a:spcBef>
                <a:spcPts val="375"/>
              </a:spcBef>
              <a:spcAft>
                <a:spcPts val="0"/>
              </a:spcAft>
              <a:buClr>
                <a:schemeClr val="lt1"/>
              </a:buClr>
              <a:buSzPts val="1200"/>
              <a:buNone/>
              <a:defRPr sz="1200">
                <a:solidFill>
                  <a:schemeClr val="lt1"/>
                </a:solidFill>
              </a:defRPr>
            </a:lvl6pPr>
            <a:lvl7pPr marL="3200400" lvl="6" indent="-228600" algn="l">
              <a:lnSpc>
                <a:spcPct val="90000"/>
              </a:lnSpc>
              <a:spcBef>
                <a:spcPts val="375"/>
              </a:spcBef>
              <a:spcAft>
                <a:spcPts val="0"/>
              </a:spcAft>
              <a:buClr>
                <a:schemeClr val="lt1"/>
              </a:buClr>
              <a:buSzPts val="1200"/>
              <a:buNone/>
              <a:defRPr sz="1200">
                <a:solidFill>
                  <a:schemeClr val="lt1"/>
                </a:solidFill>
              </a:defRPr>
            </a:lvl7pPr>
            <a:lvl8pPr marL="3657600" lvl="7" indent="-228600" algn="l">
              <a:lnSpc>
                <a:spcPct val="90000"/>
              </a:lnSpc>
              <a:spcBef>
                <a:spcPts val="375"/>
              </a:spcBef>
              <a:spcAft>
                <a:spcPts val="0"/>
              </a:spcAft>
              <a:buClr>
                <a:schemeClr val="lt1"/>
              </a:buClr>
              <a:buSzPts val="1200"/>
              <a:buNone/>
              <a:defRPr sz="1200">
                <a:solidFill>
                  <a:schemeClr val="lt1"/>
                </a:solidFill>
              </a:defRPr>
            </a:lvl8pPr>
            <a:lvl9pPr marL="4114800" lvl="8" indent="-228600" algn="l">
              <a:lnSpc>
                <a:spcPct val="90000"/>
              </a:lnSpc>
              <a:spcBef>
                <a:spcPts val="375"/>
              </a:spcBef>
              <a:spcAft>
                <a:spcPts val="0"/>
              </a:spcAft>
              <a:buClr>
                <a:schemeClr val="lt1"/>
              </a:buClr>
              <a:buSzPts val="1200"/>
              <a:buNone/>
              <a:defRPr sz="1200">
                <a:solidFill>
                  <a:schemeClr val="lt1"/>
                </a:solidFill>
              </a:defRPr>
            </a:lvl9pPr>
          </a:lstStyle>
          <a:p>
            <a:endParaRPr/>
          </a:p>
        </p:txBody>
      </p:sp>
      <p:sp>
        <p:nvSpPr>
          <p:cNvPr id="30" name="Google Shape;30;p5"/>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1" name="Google Shape;31;p5"/>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2" name="Google Shape;32;p5"/>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36" name="Google Shape;36;p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37" name="Google Shape;37;p6"/>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1"/>
              </a:buClr>
              <a:buSzPts val="1800"/>
              <a:buNone/>
              <a:defRPr sz="1800" b="1"/>
            </a:lvl1pPr>
            <a:lvl2pPr marL="914400" lvl="1" indent="-228600" algn="l">
              <a:lnSpc>
                <a:spcPct val="90000"/>
              </a:lnSpc>
              <a:spcBef>
                <a:spcPts val="375"/>
              </a:spcBef>
              <a:spcAft>
                <a:spcPts val="0"/>
              </a:spcAft>
              <a:buClr>
                <a:schemeClr val="lt1"/>
              </a:buClr>
              <a:buSzPts val="1500"/>
              <a:buNone/>
              <a:defRPr sz="1500" b="1"/>
            </a:lvl2pPr>
            <a:lvl3pPr marL="1371600" lvl="2" indent="-228600" algn="l">
              <a:lnSpc>
                <a:spcPct val="90000"/>
              </a:lnSpc>
              <a:spcBef>
                <a:spcPts val="375"/>
              </a:spcBef>
              <a:spcAft>
                <a:spcPts val="0"/>
              </a:spcAft>
              <a:buClr>
                <a:schemeClr val="lt1"/>
              </a:buClr>
              <a:buSzPts val="1350"/>
              <a:buNone/>
              <a:defRPr sz="1350" b="1"/>
            </a:lvl3pPr>
            <a:lvl4pPr marL="1828800" lvl="3" indent="-228600" algn="l">
              <a:lnSpc>
                <a:spcPct val="90000"/>
              </a:lnSpc>
              <a:spcBef>
                <a:spcPts val="375"/>
              </a:spcBef>
              <a:spcAft>
                <a:spcPts val="0"/>
              </a:spcAft>
              <a:buClr>
                <a:schemeClr val="lt1"/>
              </a:buClr>
              <a:buSzPts val="1200"/>
              <a:buNone/>
              <a:defRPr sz="1200" b="1"/>
            </a:lvl4pPr>
            <a:lvl5pPr marL="2286000" lvl="4" indent="-228600" algn="l">
              <a:lnSpc>
                <a:spcPct val="90000"/>
              </a:lnSpc>
              <a:spcBef>
                <a:spcPts val="375"/>
              </a:spcBef>
              <a:spcAft>
                <a:spcPts val="0"/>
              </a:spcAft>
              <a:buClr>
                <a:schemeClr val="lt1"/>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43" name="Google Shape;43;p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4" name="Google Shape;44;p7"/>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1"/>
              </a:buClr>
              <a:buSzPts val="1800"/>
              <a:buNone/>
              <a:defRPr sz="1800" b="1"/>
            </a:lvl1pPr>
            <a:lvl2pPr marL="914400" lvl="1" indent="-228600" algn="l">
              <a:lnSpc>
                <a:spcPct val="90000"/>
              </a:lnSpc>
              <a:spcBef>
                <a:spcPts val="375"/>
              </a:spcBef>
              <a:spcAft>
                <a:spcPts val="0"/>
              </a:spcAft>
              <a:buClr>
                <a:schemeClr val="lt1"/>
              </a:buClr>
              <a:buSzPts val="1500"/>
              <a:buNone/>
              <a:defRPr sz="1500" b="1"/>
            </a:lvl2pPr>
            <a:lvl3pPr marL="1371600" lvl="2" indent="-228600" algn="l">
              <a:lnSpc>
                <a:spcPct val="90000"/>
              </a:lnSpc>
              <a:spcBef>
                <a:spcPts val="375"/>
              </a:spcBef>
              <a:spcAft>
                <a:spcPts val="0"/>
              </a:spcAft>
              <a:buClr>
                <a:schemeClr val="lt1"/>
              </a:buClr>
              <a:buSzPts val="1350"/>
              <a:buNone/>
              <a:defRPr sz="1350" b="1"/>
            </a:lvl3pPr>
            <a:lvl4pPr marL="1828800" lvl="3" indent="-228600" algn="l">
              <a:lnSpc>
                <a:spcPct val="90000"/>
              </a:lnSpc>
              <a:spcBef>
                <a:spcPts val="375"/>
              </a:spcBef>
              <a:spcAft>
                <a:spcPts val="0"/>
              </a:spcAft>
              <a:buClr>
                <a:schemeClr val="lt1"/>
              </a:buClr>
              <a:buSzPts val="1200"/>
              <a:buNone/>
              <a:defRPr sz="1200" b="1"/>
            </a:lvl4pPr>
            <a:lvl5pPr marL="2286000" lvl="4" indent="-228600" algn="l">
              <a:lnSpc>
                <a:spcPct val="90000"/>
              </a:lnSpc>
              <a:spcBef>
                <a:spcPts val="375"/>
              </a:spcBef>
              <a:spcAft>
                <a:spcPts val="0"/>
              </a:spcAft>
              <a:buClr>
                <a:schemeClr val="lt1"/>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45" name="Google Shape;45;p7"/>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6" name="Google Shape;46;p7"/>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8"/>
          <p:cNvSpPr txBox="1"/>
          <p:nvPr/>
        </p:nvSpPr>
        <p:spPr>
          <a:xfrm>
            <a:off x="406581" y="273845"/>
            <a:ext cx="7096625" cy="107211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3300"/>
              <a:buFont typeface="Helvetica Neue"/>
              <a:buNone/>
            </a:pPr>
            <a:endParaRPr sz="3300" b="0" i="0">
              <a:solidFill>
                <a:schemeClr val="lt1"/>
              </a:solidFill>
              <a:latin typeface="Helvetica Neue"/>
              <a:ea typeface="Helvetica Neue"/>
              <a:cs typeface="Helvetica Neue"/>
              <a:sym typeface="Helvetica Neue"/>
            </a:endParaRPr>
          </a:p>
        </p:txBody>
      </p:sp>
      <p:sp>
        <p:nvSpPr>
          <p:cNvPr id="52" name="Google Shape;52;p8"/>
          <p:cNvSpPr>
            <a:spLocks noGrp="1"/>
          </p:cNvSpPr>
          <p:nvPr>
            <p:ph type="chart" idx="2"/>
          </p:nvPr>
        </p:nvSpPr>
        <p:spPr>
          <a:xfrm>
            <a:off x="406581" y="1454922"/>
            <a:ext cx="8472500" cy="303803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Helvetica Neue"/>
                <a:ea typeface="Helvetica Neue"/>
                <a:cs typeface="Helvetica Neue"/>
                <a:sym typeface="Helvetica Neue"/>
              </a:defRPr>
            </a:lvl1pPr>
            <a:lvl2pPr marR="0" lvl="1"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R="0" lvl="2"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R="0" lvl="3"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4pPr>
            <a:lvl5pPr marR="0" lvl="4"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R="0" lvl="6"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R="0" lvl="7"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R="0" lvl="8"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9"/>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5" name="Google Shape;55;p9"/>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6" name="Google Shape;56;p9"/>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0"/>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lt1"/>
              </a:buClr>
              <a:buSzPts val="2400"/>
              <a:buChar char="•"/>
              <a:defRPr sz="2400"/>
            </a:lvl1pPr>
            <a:lvl2pPr marL="914400" lvl="1" indent="-361950" algn="l">
              <a:lnSpc>
                <a:spcPct val="90000"/>
              </a:lnSpc>
              <a:spcBef>
                <a:spcPts val="375"/>
              </a:spcBef>
              <a:spcAft>
                <a:spcPts val="0"/>
              </a:spcAft>
              <a:buClr>
                <a:schemeClr val="lt1"/>
              </a:buClr>
              <a:buSzPts val="2100"/>
              <a:buChar char="•"/>
              <a:defRPr sz="2100"/>
            </a:lvl2pPr>
            <a:lvl3pPr marL="1371600" lvl="2" indent="-342900" algn="l">
              <a:lnSpc>
                <a:spcPct val="90000"/>
              </a:lnSpc>
              <a:spcBef>
                <a:spcPts val="375"/>
              </a:spcBef>
              <a:spcAft>
                <a:spcPts val="0"/>
              </a:spcAft>
              <a:buClr>
                <a:schemeClr val="lt1"/>
              </a:buClr>
              <a:buSzPts val="1800"/>
              <a:buChar char="•"/>
              <a:defRPr sz="1800"/>
            </a:lvl3pPr>
            <a:lvl4pPr marL="1828800" lvl="3" indent="-323850" algn="l">
              <a:lnSpc>
                <a:spcPct val="90000"/>
              </a:lnSpc>
              <a:spcBef>
                <a:spcPts val="375"/>
              </a:spcBef>
              <a:spcAft>
                <a:spcPts val="0"/>
              </a:spcAft>
              <a:buClr>
                <a:schemeClr val="lt1"/>
              </a:buClr>
              <a:buSzPts val="1500"/>
              <a:buChar char="•"/>
              <a:defRPr sz="1500"/>
            </a:lvl4pPr>
            <a:lvl5pPr marL="2286000" lvl="4" indent="-323850" algn="l">
              <a:lnSpc>
                <a:spcPct val="90000"/>
              </a:lnSpc>
              <a:spcBef>
                <a:spcPts val="375"/>
              </a:spcBef>
              <a:spcAft>
                <a:spcPts val="0"/>
              </a:spcAft>
              <a:buClr>
                <a:schemeClr val="lt1"/>
              </a:buClr>
              <a:buSzPts val="1500"/>
              <a:buChar char="•"/>
              <a:defRPr sz="1500"/>
            </a:lvl5pPr>
            <a:lvl6pPr marL="2743200" lvl="5" indent="-323850" algn="l">
              <a:lnSpc>
                <a:spcPct val="90000"/>
              </a:lnSpc>
              <a:spcBef>
                <a:spcPts val="375"/>
              </a:spcBef>
              <a:spcAft>
                <a:spcPts val="0"/>
              </a:spcAft>
              <a:buClr>
                <a:schemeClr val="lt1"/>
              </a:buClr>
              <a:buSzPts val="1500"/>
              <a:buChar char="•"/>
              <a:defRPr sz="1500"/>
            </a:lvl6pPr>
            <a:lvl7pPr marL="3200400" lvl="6" indent="-323850" algn="l">
              <a:lnSpc>
                <a:spcPct val="90000"/>
              </a:lnSpc>
              <a:spcBef>
                <a:spcPts val="375"/>
              </a:spcBef>
              <a:spcAft>
                <a:spcPts val="0"/>
              </a:spcAft>
              <a:buClr>
                <a:schemeClr val="lt1"/>
              </a:buClr>
              <a:buSzPts val="1500"/>
              <a:buChar char="•"/>
              <a:defRPr sz="1500"/>
            </a:lvl7pPr>
            <a:lvl8pPr marL="3657600" lvl="7" indent="-323850" algn="l">
              <a:lnSpc>
                <a:spcPct val="90000"/>
              </a:lnSpc>
              <a:spcBef>
                <a:spcPts val="375"/>
              </a:spcBef>
              <a:spcAft>
                <a:spcPts val="0"/>
              </a:spcAft>
              <a:buClr>
                <a:schemeClr val="lt1"/>
              </a:buClr>
              <a:buSzPts val="1500"/>
              <a:buChar char="•"/>
              <a:defRPr sz="1500"/>
            </a:lvl8pPr>
            <a:lvl9pPr marL="4114800" lvl="8" indent="-323850" algn="l">
              <a:lnSpc>
                <a:spcPct val="90000"/>
              </a:lnSpc>
              <a:spcBef>
                <a:spcPts val="375"/>
              </a:spcBef>
              <a:spcAft>
                <a:spcPts val="0"/>
              </a:spcAft>
              <a:buClr>
                <a:schemeClr val="lt1"/>
              </a:buClr>
              <a:buSzPts val="1500"/>
              <a:buChar char="•"/>
              <a:defRPr sz="1500"/>
            </a:lvl9pPr>
          </a:lstStyle>
          <a:p>
            <a:endParaRPr/>
          </a:p>
        </p:txBody>
      </p:sp>
      <p:sp>
        <p:nvSpPr>
          <p:cNvPr id="60" name="Google Shape;60;p1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1200"/>
              <a:buNone/>
              <a:defRPr sz="1200"/>
            </a:lvl1pPr>
            <a:lvl2pPr marL="914400" lvl="1" indent="-228600" algn="l">
              <a:lnSpc>
                <a:spcPct val="90000"/>
              </a:lnSpc>
              <a:spcBef>
                <a:spcPts val="375"/>
              </a:spcBef>
              <a:spcAft>
                <a:spcPts val="0"/>
              </a:spcAft>
              <a:buClr>
                <a:schemeClr val="lt1"/>
              </a:buClr>
              <a:buSzPts val="1050"/>
              <a:buNone/>
              <a:defRPr sz="1050"/>
            </a:lvl2pPr>
            <a:lvl3pPr marL="1371600" lvl="2" indent="-228600" algn="l">
              <a:lnSpc>
                <a:spcPct val="90000"/>
              </a:lnSpc>
              <a:spcBef>
                <a:spcPts val="375"/>
              </a:spcBef>
              <a:spcAft>
                <a:spcPts val="0"/>
              </a:spcAft>
              <a:buClr>
                <a:schemeClr val="lt1"/>
              </a:buClr>
              <a:buSzPts val="900"/>
              <a:buNone/>
              <a:defRPr sz="900"/>
            </a:lvl3pPr>
            <a:lvl4pPr marL="1828800" lvl="3" indent="-228600" algn="l">
              <a:lnSpc>
                <a:spcPct val="90000"/>
              </a:lnSpc>
              <a:spcBef>
                <a:spcPts val="375"/>
              </a:spcBef>
              <a:spcAft>
                <a:spcPts val="0"/>
              </a:spcAft>
              <a:buClr>
                <a:schemeClr val="lt1"/>
              </a:buClr>
              <a:buSzPts val="750"/>
              <a:buNone/>
              <a:defRPr sz="750"/>
            </a:lvl4pPr>
            <a:lvl5pPr marL="2286000" lvl="4" indent="-228600" algn="l">
              <a:lnSpc>
                <a:spcPct val="90000"/>
              </a:lnSpc>
              <a:spcBef>
                <a:spcPts val="375"/>
              </a:spcBef>
              <a:spcAft>
                <a:spcPts val="0"/>
              </a:spcAft>
              <a:buClr>
                <a:schemeClr val="lt1"/>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61" name="Google Shape;61;p10"/>
          <p:cNvSpPr txBox="1">
            <a:spLocks noGrp="1"/>
          </p:cNvSpPr>
          <p:nvPr>
            <p:ph type="dt" idx="10"/>
          </p:nvPr>
        </p:nvSpPr>
        <p:spPr>
          <a:xfrm>
            <a:off x="628650" y="4925989"/>
            <a:ext cx="1914368" cy="2046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2" name="Google Shape;62;p10"/>
          <p:cNvSpPr txBox="1">
            <a:spLocks noGrp="1"/>
          </p:cNvSpPr>
          <p:nvPr>
            <p:ph type="ftr" idx="11"/>
          </p:nvPr>
        </p:nvSpPr>
        <p:spPr>
          <a:xfrm>
            <a:off x="628650" y="4885441"/>
            <a:ext cx="4909025" cy="15566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3" name="Google Shape;63;p10"/>
          <p:cNvSpPr txBox="1">
            <a:spLocks noGrp="1"/>
          </p:cNvSpPr>
          <p:nvPr>
            <p:ph type="sldNum" idx="12"/>
          </p:nvPr>
        </p:nvSpPr>
        <p:spPr>
          <a:xfrm>
            <a:off x="0" y="5012500"/>
            <a:ext cx="628650" cy="210906"/>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300"/>
              <a:buFont typeface="Helvetica Neue"/>
              <a:buNone/>
              <a:defRPr sz="3300" b="0"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alpha val="0"/>
          </a:schemeClr>
        </a:solidFill>
        <a:effectLst/>
      </p:bgPr>
    </p:bg>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300"/>
              <a:buFont typeface="Helvetica Neue"/>
              <a:buNone/>
              <a:defRPr sz="3300" b="0" i="0" u="none" strike="noStrike" cap="none">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9" name="Google Shape;79;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hyperlink" Target="https://guides.ucf.edu/spasocialjustice"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guides.ucf.edu/oa"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ucf.edu/about-ucf/facts/" TargetMode="Externa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ucf.edu/news/ucf-ranks-among-nations-top-20-most-innovative-universiti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hyperlink" Target="https://commons.wikimedia.org/wiki/File:Open_Access_logo_PLoS_white.svg" TargetMode="External"/><Relationship Id="rId3" Type="http://schemas.openxmlformats.org/officeDocument/2006/relationships/hyperlink" Target="https://pixabay.com/photos/plants-tree-green-tree-planting-2411458/" TargetMode="External"/><Relationship Id="rId7" Type="http://schemas.openxmlformats.org/officeDocument/2006/relationships/hyperlink" Target="https://pixabay.com/illustrations/network-web-digital-5113947/"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https://pixabay.com/illustrations/social-media-social-networks-2314696/" TargetMode="External"/><Relationship Id="rId11" Type="http://schemas.openxmlformats.org/officeDocument/2006/relationships/image" Target="../media/image1.png"/><Relationship Id="rId5" Type="http://schemas.openxmlformats.org/officeDocument/2006/relationships/hyperlink" Target="https://pixabay.com/illustrations/diversity-people-heads-humans-5582454/" TargetMode="External"/><Relationship Id="rId10" Type="http://schemas.openxmlformats.org/officeDocument/2006/relationships/hyperlink" Target="https://pixabay.com/illustrations/background-abstract-line-2462431/" TargetMode="External"/><Relationship Id="rId4" Type="http://schemas.openxmlformats.org/officeDocument/2006/relationships/hyperlink" Target="https://pixabay.com/photos/coronavirus-corona-virus-pandemic-4972480/" TargetMode="External"/><Relationship Id="rId9" Type="http://schemas.openxmlformats.org/officeDocument/2006/relationships/hyperlink" Target="https://pixabay.com/photos/question-question-mark-board-school-2709670/"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mailto:corinne.bishop@ucf.edu" TargetMode="External"/><Relationship Id="rId3" Type="http://schemas.openxmlformats.org/officeDocument/2006/relationships/image" Target="../media/image25.jpg"/><Relationship Id="rId7" Type="http://schemas.openxmlformats.org/officeDocument/2006/relationships/hyperlink" Target="mailto:buenaventura.basco@ucf.ed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mailto:sarah.norris@ucf.edu" TargetMode="External"/><Relationship Id="rId5" Type="http://schemas.openxmlformats.org/officeDocument/2006/relationships/hyperlink" Target="mailto:savila@ucf.edu" TargetMode="External"/><Relationship Id="rId4" Type="http://schemas.openxmlformats.org/officeDocument/2006/relationships/image" Target="../media/image1.png"/><Relationship Id="rId9" Type="http://schemas.openxmlformats.org/officeDocument/2006/relationships/hyperlink" Target="mailto:lee.dotson@ucf.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151" name="Google Shape;151;p25"/>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152" name="Google Shape;152;p25"/>
          <p:cNvSpPr txBox="1">
            <a:spLocks noGrp="1"/>
          </p:cNvSpPr>
          <p:nvPr>
            <p:ph type="ctrTitle" idx="4294967295"/>
          </p:nvPr>
        </p:nvSpPr>
        <p:spPr>
          <a:xfrm>
            <a:off x="193625" y="559425"/>
            <a:ext cx="8799000" cy="2001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2700"/>
              <a:buFont typeface="Helvetica Neue"/>
              <a:buNone/>
            </a:pPr>
            <a:r>
              <a:rPr lang="en-US" sz="4300" b="1">
                <a:solidFill>
                  <a:srgbClr val="000000"/>
                </a:solidFill>
              </a:rPr>
              <a:t>Adapting to Faculty &amp; Student Needs for Data and Support</a:t>
            </a:r>
            <a:endParaRPr sz="4300" b="1">
              <a:solidFill>
                <a:srgbClr val="000000"/>
              </a:solidFill>
            </a:endParaRPr>
          </a:p>
          <a:p>
            <a:pPr marL="0" lvl="0" indent="0" algn="ctr" rtl="0">
              <a:lnSpc>
                <a:spcPct val="90000"/>
              </a:lnSpc>
              <a:spcBef>
                <a:spcPts val="0"/>
              </a:spcBef>
              <a:spcAft>
                <a:spcPts val="0"/>
              </a:spcAft>
              <a:buClr>
                <a:schemeClr val="lt1"/>
              </a:buClr>
              <a:buSzPts val="2700"/>
              <a:buFont typeface="Helvetica Neue"/>
              <a:buNone/>
            </a:pPr>
            <a:r>
              <a:rPr lang="en-US" sz="4000" b="1">
                <a:solidFill>
                  <a:schemeClr val="accent4"/>
                </a:solidFill>
              </a:rPr>
              <a:t>for Social Justice and Other Projects</a:t>
            </a:r>
            <a:endParaRPr sz="4000" b="1">
              <a:solidFill>
                <a:schemeClr val="accent4"/>
              </a:solidFill>
              <a:latin typeface="Helvetica Neue"/>
              <a:ea typeface="Helvetica Neue"/>
              <a:cs typeface="Helvetica Neue"/>
              <a:sym typeface="Helvetica Neue"/>
            </a:endParaRPr>
          </a:p>
        </p:txBody>
      </p:sp>
      <p:sp>
        <p:nvSpPr>
          <p:cNvPr id="153" name="Google Shape;153;p25"/>
          <p:cNvSpPr txBox="1"/>
          <p:nvPr/>
        </p:nvSpPr>
        <p:spPr>
          <a:xfrm>
            <a:off x="1135800" y="2939150"/>
            <a:ext cx="6872400" cy="2001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800"/>
              <a:buFont typeface="Arial"/>
              <a:buNone/>
            </a:pPr>
            <a:r>
              <a:rPr lang="en-US" sz="1600">
                <a:latin typeface="Helvetica Neue"/>
                <a:ea typeface="Helvetica Neue"/>
                <a:cs typeface="Helvetica Neue"/>
                <a:sym typeface="Helvetica Neue"/>
              </a:rPr>
              <a:t>Sarah A. Norris, Scholarly Communication Librarian - Presenter </a:t>
            </a:r>
            <a:endParaRPr sz="1600">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endParaRPr>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r>
              <a:rPr lang="en-US">
                <a:latin typeface="Helvetica Neue"/>
                <a:ea typeface="Helvetica Neue"/>
                <a:cs typeface="Helvetica Neue"/>
                <a:sym typeface="Helvetica Neue"/>
              </a:rPr>
              <a:t>Contributors:</a:t>
            </a:r>
            <a:endParaRPr>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r>
              <a:rPr lang="en-US">
                <a:solidFill>
                  <a:schemeClr val="dk1"/>
                </a:solidFill>
                <a:latin typeface="Helvetica Neue"/>
                <a:ea typeface="Helvetica Neue"/>
                <a:cs typeface="Helvetica Neue"/>
                <a:sym typeface="Helvetica Neue"/>
              </a:rPr>
              <a:t>Corinne Bishop, Social Sciences Librarian</a:t>
            </a:r>
            <a:endParaRPr>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r>
              <a:rPr lang="en-US">
                <a:latin typeface="Helvetica Neue"/>
                <a:ea typeface="Helvetica Neue"/>
                <a:cs typeface="Helvetica Neue"/>
                <a:sym typeface="Helvetica Neue"/>
              </a:rPr>
              <a:t>Sandy Avila, Science Librarian</a:t>
            </a:r>
            <a:endParaRPr>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r>
              <a:rPr lang="en-US">
                <a:latin typeface="Helvetica Neue"/>
                <a:ea typeface="Helvetica Neue"/>
                <a:cs typeface="Helvetica Neue"/>
                <a:sym typeface="Helvetica Neue"/>
              </a:rPr>
              <a:t>Ven Basco, Engineering Librarian</a:t>
            </a:r>
            <a:endParaRPr>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r>
              <a:rPr lang="en-US">
                <a:latin typeface="Helvetica Neue"/>
                <a:ea typeface="Helvetica Neue"/>
                <a:cs typeface="Helvetica Neue"/>
                <a:sym typeface="Helvetica Neue"/>
              </a:rPr>
              <a:t>Lee Dotson, Digital Initiatives Librarian</a:t>
            </a:r>
            <a:endParaRPr>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r>
              <a:rPr lang="en-US" b="1">
                <a:latin typeface="Helvetica Neue"/>
                <a:ea typeface="Helvetica Neue"/>
                <a:cs typeface="Helvetica Neue"/>
                <a:sym typeface="Helvetica Neue"/>
              </a:rPr>
              <a:t>University of Central Florida Libraries</a:t>
            </a:r>
            <a:endParaRPr b="1">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endParaRPr sz="1000" b="1">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r>
              <a:rPr lang="en-US" b="1" i="1">
                <a:latin typeface="Helvetica Neue"/>
                <a:ea typeface="Helvetica Neue"/>
                <a:cs typeface="Helvetica Neue"/>
                <a:sym typeface="Helvetica Neue"/>
              </a:rPr>
              <a:t>RDAP Summit 2021 - March 11, 2021</a:t>
            </a:r>
            <a:endParaRPr b="1" i="1">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endParaRPr sz="2400">
              <a:latin typeface="Helvetica Neue"/>
              <a:ea typeface="Helvetica Neue"/>
              <a:cs typeface="Helvetica Neue"/>
              <a:sym typeface="Helvetica Neue"/>
            </a:endParaRPr>
          </a:p>
          <a:p>
            <a:pPr marL="0" lvl="0" indent="0" algn="ctr" rtl="0">
              <a:lnSpc>
                <a:spcPct val="90000"/>
              </a:lnSpc>
              <a:spcBef>
                <a:spcPts val="0"/>
              </a:spcBef>
              <a:spcAft>
                <a:spcPts val="0"/>
              </a:spcAft>
              <a:buClr>
                <a:schemeClr val="lt1"/>
              </a:buClr>
              <a:buSzPts val="1800"/>
              <a:buFont typeface="Arial"/>
              <a:buNone/>
            </a:pPr>
            <a:endParaRPr sz="2400">
              <a:latin typeface="Helvetica Neue"/>
              <a:ea typeface="Helvetica Neue"/>
              <a:cs typeface="Helvetica Neue"/>
              <a:sym typeface="Helvetica Neue"/>
            </a:endParaRPr>
          </a:p>
          <a:p>
            <a:pPr marL="342900" marR="0" lvl="1" indent="0" algn="ctr" rtl="0">
              <a:lnSpc>
                <a:spcPct val="100000"/>
              </a:lnSpc>
              <a:spcBef>
                <a:spcPts val="0"/>
              </a:spcBef>
              <a:spcAft>
                <a:spcPts val="0"/>
              </a:spcAft>
              <a:buClr>
                <a:schemeClr val="lt1"/>
              </a:buClr>
              <a:buSzPts val="1500"/>
              <a:buFont typeface="Arial"/>
              <a:buNone/>
            </a:pPr>
            <a:endParaRPr sz="1500" b="0" i="0" u="none" strike="noStrike" cap="none">
              <a:latin typeface="Helvetica Neue"/>
              <a:ea typeface="Helvetica Neue"/>
              <a:cs typeface="Helvetica Neue"/>
              <a:sym typeface="Helvetica Neue"/>
            </a:endParaRPr>
          </a:p>
        </p:txBody>
      </p:sp>
      <p:sp>
        <p:nvSpPr>
          <p:cNvPr id="154" name="Google Shape;154;p25"/>
          <p:cNvSpPr/>
          <p:nvPr/>
        </p:nvSpPr>
        <p:spPr>
          <a:xfrm>
            <a:off x="4112999" y="2762329"/>
            <a:ext cx="125100" cy="118500"/>
          </a:xfrm>
          <a:prstGeom prst="ellipse">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
        <p:nvSpPr>
          <p:cNvPr id="155" name="Google Shape;155;p25"/>
          <p:cNvSpPr/>
          <p:nvPr/>
        </p:nvSpPr>
        <p:spPr>
          <a:xfrm>
            <a:off x="4356683" y="2762329"/>
            <a:ext cx="125100" cy="118500"/>
          </a:xfrm>
          <a:prstGeom prst="ellipse">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6" name="Google Shape;156;p25"/>
          <p:cNvSpPr/>
          <p:nvPr/>
        </p:nvSpPr>
        <p:spPr>
          <a:xfrm>
            <a:off x="4599834" y="2762329"/>
            <a:ext cx="125100" cy="118500"/>
          </a:xfrm>
          <a:prstGeom prst="ellipse">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4"/>
          <p:cNvPicPr preferRelativeResize="0"/>
          <p:nvPr/>
        </p:nvPicPr>
        <p:blipFill rotWithShape="1">
          <a:blip r:embed="rId3">
            <a:alphaModFix/>
          </a:blip>
          <a:srcRect t="-5858" b="48871"/>
          <a:stretch/>
        </p:blipFill>
        <p:spPr>
          <a:xfrm>
            <a:off x="0" y="1460525"/>
            <a:ext cx="9144000" cy="3682976"/>
          </a:xfrm>
          <a:prstGeom prst="rect">
            <a:avLst/>
          </a:prstGeom>
          <a:noFill/>
          <a:ln>
            <a:noFill/>
          </a:ln>
        </p:spPr>
      </p:pic>
      <p:sp>
        <p:nvSpPr>
          <p:cNvPr id="244" name="Google Shape;244;p34"/>
          <p:cNvSpPr txBox="1">
            <a:spLocks noGrp="1"/>
          </p:cNvSpPr>
          <p:nvPr>
            <p:ph type="title"/>
          </p:nvPr>
        </p:nvSpPr>
        <p:spPr>
          <a:xfrm>
            <a:off x="457500" y="466313"/>
            <a:ext cx="82290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500" b="1">
                <a:solidFill>
                  <a:srgbClr val="000000"/>
                </a:solidFill>
              </a:rPr>
              <a:t>Faculty Collaboration </a:t>
            </a:r>
            <a:endParaRPr sz="4500" b="1">
              <a:solidFill>
                <a:srgbClr val="000000"/>
              </a:solidFill>
            </a:endParaRPr>
          </a:p>
        </p:txBody>
      </p:sp>
      <p:sp>
        <p:nvSpPr>
          <p:cNvPr id="245" name="Google Shape;245;p34"/>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46" name="Google Shape;246;p34"/>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628650" y="155425"/>
            <a:ext cx="8229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School of Public Administration (SPA) Social Justice Research Guide</a:t>
            </a:r>
            <a:endParaRPr b="1">
              <a:solidFill>
                <a:srgbClr val="000000"/>
              </a:solidFill>
            </a:endParaRPr>
          </a:p>
        </p:txBody>
      </p:sp>
      <p:sp>
        <p:nvSpPr>
          <p:cNvPr id="253" name="Google Shape;253;p35"/>
          <p:cNvSpPr txBox="1"/>
          <p:nvPr/>
        </p:nvSpPr>
        <p:spPr>
          <a:xfrm>
            <a:off x="628650" y="1149625"/>
            <a:ext cx="7886700" cy="369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500" i="1">
                <a:latin typeface="Helvetica Neue"/>
                <a:ea typeface="Helvetica Neue"/>
                <a:cs typeface="Helvetica Neue"/>
                <a:sym typeface="Helvetica Neue"/>
              </a:rPr>
              <a:t>*Key aim of Public Administration is preparing students to manage and design government and nonprofit services that support the aims of social justice and awareness of the issues surrounding access and equity within the professions. </a:t>
            </a:r>
            <a:endParaRPr sz="1500" i="1">
              <a:latin typeface="Helvetica Neue"/>
              <a:ea typeface="Helvetica Neue"/>
              <a:cs typeface="Helvetica Neue"/>
              <a:sym typeface="Helvetica Neue"/>
            </a:endParaRPr>
          </a:p>
          <a:p>
            <a:pPr marL="457200" lvl="0" indent="-317500" algn="l" rtl="0">
              <a:lnSpc>
                <a:spcPct val="115000"/>
              </a:lnSpc>
              <a:spcBef>
                <a:spcPts val="1600"/>
              </a:spcBef>
              <a:spcAft>
                <a:spcPts val="0"/>
              </a:spcAft>
              <a:buClr>
                <a:srgbClr val="000000"/>
              </a:buClr>
              <a:buSzPts val="1400"/>
              <a:buFont typeface="Helvetica Neue"/>
              <a:buChar char="➔"/>
            </a:pPr>
            <a:r>
              <a:rPr lang="en-US" sz="1600">
                <a:latin typeface="Helvetica Neue"/>
                <a:ea typeface="Helvetica Neue"/>
                <a:cs typeface="Helvetica Neue"/>
                <a:sym typeface="Helvetica Neue"/>
              </a:rPr>
              <a:t>Created in Spring 2021 by Corinne Bishop, subject librarian</a:t>
            </a:r>
            <a:endParaRPr sz="1600">
              <a:latin typeface="Helvetica Neue"/>
              <a:ea typeface="Helvetica Neue"/>
              <a:cs typeface="Helvetica Neue"/>
              <a:sym typeface="Helvetica Neue"/>
            </a:endParaRPr>
          </a:p>
          <a:p>
            <a:pPr marL="457200" lvl="0" indent="-317500" algn="l" rtl="0">
              <a:lnSpc>
                <a:spcPct val="115000"/>
              </a:lnSpc>
              <a:spcBef>
                <a:spcPts val="0"/>
              </a:spcBef>
              <a:spcAft>
                <a:spcPts val="0"/>
              </a:spcAft>
              <a:buClr>
                <a:srgbClr val="000000"/>
              </a:buClr>
              <a:buSzPts val="1400"/>
              <a:buFont typeface="Helvetica Neue"/>
              <a:buChar char="➔"/>
            </a:pPr>
            <a:r>
              <a:rPr lang="en-US" sz="1600">
                <a:latin typeface="Helvetica Neue"/>
                <a:ea typeface="Helvetica Neue"/>
                <a:cs typeface="Helvetica Neue"/>
                <a:sym typeface="Helvetica Neue"/>
              </a:rPr>
              <a:t>Requested by SPA faculty committee (committee also provides input on guide)</a:t>
            </a:r>
            <a:endParaRPr sz="1600">
              <a:latin typeface="Helvetica Neue"/>
              <a:ea typeface="Helvetica Neue"/>
              <a:cs typeface="Helvetica Neue"/>
              <a:sym typeface="Helvetica Neue"/>
            </a:endParaRPr>
          </a:p>
          <a:p>
            <a:pPr marL="457200" lvl="0" indent="-317500" algn="l" rtl="0">
              <a:lnSpc>
                <a:spcPct val="115000"/>
              </a:lnSpc>
              <a:spcBef>
                <a:spcPts val="0"/>
              </a:spcBef>
              <a:spcAft>
                <a:spcPts val="0"/>
              </a:spcAft>
              <a:buClr>
                <a:srgbClr val="000000"/>
              </a:buClr>
              <a:buSzPts val="1400"/>
              <a:buFont typeface="Helvetica Neue"/>
              <a:buChar char="➔"/>
            </a:pPr>
            <a:r>
              <a:rPr lang="en-US" sz="1600">
                <a:latin typeface="Helvetica Neue"/>
                <a:ea typeface="Helvetica Neue"/>
                <a:cs typeface="Helvetica Neue"/>
                <a:sym typeface="Helvetica Neue"/>
              </a:rPr>
              <a:t>Goal was to help identify resources related to social justice at the University of Central Florida Libraries </a:t>
            </a:r>
            <a:endParaRPr sz="1600">
              <a:latin typeface="Helvetica Neue"/>
              <a:ea typeface="Helvetica Neue"/>
              <a:cs typeface="Helvetica Neue"/>
              <a:sym typeface="Helvetica Neue"/>
            </a:endParaRPr>
          </a:p>
          <a:p>
            <a:pPr marL="914400" lvl="1" indent="-317500" algn="l" rtl="0">
              <a:lnSpc>
                <a:spcPct val="115000"/>
              </a:lnSpc>
              <a:spcBef>
                <a:spcPts val="0"/>
              </a:spcBef>
              <a:spcAft>
                <a:spcPts val="0"/>
              </a:spcAft>
              <a:buClr>
                <a:srgbClr val="303030"/>
              </a:buClr>
              <a:buSzPts val="1400"/>
              <a:buFont typeface="Helvetica Neue"/>
              <a:buChar char="◆"/>
            </a:pPr>
            <a:r>
              <a:rPr lang="en-US">
                <a:latin typeface="Helvetica Neue"/>
                <a:ea typeface="Helvetica Neue"/>
                <a:cs typeface="Helvetica Neue"/>
                <a:sym typeface="Helvetica Neue"/>
              </a:rPr>
              <a:t>Tool to support resource discovery for faculty &amp; students across programs</a:t>
            </a:r>
            <a:endParaRPr>
              <a:latin typeface="Helvetica Neue"/>
              <a:ea typeface="Helvetica Neue"/>
              <a:cs typeface="Helvetica Neue"/>
              <a:sym typeface="Helvetica Neue"/>
            </a:endParaRPr>
          </a:p>
          <a:p>
            <a:pPr marL="914400" lvl="1" indent="-317500" algn="l" rtl="0">
              <a:lnSpc>
                <a:spcPct val="115000"/>
              </a:lnSpc>
              <a:spcBef>
                <a:spcPts val="0"/>
              </a:spcBef>
              <a:spcAft>
                <a:spcPts val="0"/>
              </a:spcAft>
              <a:buClr>
                <a:srgbClr val="303030"/>
              </a:buClr>
              <a:buSzPts val="1400"/>
              <a:buFont typeface="Helvetica Neue"/>
              <a:buChar char="◆"/>
            </a:pPr>
            <a:r>
              <a:rPr lang="en-US">
                <a:latin typeface="Helvetica Neue"/>
                <a:ea typeface="Helvetica Neue"/>
                <a:cs typeface="Helvetica Neue"/>
                <a:sym typeface="Helvetica Neue"/>
              </a:rPr>
              <a:t>Brings together resources from Libraries’ collections and data resources associated with issues of diversity and inclusion, environmental justice, gender and racial disparities, and the intersection of these topics with policy and society</a:t>
            </a:r>
            <a:endParaRPr>
              <a:latin typeface="Helvetica Neue"/>
              <a:ea typeface="Helvetica Neue"/>
              <a:cs typeface="Helvetica Neue"/>
              <a:sym typeface="Helvetica Neue"/>
            </a:endParaRPr>
          </a:p>
          <a:p>
            <a:pPr marL="0" lvl="0" indent="0" algn="ctr" rtl="0">
              <a:lnSpc>
                <a:spcPct val="115000"/>
              </a:lnSpc>
              <a:spcBef>
                <a:spcPts val="1600"/>
              </a:spcBef>
              <a:spcAft>
                <a:spcPts val="0"/>
              </a:spcAft>
              <a:buNone/>
            </a:pPr>
            <a:r>
              <a:rPr lang="en-US" u="sng">
                <a:solidFill>
                  <a:schemeClr val="hlink"/>
                </a:solidFill>
                <a:latin typeface="Helvetica Neue"/>
                <a:ea typeface="Helvetica Neue"/>
                <a:cs typeface="Helvetica Neue"/>
                <a:sym typeface="Helvetica Neue"/>
                <a:hlinkClick r:id="rId3"/>
              </a:rPr>
              <a:t>https://guides.ucf.edu/spasocialjustice</a:t>
            </a:r>
            <a:r>
              <a:rPr lang="en-US">
                <a:latin typeface="Helvetica Neue"/>
                <a:ea typeface="Helvetica Neue"/>
                <a:cs typeface="Helvetica Neue"/>
                <a:sym typeface="Helvetica Neue"/>
              </a:rPr>
              <a:t> </a:t>
            </a:r>
            <a:endParaRPr>
              <a:latin typeface="Helvetica Neue"/>
              <a:ea typeface="Helvetica Neue"/>
              <a:cs typeface="Helvetica Neue"/>
              <a:sym typeface="Helvetica Neue"/>
            </a:endParaRPr>
          </a:p>
          <a:p>
            <a:pPr marL="0" lvl="0" indent="0" algn="l" rtl="0">
              <a:lnSpc>
                <a:spcPct val="115000"/>
              </a:lnSpc>
              <a:spcBef>
                <a:spcPts val="1600"/>
              </a:spcBef>
              <a:spcAft>
                <a:spcPts val="1600"/>
              </a:spcAft>
              <a:buNone/>
            </a:pPr>
            <a:endParaRPr/>
          </a:p>
        </p:txBody>
      </p:sp>
      <p:sp>
        <p:nvSpPr>
          <p:cNvPr id="254" name="Google Shape;254;p35"/>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55" name="Google Shape;255;p35"/>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6"/>
          <p:cNvPicPr preferRelativeResize="0"/>
          <p:nvPr/>
        </p:nvPicPr>
        <p:blipFill>
          <a:blip r:embed="rId3">
            <a:alphaModFix/>
          </a:blip>
          <a:stretch>
            <a:fillRect/>
          </a:stretch>
        </p:blipFill>
        <p:spPr>
          <a:xfrm>
            <a:off x="685800" y="228600"/>
            <a:ext cx="7749248" cy="48386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7"/>
          <p:cNvPicPr preferRelativeResize="0"/>
          <p:nvPr/>
        </p:nvPicPr>
        <p:blipFill rotWithShape="1">
          <a:blip r:embed="rId3">
            <a:alphaModFix/>
          </a:blip>
          <a:srcRect b="53859"/>
          <a:stretch/>
        </p:blipFill>
        <p:spPr>
          <a:xfrm>
            <a:off x="0" y="0"/>
            <a:ext cx="9144000" cy="2864851"/>
          </a:xfrm>
          <a:prstGeom prst="rect">
            <a:avLst/>
          </a:prstGeom>
          <a:noFill/>
          <a:ln>
            <a:noFill/>
          </a:ln>
        </p:spPr>
      </p:pic>
      <p:sp>
        <p:nvSpPr>
          <p:cNvPr id="268" name="Google Shape;268;p37"/>
          <p:cNvSpPr txBox="1">
            <a:spLocks noGrp="1"/>
          </p:cNvSpPr>
          <p:nvPr>
            <p:ph type="title" idx="4294967295"/>
          </p:nvPr>
        </p:nvSpPr>
        <p:spPr>
          <a:xfrm>
            <a:off x="457500" y="3245525"/>
            <a:ext cx="82290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500" b="1">
                <a:solidFill>
                  <a:srgbClr val="000000"/>
                </a:solidFill>
              </a:rPr>
              <a:t>Library Projects</a:t>
            </a:r>
            <a:endParaRPr sz="4500" b="1">
              <a:solidFill>
                <a:srgbClr val="000000"/>
              </a:solidFill>
            </a:endParaRPr>
          </a:p>
        </p:txBody>
      </p:sp>
      <p:sp>
        <p:nvSpPr>
          <p:cNvPr id="269" name="Google Shape;269;p37"/>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70" name="Google Shape;270;p37"/>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8"/>
          <p:cNvPicPr preferRelativeResize="0"/>
          <p:nvPr/>
        </p:nvPicPr>
        <p:blipFill>
          <a:blip r:embed="rId3">
            <a:alphaModFix/>
          </a:blip>
          <a:stretch>
            <a:fillRect/>
          </a:stretch>
        </p:blipFill>
        <p:spPr>
          <a:xfrm>
            <a:off x="1110938" y="203925"/>
            <a:ext cx="6922125" cy="1381275"/>
          </a:xfrm>
          <a:prstGeom prst="rect">
            <a:avLst/>
          </a:prstGeom>
          <a:noFill/>
          <a:ln>
            <a:noFill/>
          </a:ln>
        </p:spPr>
      </p:pic>
      <p:sp>
        <p:nvSpPr>
          <p:cNvPr id="277" name="Google Shape;277;p38"/>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78" name="Google Shape;278;p38"/>
          <p:cNvPicPr preferRelativeResize="0"/>
          <p:nvPr/>
        </p:nvPicPr>
        <p:blipFill rotWithShape="1">
          <a:blip r:embed="rId4">
            <a:alphaModFix/>
          </a:blip>
          <a:srcRect/>
          <a:stretch/>
        </p:blipFill>
        <p:spPr>
          <a:xfrm>
            <a:off x="8464982" y="4431323"/>
            <a:ext cx="527774" cy="712177"/>
          </a:xfrm>
          <a:prstGeom prst="rect">
            <a:avLst/>
          </a:prstGeom>
          <a:noFill/>
          <a:ln>
            <a:noFill/>
          </a:ln>
        </p:spPr>
      </p:pic>
      <p:pic>
        <p:nvPicPr>
          <p:cNvPr id="279" name="Google Shape;279;p38"/>
          <p:cNvPicPr preferRelativeResize="0"/>
          <p:nvPr/>
        </p:nvPicPr>
        <p:blipFill>
          <a:blip r:embed="rId5">
            <a:alphaModFix/>
          </a:blip>
          <a:stretch>
            <a:fillRect/>
          </a:stretch>
        </p:blipFill>
        <p:spPr>
          <a:xfrm>
            <a:off x="2680025" y="1633675"/>
            <a:ext cx="3783975" cy="3236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txBox="1">
            <a:spLocks noGrp="1"/>
          </p:cNvSpPr>
          <p:nvPr>
            <p:ph type="title"/>
          </p:nvPr>
        </p:nvSpPr>
        <p:spPr>
          <a:xfrm>
            <a:off x="3377750" y="395225"/>
            <a:ext cx="5528700" cy="122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Open Access Resources for Activism &amp; Social Justice - Research Guide</a:t>
            </a:r>
            <a:endParaRPr b="1">
              <a:solidFill>
                <a:srgbClr val="000000"/>
              </a:solidFill>
            </a:endParaRPr>
          </a:p>
        </p:txBody>
      </p:sp>
      <p:sp>
        <p:nvSpPr>
          <p:cNvPr id="286" name="Google Shape;286;p39"/>
          <p:cNvSpPr txBox="1"/>
          <p:nvPr/>
        </p:nvSpPr>
        <p:spPr>
          <a:xfrm>
            <a:off x="3351950" y="1765975"/>
            <a:ext cx="5580300" cy="3083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Helvetica Neue"/>
              <a:buChar char="➔"/>
            </a:pPr>
            <a:r>
              <a:rPr lang="en-US" sz="2000">
                <a:latin typeface="Helvetica Neue"/>
                <a:ea typeface="Helvetica Neue"/>
                <a:cs typeface="Helvetica Neue"/>
                <a:sym typeface="Helvetica Neue"/>
              </a:rPr>
              <a:t>Open Access Research Guide redesign - summer / early fall 2020</a:t>
            </a:r>
            <a:endParaRPr sz="2000">
              <a:latin typeface="Helvetica Neue"/>
              <a:ea typeface="Helvetica Neue"/>
              <a:cs typeface="Helvetica Neue"/>
              <a:sym typeface="Helvetica Neue"/>
            </a:endParaRPr>
          </a:p>
          <a:p>
            <a:pPr marL="914400" lvl="1" indent="-336550" algn="l" rtl="0">
              <a:lnSpc>
                <a:spcPct val="115000"/>
              </a:lnSpc>
              <a:spcBef>
                <a:spcPts val="0"/>
              </a:spcBef>
              <a:spcAft>
                <a:spcPts val="0"/>
              </a:spcAft>
              <a:buSzPts val="1700"/>
              <a:buFont typeface="Helvetica Neue"/>
              <a:buChar char="◆"/>
            </a:pPr>
            <a:r>
              <a:rPr lang="en-US" sz="1700">
                <a:latin typeface="Helvetica Neue"/>
                <a:ea typeface="Helvetica Neue"/>
                <a:cs typeface="Helvetica Neue"/>
                <a:sym typeface="Helvetica Neue"/>
              </a:rPr>
              <a:t>Launched during OA Week 2020</a:t>
            </a:r>
            <a:endParaRPr sz="1700">
              <a:latin typeface="Helvetica Neue"/>
              <a:ea typeface="Helvetica Neue"/>
              <a:cs typeface="Helvetica Neue"/>
              <a:sym typeface="Helvetica Neue"/>
            </a:endParaRPr>
          </a:p>
          <a:p>
            <a:pPr marL="914400" lvl="1" indent="-336550" algn="l" rtl="0">
              <a:lnSpc>
                <a:spcPct val="115000"/>
              </a:lnSpc>
              <a:spcBef>
                <a:spcPts val="0"/>
              </a:spcBef>
              <a:spcAft>
                <a:spcPts val="0"/>
              </a:spcAft>
              <a:buSzPts val="1700"/>
              <a:buFont typeface="Helvetica Neue"/>
              <a:buChar char="◆"/>
            </a:pPr>
            <a:r>
              <a:rPr lang="en-US" sz="1700">
                <a:latin typeface="Helvetica Neue"/>
                <a:ea typeface="Helvetica Neue"/>
                <a:cs typeface="Helvetica Neue"/>
                <a:sym typeface="Helvetica Neue"/>
              </a:rPr>
              <a:t>Opportunity to examine the existing information &amp; incorporate new topics</a:t>
            </a:r>
            <a:endParaRPr sz="1700">
              <a:latin typeface="Helvetica Neue"/>
              <a:ea typeface="Helvetica Neue"/>
              <a:cs typeface="Helvetica Neue"/>
              <a:sym typeface="Helvetica Neue"/>
            </a:endParaRPr>
          </a:p>
          <a:p>
            <a:pPr marL="914400" lvl="1" indent="-336550" algn="l" rtl="0">
              <a:lnSpc>
                <a:spcPct val="115000"/>
              </a:lnSpc>
              <a:spcBef>
                <a:spcPts val="0"/>
              </a:spcBef>
              <a:spcAft>
                <a:spcPts val="0"/>
              </a:spcAft>
              <a:buSzPts val="1700"/>
              <a:buFont typeface="Helvetica Neue"/>
              <a:buChar char="◆"/>
            </a:pPr>
            <a:r>
              <a:rPr lang="en-US" sz="1700">
                <a:latin typeface="Helvetica Neue"/>
                <a:ea typeface="Helvetica Neue"/>
                <a:cs typeface="Helvetica Neue"/>
                <a:sym typeface="Helvetica Neue"/>
              </a:rPr>
              <a:t>Humanities librarian developed OA resources for activism &amp; social justice in the guide</a:t>
            </a:r>
            <a:endParaRPr sz="1700">
              <a:latin typeface="Helvetica Neue"/>
              <a:ea typeface="Helvetica Neue"/>
              <a:cs typeface="Helvetica Neue"/>
              <a:sym typeface="Helvetica Neue"/>
            </a:endParaRPr>
          </a:p>
          <a:p>
            <a:pPr marL="914400" lvl="1" indent="-336550" algn="l" rtl="0">
              <a:lnSpc>
                <a:spcPct val="115000"/>
              </a:lnSpc>
              <a:spcBef>
                <a:spcPts val="0"/>
              </a:spcBef>
              <a:spcAft>
                <a:spcPts val="0"/>
              </a:spcAft>
              <a:buSzPts val="1700"/>
              <a:buFont typeface="Helvetica Neue"/>
              <a:buChar char="◆"/>
            </a:pPr>
            <a:r>
              <a:rPr lang="en-US" sz="1700">
                <a:latin typeface="Helvetica Neue"/>
                <a:ea typeface="Helvetica Neue"/>
                <a:cs typeface="Helvetica Neue"/>
                <a:sym typeface="Helvetica Neue"/>
              </a:rPr>
              <a:t>Incorporated aspects of data &amp; open data</a:t>
            </a:r>
            <a:endParaRPr sz="1700">
              <a:latin typeface="Helvetica Neue"/>
              <a:ea typeface="Helvetica Neue"/>
              <a:cs typeface="Helvetica Neue"/>
              <a:sym typeface="Helvetica Neue"/>
            </a:endParaRPr>
          </a:p>
          <a:p>
            <a:pPr marL="0" lvl="0" indent="0" algn="l" rtl="0">
              <a:lnSpc>
                <a:spcPct val="115000"/>
              </a:lnSpc>
              <a:spcBef>
                <a:spcPts val="1600"/>
              </a:spcBef>
              <a:spcAft>
                <a:spcPts val="1600"/>
              </a:spcAft>
              <a:buNone/>
            </a:pPr>
            <a:endParaRPr sz="1800"/>
          </a:p>
        </p:txBody>
      </p:sp>
      <p:sp>
        <p:nvSpPr>
          <p:cNvPr id="287" name="Google Shape;287;p39"/>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88" name="Google Shape;288;p39"/>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289" name="Google Shape;289;p39"/>
          <p:cNvPicPr preferRelativeResize="0"/>
          <p:nvPr/>
        </p:nvPicPr>
        <p:blipFill>
          <a:blip r:embed="rId4">
            <a:alphaModFix/>
          </a:blip>
          <a:stretch>
            <a:fillRect/>
          </a:stretch>
        </p:blipFill>
        <p:spPr>
          <a:xfrm>
            <a:off x="152400" y="152400"/>
            <a:ext cx="2952774" cy="46137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0"/>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96" name="Google Shape;296;p40"/>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297" name="Google Shape;297;p40"/>
          <p:cNvPicPr preferRelativeResize="0"/>
          <p:nvPr/>
        </p:nvPicPr>
        <p:blipFill>
          <a:blip r:embed="rId4">
            <a:alphaModFix/>
          </a:blip>
          <a:stretch>
            <a:fillRect/>
          </a:stretch>
        </p:blipFill>
        <p:spPr>
          <a:xfrm>
            <a:off x="221750" y="628650"/>
            <a:ext cx="2686050" cy="3886200"/>
          </a:xfrm>
          <a:prstGeom prst="rect">
            <a:avLst/>
          </a:prstGeom>
          <a:noFill/>
          <a:ln>
            <a:noFill/>
          </a:ln>
        </p:spPr>
      </p:pic>
      <p:pic>
        <p:nvPicPr>
          <p:cNvPr id="298" name="Google Shape;298;p40"/>
          <p:cNvPicPr preferRelativeResize="0"/>
          <p:nvPr/>
        </p:nvPicPr>
        <p:blipFill>
          <a:blip r:embed="rId5">
            <a:alphaModFix/>
          </a:blip>
          <a:stretch>
            <a:fillRect/>
          </a:stretch>
        </p:blipFill>
        <p:spPr>
          <a:xfrm>
            <a:off x="2907800" y="1122675"/>
            <a:ext cx="5931399" cy="2898144"/>
          </a:xfrm>
          <a:prstGeom prst="rect">
            <a:avLst/>
          </a:prstGeom>
          <a:noFill/>
          <a:ln>
            <a:noFill/>
          </a:ln>
        </p:spPr>
      </p:pic>
      <p:sp>
        <p:nvSpPr>
          <p:cNvPr id="299" name="Google Shape;299;p40"/>
          <p:cNvSpPr txBox="1"/>
          <p:nvPr/>
        </p:nvSpPr>
        <p:spPr>
          <a:xfrm>
            <a:off x="4373500" y="4168850"/>
            <a:ext cx="3000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u="sng">
                <a:solidFill>
                  <a:schemeClr val="hlink"/>
                </a:solidFill>
                <a:latin typeface="Helvetica Neue"/>
                <a:ea typeface="Helvetica Neue"/>
                <a:cs typeface="Helvetica Neue"/>
                <a:sym typeface="Helvetica Neue"/>
                <a:hlinkClick r:id="rId6"/>
              </a:rPr>
              <a:t>https://guides.ucf.edu/oa</a:t>
            </a:r>
            <a:r>
              <a:rPr lang="en-US" sz="1600">
                <a:latin typeface="Helvetica Neue"/>
                <a:ea typeface="Helvetica Neue"/>
                <a:cs typeface="Helvetica Neue"/>
                <a:sym typeface="Helvetica Neue"/>
              </a:rPr>
              <a:t> </a:t>
            </a:r>
            <a:endParaRPr sz="160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1"/>
          <p:cNvPicPr preferRelativeResize="0"/>
          <p:nvPr/>
        </p:nvPicPr>
        <p:blipFill>
          <a:blip r:embed="rId3">
            <a:alphaModFix/>
          </a:blip>
          <a:stretch>
            <a:fillRect/>
          </a:stretch>
        </p:blipFill>
        <p:spPr>
          <a:xfrm>
            <a:off x="0" y="0"/>
            <a:ext cx="9144000" cy="3765177"/>
          </a:xfrm>
          <a:prstGeom prst="rect">
            <a:avLst/>
          </a:prstGeom>
          <a:noFill/>
          <a:ln>
            <a:noFill/>
          </a:ln>
        </p:spPr>
      </p:pic>
      <p:sp>
        <p:nvSpPr>
          <p:cNvPr id="306" name="Google Shape;306;p41"/>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307" name="Google Shape;307;p41"/>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308" name="Google Shape;308;p41"/>
          <p:cNvSpPr txBox="1">
            <a:spLocks noGrp="1"/>
          </p:cNvSpPr>
          <p:nvPr>
            <p:ph type="title"/>
          </p:nvPr>
        </p:nvSpPr>
        <p:spPr>
          <a:xfrm>
            <a:off x="457500" y="3844725"/>
            <a:ext cx="82290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500" b="1">
                <a:solidFill>
                  <a:srgbClr val="000000"/>
                </a:solidFill>
              </a:rPr>
              <a:t>Open Access Week</a:t>
            </a:r>
            <a:endParaRPr sz="4500" b="1">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2"/>
          <p:cNvPicPr preferRelativeResize="0"/>
          <p:nvPr/>
        </p:nvPicPr>
        <p:blipFill>
          <a:blip r:embed="rId3">
            <a:alphaModFix/>
          </a:blip>
          <a:stretch>
            <a:fillRect/>
          </a:stretch>
        </p:blipFill>
        <p:spPr>
          <a:xfrm>
            <a:off x="1362738" y="0"/>
            <a:ext cx="6418527" cy="4838699"/>
          </a:xfrm>
          <a:prstGeom prst="rect">
            <a:avLst/>
          </a:prstGeom>
          <a:noFill/>
          <a:ln>
            <a:noFill/>
          </a:ln>
        </p:spPr>
      </p:pic>
      <p:sp>
        <p:nvSpPr>
          <p:cNvPr id="315" name="Google Shape;315;p42"/>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316" name="Google Shape;316;p42"/>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3"/>
          <p:cNvPicPr preferRelativeResize="0"/>
          <p:nvPr/>
        </p:nvPicPr>
        <p:blipFill>
          <a:blip r:embed="rId3">
            <a:alphaModFix/>
          </a:blip>
          <a:stretch>
            <a:fillRect/>
          </a:stretch>
        </p:blipFill>
        <p:spPr>
          <a:xfrm>
            <a:off x="1660450" y="0"/>
            <a:ext cx="5823077" cy="4838700"/>
          </a:xfrm>
          <a:prstGeom prst="rect">
            <a:avLst/>
          </a:prstGeom>
          <a:noFill/>
          <a:ln>
            <a:noFill/>
          </a:ln>
        </p:spPr>
      </p:pic>
      <p:sp>
        <p:nvSpPr>
          <p:cNvPr id="323" name="Google Shape;323;p43"/>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324" name="Google Shape;324;p43"/>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a:spLocks noGrp="1"/>
          </p:cNvSpPr>
          <p:nvPr>
            <p:ph type="body" idx="1"/>
          </p:nvPr>
        </p:nvSpPr>
        <p:spPr>
          <a:xfrm>
            <a:off x="736000" y="641875"/>
            <a:ext cx="7993500" cy="2190900"/>
          </a:xfrm>
          <a:prstGeom prst="rect">
            <a:avLst/>
          </a:prstGeom>
        </p:spPr>
        <p:txBody>
          <a:bodyPr spcFirstLastPara="1" wrap="square" lIns="91425" tIns="45700" rIns="91425" bIns="45700" anchor="t" anchorCtr="0">
            <a:noAutofit/>
          </a:bodyPr>
          <a:lstStyle/>
          <a:p>
            <a:pPr marL="457200" marR="0" lvl="0" indent="-330200" algn="l" rtl="0">
              <a:lnSpc>
                <a:spcPct val="90000"/>
              </a:lnSpc>
              <a:spcBef>
                <a:spcPts val="750"/>
              </a:spcBef>
              <a:spcAft>
                <a:spcPts val="0"/>
              </a:spcAft>
              <a:buClr>
                <a:srgbClr val="000000"/>
              </a:buClr>
              <a:buSzPts val="1600"/>
              <a:buChar char="➔"/>
            </a:pPr>
            <a:r>
              <a:rPr lang="en-US" sz="1600">
                <a:solidFill>
                  <a:srgbClr val="000000"/>
                </a:solidFill>
              </a:rPr>
              <a:t>One of 12 public universities in the state</a:t>
            </a:r>
            <a:endParaRPr sz="1600">
              <a:solidFill>
                <a:srgbClr val="000000"/>
              </a:solidFill>
            </a:endParaRPr>
          </a:p>
          <a:p>
            <a:pPr marL="457200" marR="0" lvl="0" indent="-330200" algn="l" rtl="0">
              <a:lnSpc>
                <a:spcPct val="90000"/>
              </a:lnSpc>
              <a:spcBef>
                <a:spcPts val="0"/>
              </a:spcBef>
              <a:spcAft>
                <a:spcPts val="0"/>
              </a:spcAft>
              <a:buClr>
                <a:srgbClr val="000000"/>
              </a:buClr>
              <a:buSzPts val="1600"/>
              <a:buChar char="➔"/>
            </a:pPr>
            <a:r>
              <a:rPr lang="en-US" sz="1600">
                <a:solidFill>
                  <a:srgbClr val="000000"/>
                </a:solidFill>
              </a:rPr>
              <a:t>Located about 10 miles east of downtown Orlando </a:t>
            </a:r>
            <a:endParaRPr sz="1600">
              <a:solidFill>
                <a:srgbClr val="000000"/>
              </a:solidFill>
            </a:endParaRPr>
          </a:p>
          <a:p>
            <a:pPr marL="457200" marR="0" lvl="0" indent="-330200" algn="l" rtl="0">
              <a:lnSpc>
                <a:spcPct val="90000"/>
              </a:lnSpc>
              <a:spcBef>
                <a:spcPts val="0"/>
              </a:spcBef>
              <a:spcAft>
                <a:spcPts val="0"/>
              </a:spcAft>
              <a:buClr>
                <a:srgbClr val="000000"/>
              </a:buClr>
              <a:buSzPts val="1600"/>
              <a:buChar char="➔"/>
            </a:pPr>
            <a:r>
              <a:rPr lang="en-US" sz="1600">
                <a:solidFill>
                  <a:srgbClr val="000000"/>
                </a:solidFill>
              </a:rPr>
              <a:t>69,525 students</a:t>
            </a:r>
            <a:r>
              <a:rPr lang="en-US" sz="1600" baseline="30000">
                <a:solidFill>
                  <a:srgbClr val="000000"/>
                </a:solidFill>
              </a:rPr>
              <a:t>1</a:t>
            </a:r>
            <a:endParaRPr sz="1600" baseline="30000">
              <a:solidFill>
                <a:srgbClr val="000000"/>
              </a:solidFill>
            </a:endParaRPr>
          </a:p>
          <a:p>
            <a:pPr marL="457200" marR="0" lvl="0" indent="-330200" algn="l" rtl="0">
              <a:lnSpc>
                <a:spcPct val="90000"/>
              </a:lnSpc>
              <a:spcBef>
                <a:spcPts val="0"/>
              </a:spcBef>
              <a:spcAft>
                <a:spcPts val="0"/>
              </a:spcAft>
              <a:buClr>
                <a:srgbClr val="000000"/>
              </a:buClr>
              <a:buSzPts val="1600"/>
              <a:buChar char="➔"/>
            </a:pPr>
            <a:r>
              <a:rPr lang="en-US" sz="1600">
                <a:solidFill>
                  <a:srgbClr val="000000"/>
                </a:solidFill>
              </a:rPr>
              <a:t>UCF was ranked top 20 most innovative universities in the US and placed top 50 in best undergraduate teaching and undergraduate research by U.S. News &amp; World Reports in Sept. 2020</a:t>
            </a:r>
            <a:r>
              <a:rPr lang="en-US" sz="1600" baseline="30000">
                <a:solidFill>
                  <a:srgbClr val="000000"/>
                </a:solidFill>
              </a:rPr>
              <a:t>2</a:t>
            </a:r>
            <a:endParaRPr sz="1000" baseline="30000">
              <a:solidFill>
                <a:srgbClr val="000000"/>
              </a:solidFill>
            </a:endParaRPr>
          </a:p>
          <a:p>
            <a:pPr marL="0" marR="0" lvl="0" indent="0" algn="l" rtl="0">
              <a:lnSpc>
                <a:spcPct val="90000"/>
              </a:lnSpc>
              <a:spcBef>
                <a:spcPts val="750"/>
              </a:spcBef>
              <a:spcAft>
                <a:spcPts val="0"/>
              </a:spcAft>
              <a:buNone/>
            </a:pPr>
            <a:r>
              <a:rPr lang="en-US" sz="900" i="1">
                <a:solidFill>
                  <a:srgbClr val="000000"/>
                </a:solidFill>
              </a:rPr>
              <a:t>1. Fall 2019 </a:t>
            </a:r>
            <a:r>
              <a:rPr lang="en-US" sz="900" i="1" u="sng">
                <a:solidFill>
                  <a:schemeClr val="hlink"/>
                </a:solidFill>
                <a:hlinkClick r:id="rId3"/>
              </a:rPr>
              <a:t>https://www.ucf.edu/about-ucf/facts/</a:t>
            </a:r>
            <a:r>
              <a:rPr lang="en-US" sz="900" i="1">
                <a:solidFill>
                  <a:srgbClr val="000000"/>
                </a:solidFill>
              </a:rPr>
              <a:t> </a:t>
            </a:r>
            <a:endParaRPr sz="900" i="1">
              <a:solidFill>
                <a:srgbClr val="000000"/>
              </a:solidFill>
            </a:endParaRPr>
          </a:p>
          <a:p>
            <a:pPr marL="0" marR="0" lvl="0" indent="0" algn="l" rtl="0">
              <a:lnSpc>
                <a:spcPct val="90000"/>
              </a:lnSpc>
              <a:spcBef>
                <a:spcPts val="750"/>
              </a:spcBef>
              <a:spcAft>
                <a:spcPts val="0"/>
              </a:spcAft>
              <a:buNone/>
            </a:pPr>
            <a:r>
              <a:rPr lang="en-US" sz="900" i="1">
                <a:solidFill>
                  <a:srgbClr val="000000"/>
                </a:solidFill>
              </a:rPr>
              <a:t>2. </a:t>
            </a:r>
            <a:r>
              <a:rPr lang="en-US" sz="900" i="1" u="sng">
                <a:solidFill>
                  <a:schemeClr val="hlink"/>
                </a:solidFill>
                <a:hlinkClick r:id="rId4"/>
              </a:rPr>
              <a:t>https://www.ucf.edu/news/ucf-ranks-among-nations-top-20-most-innovative-universities/</a:t>
            </a:r>
            <a:r>
              <a:rPr lang="en-US" sz="900" i="1">
                <a:solidFill>
                  <a:srgbClr val="000000"/>
                </a:solidFill>
              </a:rPr>
              <a:t> </a:t>
            </a:r>
            <a:endParaRPr sz="900" i="1">
              <a:solidFill>
                <a:srgbClr val="000000"/>
              </a:solidFill>
            </a:endParaRPr>
          </a:p>
          <a:p>
            <a:pPr marL="0" marR="0" lvl="0" indent="0" algn="l" rtl="0">
              <a:lnSpc>
                <a:spcPct val="90000"/>
              </a:lnSpc>
              <a:spcBef>
                <a:spcPts val="750"/>
              </a:spcBef>
              <a:spcAft>
                <a:spcPts val="0"/>
              </a:spcAft>
              <a:buNone/>
            </a:pPr>
            <a:endParaRPr sz="2400">
              <a:solidFill>
                <a:srgbClr val="000000"/>
              </a:solidFill>
            </a:endParaRPr>
          </a:p>
          <a:p>
            <a:pPr marL="0" lvl="0" indent="0" algn="l" rtl="0">
              <a:spcBef>
                <a:spcPts val="750"/>
              </a:spcBef>
              <a:spcAft>
                <a:spcPts val="0"/>
              </a:spcAft>
              <a:buNone/>
            </a:pPr>
            <a:endParaRPr>
              <a:solidFill>
                <a:srgbClr val="000000"/>
              </a:solidFill>
            </a:endParaRPr>
          </a:p>
        </p:txBody>
      </p:sp>
      <p:pic>
        <p:nvPicPr>
          <p:cNvPr id="163" name="Google Shape;163;p26"/>
          <p:cNvPicPr preferRelativeResize="0"/>
          <p:nvPr/>
        </p:nvPicPr>
        <p:blipFill rotWithShape="1">
          <a:blip r:embed="rId5">
            <a:alphaModFix/>
          </a:blip>
          <a:srcRect t="8147"/>
          <a:stretch/>
        </p:blipFill>
        <p:spPr>
          <a:xfrm>
            <a:off x="940450" y="2670175"/>
            <a:ext cx="3112500" cy="2144250"/>
          </a:xfrm>
          <a:prstGeom prst="rect">
            <a:avLst/>
          </a:prstGeom>
          <a:noFill/>
          <a:ln>
            <a:noFill/>
          </a:ln>
        </p:spPr>
      </p:pic>
      <p:pic>
        <p:nvPicPr>
          <p:cNvPr id="164" name="Google Shape;164;p26"/>
          <p:cNvPicPr preferRelativeResize="0"/>
          <p:nvPr/>
        </p:nvPicPr>
        <p:blipFill rotWithShape="1">
          <a:blip r:embed="rId6">
            <a:alphaModFix/>
          </a:blip>
          <a:srcRect t="11824"/>
          <a:stretch/>
        </p:blipFill>
        <p:spPr>
          <a:xfrm>
            <a:off x="4199350" y="2694549"/>
            <a:ext cx="1618250" cy="2144250"/>
          </a:xfrm>
          <a:prstGeom prst="rect">
            <a:avLst/>
          </a:prstGeom>
          <a:noFill/>
          <a:ln>
            <a:noFill/>
          </a:ln>
        </p:spPr>
      </p:pic>
      <p:pic>
        <p:nvPicPr>
          <p:cNvPr id="165" name="Google Shape;165;p26"/>
          <p:cNvPicPr preferRelativeResize="0"/>
          <p:nvPr/>
        </p:nvPicPr>
        <p:blipFill rotWithShape="1">
          <a:blip r:embed="rId7">
            <a:alphaModFix/>
          </a:blip>
          <a:srcRect t="9822" b="2001"/>
          <a:stretch/>
        </p:blipFill>
        <p:spPr>
          <a:xfrm>
            <a:off x="5964000" y="2694550"/>
            <a:ext cx="1918101" cy="2144248"/>
          </a:xfrm>
          <a:prstGeom prst="rect">
            <a:avLst/>
          </a:prstGeom>
          <a:noFill/>
          <a:ln>
            <a:noFill/>
          </a:ln>
        </p:spPr>
      </p:pic>
      <p:sp>
        <p:nvSpPr>
          <p:cNvPr id="166" name="Google Shape;166;p26"/>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167" name="Google Shape;167;p26"/>
          <p:cNvPicPr preferRelativeResize="0"/>
          <p:nvPr/>
        </p:nvPicPr>
        <p:blipFill rotWithShape="1">
          <a:blip r:embed="rId8">
            <a:alphaModFix/>
          </a:blip>
          <a:srcRect/>
          <a:stretch/>
        </p:blipFill>
        <p:spPr>
          <a:xfrm>
            <a:off x="8464982" y="4431323"/>
            <a:ext cx="527774" cy="712177"/>
          </a:xfrm>
          <a:prstGeom prst="rect">
            <a:avLst/>
          </a:prstGeom>
          <a:noFill/>
          <a:ln>
            <a:noFill/>
          </a:ln>
        </p:spPr>
      </p:pic>
      <p:sp>
        <p:nvSpPr>
          <p:cNvPr id="168" name="Google Shape;168;p26"/>
          <p:cNvSpPr txBox="1">
            <a:spLocks noGrp="1"/>
          </p:cNvSpPr>
          <p:nvPr>
            <p:ph type="title"/>
          </p:nvPr>
        </p:nvSpPr>
        <p:spPr>
          <a:xfrm>
            <a:off x="628650" y="95500"/>
            <a:ext cx="7886700" cy="623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About the University of Central Florida</a:t>
            </a:r>
            <a:endParaRPr b="1">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4"/>
          <p:cNvPicPr preferRelativeResize="0"/>
          <p:nvPr/>
        </p:nvPicPr>
        <p:blipFill>
          <a:blip r:embed="rId3">
            <a:alphaModFix/>
          </a:blip>
          <a:stretch>
            <a:fillRect/>
          </a:stretch>
        </p:blipFill>
        <p:spPr>
          <a:xfrm>
            <a:off x="0" y="0"/>
            <a:ext cx="9144000" cy="5143501"/>
          </a:xfrm>
          <a:prstGeom prst="rect">
            <a:avLst/>
          </a:prstGeom>
          <a:noFill/>
          <a:ln>
            <a:noFill/>
          </a:ln>
        </p:spPr>
      </p:pic>
      <p:sp>
        <p:nvSpPr>
          <p:cNvPr id="331" name="Google Shape;331;p44"/>
          <p:cNvSpPr txBox="1">
            <a:spLocks noGrp="1"/>
          </p:cNvSpPr>
          <p:nvPr>
            <p:ph type="title"/>
          </p:nvPr>
        </p:nvSpPr>
        <p:spPr>
          <a:xfrm>
            <a:off x="457500" y="2074650"/>
            <a:ext cx="82290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500" b="1">
                <a:solidFill>
                  <a:srgbClr val="000000"/>
                </a:solidFill>
              </a:rPr>
              <a:t>Final Thoughts</a:t>
            </a:r>
            <a:endParaRPr sz="4500" b="1">
              <a:solidFill>
                <a:srgbClr val="000000"/>
              </a:solidFill>
            </a:endParaRPr>
          </a:p>
        </p:txBody>
      </p:sp>
      <p:sp>
        <p:nvSpPr>
          <p:cNvPr id="332" name="Google Shape;332;p44"/>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333" name="Google Shape;333;p44"/>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5"/>
          <p:cNvSpPr txBox="1">
            <a:spLocks noGrp="1"/>
          </p:cNvSpPr>
          <p:nvPr>
            <p:ph type="title"/>
          </p:nvPr>
        </p:nvSpPr>
        <p:spPr>
          <a:xfrm>
            <a:off x="628650" y="591350"/>
            <a:ext cx="7886700" cy="571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Public Domain Image References</a:t>
            </a:r>
            <a:endParaRPr b="1">
              <a:solidFill>
                <a:srgbClr val="000000"/>
              </a:solidFill>
            </a:endParaRPr>
          </a:p>
        </p:txBody>
      </p:sp>
      <p:sp>
        <p:nvSpPr>
          <p:cNvPr id="340" name="Google Shape;340;p45"/>
          <p:cNvSpPr txBox="1">
            <a:spLocks noGrp="1"/>
          </p:cNvSpPr>
          <p:nvPr>
            <p:ph type="body" idx="1"/>
          </p:nvPr>
        </p:nvSpPr>
        <p:spPr>
          <a:xfrm>
            <a:off x="628650" y="1270363"/>
            <a:ext cx="7886700" cy="3257400"/>
          </a:xfrm>
          <a:prstGeom prst="rect">
            <a:avLst/>
          </a:prstGeom>
        </p:spPr>
        <p:txBody>
          <a:bodyPr spcFirstLastPara="1" wrap="square" lIns="91425" tIns="45700" rIns="91425" bIns="45700" anchor="t" anchorCtr="0">
            <a:noAutofit/>
          </a:bodyPr>
          <a:lstStyle/>
          <a:p>
            <a:pPr marL="457200" lvl="0" indent="-317500" algn="l" rtl="0">
              <a:spcBef>
                <a:spcPts val="750"/>
              </a:spcBef>
              <a:spcAft>
                <a:spcPts val="0"/>
              </a:spcAft>
              <a:buClr>
                <a:srgbClr val="000000"/>
              </a:buClr>
              <a:buSzPts val="1400"/>
              <a:buFont typeface="Arial"/>
              <a:buChar char="➔"/>
            </a:pPr>
            <a:r>
              <a:rPr lang="en-US" sz="1400">
                <a:solidFill>
                  <a:srgbClr val="000000"/>
                </a:solidFill>
                <a:latin typeface="Arial"/>
                <a:ea typeface="Arial"/>
                <a:cs typeface="Arial"/>
                <a:sym typeface="Arial"/>
              </a:rPr>
              <a:t>shimulnath (Photographer). (2017, June 17). No title [digital image]. Retrieved from </a:t>
            </a:r>
            <a:r>
              <a:rPr lang="en-US" sz="1400" u="sng">
                <a:solidFill>
                  <a:schemeClr val="hlink"/>
                </a:solidFill>
                <a:latin typeface="Arial"/>
                <a:ea typeface="Arial"/>
                <a:cs typeface="Arial"/>
                <a:sym typeface="Arial"/>
                <a:hlinkClick r:id="rId3"/>
              </a:rPr>
              <a:t>https://pixabay.com/photos/plants-tree-green-tree-planting-2411458/</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BlenderTimer (Photographer). (2020, March 27). No title [digital image]. Retrieved from </a:t>
            </a:r>
            <a:r>
              <a:rPr lang="en-US" sz="1400" u="sng">
                <a:solidFill>
                  <a:schemeClr val="hlink"/>
                </a:solidFill>
                <a:latin typeface="Arial"/>
                <a:ea typeface="Arial"/>
                <a:cs typeface="Arial"/>
                <a:sym typeface="Arial"/>
                <a:hlinkClick r:id="rId4"/>
              </a:rPr>
              <a:t>https://pixabay.com/photos/coronavirus-corona-virus-pandemic-4972480/</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geralt (Photographer). (2017, September 19). No title [digital image]. Retrieved from </a:t>
            </a:r>
            <a:r>
              <a:rPr lang="en-US" sz="1400" u="sng">
                <a:solidFill>
                  <a:schemeClr val="hlink"/>
                </a:solidFill>
                <a:latin typeface="Arial"/>
                <a:ea typeface="Arial"/>
                <a:cs typeface="Arial"/>
                <a:sym typeface="Arial"/>
                <a:hlinkClick r:id="rId5"/>
              </a:rPr>
              <a:t>https://pixabay.com/illustrations/diversity-people-heads-humans-5582454/</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civilservicelocal (Photographer). (2017, May 15). No title [digital image]. Retrieved from </a:t>
            </a:r>
            <a:r>
              <a:rPr lang="en-US" sz="1400" u="sng">
                <a:solidFill>
                  <a:schemeClr val="hlink"/>
                </a:solidFill>
                <a:latin typeface="Arial"/>
                <a:ea typeface="Arial"/>
                <a:cs typeface="Arial"/>
                <a:sym typeface="Arial"/>
                <a:hlinkClick r:id="rId6"/>
              </a:rPr>
              <a:t>https://pixabay.com/illustrations/social-media-social-networks-2314696/</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geralt (Photographer). (2020, May 3). No title [digital image]. Retrieved from </a:t>
            </a:r>
            <a:r>
              <a:rPr lang="en-US" sz="1400" u="sng">
                <a:solidFill>
                  <a:schemeClr val="hlink"/>
                </a:solidFill>
                <a:latin typeface="Arial"/>
                <a:ea typeface="Arial"/>
                <a:cs typeface="Arial"/>
                <a:sym typeface="Arial"/>
                <a:hlinkClick r:id="rId7"/>
              </a:rPr>
              <a:t>https://pixabay.com/illustrations/network-web-digital-5113947/</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Open access logo [digital image]. Retrieved from </a:t>
            </a:r>
            <a:r>
              <a:rPr lang="en-US" sz="1400" u="sng">
                <a:solidFill>
                  <a:schemeClr val="hlink"/>
                </a:solidFill>
                <a:latin typeface="Arial"/>
                <a:ea typeface="Arial"/>
                <a:cs typeface="Arial"/>
                <a:sym typeface="Arial"/>
                <a:hlinkClick r:id="rId8"/>
              </a:rPr>
              <a:t>https://commons.wikimedia.org/wiki/File:Open_Access_logo_PLoS_white.svg</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geralt (Photographer). (2017, September 3). No title [digital image]. Retrieved from </a:t>
            </a:r>
            <a:r>
              <a:rPr lang="en-US" sz="1400" u="sng">
                <a:solidFill>
                  <a:schemeClr val="hlink"/>
                </a:solidFill>
                <a:latin typeface="Arial"/>
                <a:ea typeface="Arial"/>
                <a:cs typeface="Arial"/>
                <a:sym typeface="Arial"/>
                <a:hlinkClick r:id="rId9"/>
              </a:rPr>
              <a:t>https://pixabay.com/photos/question-question-mark-board-school-2709670/</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Manuchi (Photographer). (2017, July 1). No title [digital image]. Retrieved from </a:t>
            </a:r>
            <a:r>
              <a:rPr lang="en-US" sz="1400" u="sng">
                <a:solidFill>
                  <a:schemeClr val="hlink"/>
                </a:solidFill>
                <a:latin typeface="Arial"/>
                <a:ea typeface="Arial"/>
                <a:cs typeface="Arial"/>
                <a:sym typeface="Arial"/>
                <a:hlinkClick r:id="rId10"/>
              </a:rPr>
              <a:t>https://pixabay.com/illustrations/background-abstract-line-2462431/</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p:txBody>
      </p:sp>
      <p:sp>
        <p:nvSpPr>
          <p:cNvPr id="341" name="Google Shape;341;p45"/>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342" name="Google Shape;342;p45"/>
          <p:cNvPicPr preferRelativeResize="0"/>
          <p:nvPr/>
        </p:nvPicPr>
        <p:blipFill rotWithShape="1">
          <a:blip r:embed="rId11">
            <a:alphaModFix/>
          </a:blip>
          <a:srcRect/>
          <a:stretch/>
        </p:blipFill>
        <p:spPr>
          <a:xfrm>
            <a:off x="8464982" y="4431323"/>
            <a:ext cx="527774" cy="7121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6"/>
          <p:cNvPicPr preferRelativeResize="0"/>
          <p:nvPr/>
        </p:nvPicPr>
        <p:blipFill rotWithShape="1">
          <a:blip r:embed="rId3">
            <a:alphaModFix/>
          </a:blip>
          <a:srcRect/>
          <a:stretch/>
        </p:blipFill>
        <p:spPr>
          <a:xfrm>
            <a:off x="0" y="0"/>
            <a:ext cx="9138245" cy="5143499"/>
          </a:xfrm>
          <a:prstGeom prst="rect">
            <a:avLst/>
          </a:prstGeom>
          <a:noFill/>
          <a:ln>
            <a:noFill/>
          </a:ln>
        </p:spPr>
      </p:pic>
      <p:pic>
        <p:nvPicPr>
          <p:cNvPr id="348" name="Google Shape;348;p46"/>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349" name="Google Shape;349;p46"/>
          <p:cNvSpPr txBox="1"/>
          <p:nvPr/>
        </p:nvSpPr>
        <p:spPr>
          <a:xfrm>
            <a:off x="4373250" y="1701900"/>
            <a:ext cx="2452200" cy="996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Sandy Avila</a:t>
            </a:r>
            <a:endParaRPr>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a:solidFill>
                  <a:schemeClr val="lt1"/>
                </a:solidFill>
                <a:latin typeface="Helvetica Neue"/>
                <a:ea typeface="Helvetica Neue"/>
                <a:cs typeface="Helvetica Neue"/>
                <a:sym typeface="Helvetica Neue"/>
              </a:rPr>
              <a:t>Science Librarian</a:t>
            </a:r>
            <a:endParaRPr sz="1200">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u="sng">
                <a:solidFill>
                  <a:schemeClr val="accent4"/>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savila@ucf.edu</a:t>
            </a:r>
            <a:r>
              <a:rPr lang="en-US" sz="1200">
                <a:solidFill>
                  <a:schemeClr val="accent4"/>
                </a:solidFill>
                <a:latin typeface="Helvetica Neue"/>
                <a:ea typeface="Helvetica Neue"/>
                <a:cs typeface="Helvetica Neue"/>
                <a:sym typeface="Helvetica Neue"/>
              </a:rPr>
              <a:t> </a:t>
            </a:r>
            <a:r>
              <a:rPr lang="en-US" sz="1200">
                <a:solidFill>
                  <a:srgbClr val="FFCA29"/>
                </a:solidFill>
                <a:latin typeface="Helvetica Neue"/>
                <a:ea typeface="Helvetica Neue"/>
                <a:cs typeface="Helvetica Neue"/>
                <a:sym typeface="Helvetica Neue"/>
              </a:rPr>
              <a:t>  </a:t>
            </a:r>
            <a:endParaRPr sz="1200">
              <a:solidFill>
                <a:srgbClr val="FFCA29"/>
              </a:solidFill>
              <a:latin typeface="Helvetica Neue"/>
              <a:ea typeface="Helvetica Neue"/>
              <a:cs typeface="Helvetica Neue"/>
              <a:sym typeface="Helvetica Neue"/>
            </a:endParaRPr>
          </a:p>
          <a:p>
            <a:pPr marL="0" lvl="0" indent="0" algn="l" rtl="0">
              <a:spcBef>
                <a:spcPts val="0"/>
              </a:spcBef>
              <a:spcAft>
                <a:spcPts val="0"/>
              </a:spcAft>
              <a:buClr>
                <a:schemeClr val="lt1"/>
              </a:buClr>
              <a:buSzPts val="1800"/>
              <a:buFont typeface="Arial"/>
              <a:buNone/>
            </a:pPr>
            <a:endParaRPr sz="1800">
              <a:solidFill>
                <a:schemeClr val="accent4"/>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350" name="Google Shape;350;p46"/>
          <p:cNvSpPr txBox="1"/>
          <p:nvPr/>
        </p:nvSpPr>
        <p:spPr>
          <a:xfrm>
            <a:off x="5449425" y="4118200"/>
            <a:ext cx="2706600" cy="774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Sarah A. Norris</a:t>
            </a:r>
            <a:endParaRPr>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a:solidFill>
                  <a:schemeClr val="lt1"/>
                </a:solidFill>
                <a:latin typeface="Helvetica Neue"/>
                <a:ea typeface="Helvetica Neue"/>
                <a:cs typeface="Helvetica Neue"/>
                <a:sym typeface="Helvetica Neue"/>
              </a:rPr>
              <a:t>Scholarly Communication Librarian</a:t>
            </a:r>
            <a:endParaRPr sz="1200">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u="sng">
                <a:solidFill>
                  <a:srgbClr val="FFCA29"/>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sarah.norris@ucf.edu</a:t>
            </a:r>
            <a:endParaRPr sz="1200">
              <a:solidFill>
                <a:schemeClr val="accent4"/>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351" name="Google Shape;351;p46"/>
          <p:cNvSpPr txBox="1"/>
          <p:nvPr/>
        </p:nvSpPr>
        <p:spPr>
          <a:xfrm>
            <a:off x="6576775" y="1604100"/>
            <a:ext cx="2452200" cy="1191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Ven Basco</a:t>
            </a:r>
            <a:endParaRPr>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a:solidFill>
                  <a:schemeClr val="lt1"/>
                </a:solidFill>
                <a:latin typeface="Helvetica Neue"/>
                <a:ea typeface="Helvetica Neue"/>
                <a:cs typeface="Helvetica Neue"/>
                <a:sym typeface="Helvetica Neue"/>
              </a:rPr>
              <a:t>Engineering &amp; Computer Science Librarian</a:t>
            </a:r>
            <a:endParaRPr sz="1200">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u="sng">
                <a:solidFill>
                  <a:schemeClr val="accent4"/>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buenaventura.basco@ucf.edu</a:t>
            </a:r>
            <a:r>
              <a:rPr lang="en-US" sz="1200">
                <a:solidFill>
                  <a:schemeClr val="accent4"/>
                </a:solidFill>
                <a:latin typeface="Helvetica Neue"/>
                <a:ea typeface="Helvetica Neue"/>
                <a:cs typeface="Helvetica Neue"/>
                <a:sym typeface="Helvetica Neue"/>
              </a:rPr>
              <a:t>  </a:t>
            </a:r>
            <a:r>
              <a:rPr lang="en-US" sz="1800">
                <a:solidFill>
                  <a:schemeClr val="accent4"/>
                </a:solidFill>
                <a:latin typeface="Helvetica Neue"/>
                <a:ea typeface="Helvetica Neue"/>
                <a:cs typeface="Helvetica Neue"/>
                <a:sym typeface="Helvetica Neue"/>
              </a:rPr>
              <a:t> </a:t>
            </a:r>
            <a:r>
              <a:rPr lang="en-US" sz="1200">
                <a:solidFill>
                  <a:srgbClr val="FFCA29"/>
                </a:solidFill>
                <a:latin typeface="Helvetica Neue"/>
                <a:ea typeface="Helvetica Neue"/>
                <a:cs typeface="Helvetica Neue"/>
                <a:sym typeface="Helvetica Neue"/>
              </a:rPr>
              <a:t>  </a:t>
            </a:r>
            <a:endParaRPr sz="1200">
              <a:solidFill>
                <a:srgbClr val="FFCA29"/>
              </a:solidFill>
              <a:latin typeface="Helvetica Neue"/>
              <a:ea typeface="Helvetica Neue"/>
              <a:cs typeface="Helvetica Neue"/>
              <a:sym typeface="Helvetica Neue"/>
            </a:endParaRPr>
          </a:p>
          <a:p>
            <a:pPr marL="0" lvl="0" indent="0" algn="l" rtl="0">
              <a:spcBef>
                <a:spcPts val="0"/>
              </a:spcBef>
              <a:spcAft>
                <a:spcPts val="0"/>
              </a:spcAft>
              <a:buClr>
                <a:schemeClr val="lt1"/>
              </a:buClr>
              <a:buSzPts val="1800"/>
              <a:buFont typeface="Arial"/>
              <a:buNone/>
            </a:pPr>
            <a:endParaRPr sz="1800">
              <a:solidFill>
                <a:schemeClr val="accent4"/>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352" name="Google Shape;352;p46"/>
          <p:cNvSpPr txBox="1"/>
          <p:nvPr/>
        </p:nvSpPr>
        <p:spPr>
          <a:xfrm>
            <a:off x="4373250" y="2861151"/>
            <a:ext cx="2452200" cy="1191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Corinne Bishop</a:t>
            </a:r>
            <a:endParaRPr>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a:solidFill>
                  <a:schemeClr val="lt1"/>
                </a:solidFill>
                <a:latin typeface="Helvetica Neue"/>
                <a:ea typeface="Helvetica Neue"/>
                <a:cs typeface="Helvetica Neue"/>
                <a:sym typeface="Helvetica Neue"/>
              </a:rPr>
              <a:t>Social Sciences &amp; Graduate Engagement Librarian</a:t>
            </a:r>
            <a:endParaRPr sz="1200">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u="sng">
                <a:solidFill>
                  <a:schemeClr val="accent4"/>
                </a:solidFill>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corinne.bishop@ucf.edu</a:t>
            </a:r>
            <a:r>
              <a:rPr lang="en-US" sz="1200">
                <a:solidFill>
                  <a:schemeClr val="accent4"/>
                </a:solidFill>
                <a:latin typeface="Helvetica Neue"/>
                <a:ea typeface="Helvetica Neue"/>
                <a:cs typeface="Helvetica Neue"/>
                <a:sym typeface="Helvetica Neue"/>
              </a:rPr>
              <a:t> </a:t>
            </a:r>
            <a:r>
              <a:rPr lang="en-US" sz="1200">
                <a:solidFill>
                  <a:srgbClr val="FFCA29"/>
                </a:solidFill>
                <a:latin typeface="Helvetica Neue"/>
                <a:ea typeface="Helvetica Neue"/>
                <a:cs typeface="Helvetica Neue"/>
                <a:sym typeface="Helvetica Neue"/>
              </a:rPr>
              <a:t> </a:t>
            </a:r>
            <a:endParaRPr>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lt1"/>
              </a:buClr>
              <a:buSzPts val="1800"/>
              <a:buFont typeface="Arial"/>
              <a:buNone/>
            </a:pPr>
            <a:endParaRPr sz="1800">
              <a:solidFill>
                <a:schemeClr val="accent4"/>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353" name="Google Shape;353;p46"/>
          <p:cNvSpPr txBox="1"/>
          <p:nvPr/>
        </p:nvSpPr>
        <p:spPr>
          <a:xfrm>
            <a:off x="6686050" y="2861150"/>
            <a:ext cx="2452200" cy="1191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Lee Dotson</a:t>
            </a:r>
            <a:endParaRPr>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100">
                <a:solidFill>
                  <a:schemeClr val="lt1"/>
                </a:solidFill>
                <a:latin typeface="Helvetica Neue"/>
                <a:ea typeface="Helvetica Neue"/>
                <a:cs typeface="Helvetica Neue"/>
                <a:sym typeface="Helvetica Neue"/>
              </a:rPr>
              <a:t>Interim Department Head / Technology Solutions &amp; Digital Initiatives</a:t>
            </a:r>
            <a:endParaRPr sz="1100">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US" sz="1200" u="sng">
                <a:solidFill>
                  <a:schemeClr val="accent4"/>
                </a:solidFill>
                <a:latin typeface="Helvetica Neue"/>
                <a:ea typeface="Helvetica Neue"/>
                <a:cs typeface="Helvetica Neue"/>
                <a:sym typeface="Helvetica Neue"/>
                <a:hlinkClick r:id="rId9">
                  <a:extLst>
                    <a:ext uri="{A12FA001-AC4F-418D-AE19-62706E023703}">
                      <ahyp:hlinkClr xmlns:ahyp="http://schemas.microsoft.com/office/drawing/2018/hyperlinkcolor" val="tx"/>
                    </a:ext>
                  </a:extLst>
                </a:hlinkClick>
              </a:rPr>
              <a:t>lee.dotson@ucf.edu</a:t>
            </a:r>
            <a:r>
              <a:rPr lang="en-US" sz="1200">
                <a:solidFill>
                  <a:schemeClr val="accent4"/>
                </a:solidFill>
                <a:latin typeface="Helvetica Neue"/>
                <a:ea typeface="Helvetica Neue"/>
                <a:cs typeface="Helvetica Neue"/>
                <a:sym typeface="Helvetica Neue"/>
              </a:rPr>
              <a:t> </a:t>
            </a:r>
            <a:endParaRPr>
              <a:solidFill>
                <a:schemeClr val="accent4"/>
              </a:solidFill>
              <a:latin typeface="Helvetica Neue"/>
              <a:ea typeface="Helvetica Neue"/>
              <a:cs typeface="Helvetica Neue"/>
              <a:sym typeface="Helvetica Neue"/>
            </a:endParaRPr>
          </a:p>
          <a:p>
            <a:pPr marL="0" lvl="0" indent="0" algn="l" rtl="0">
              <a:spcBef>
                <a:spcPts val="0"/>
              </a:spcBef>
              <a:spcAft>
                <a:spcPts val="0"/>
              </a:spcAft>
              <a:buClr>
                <a:schemeClr val="lt1"/>
              </a:buClr>
              <a:buSzPts val="1800"/>
              <a:buFont typeface="Arial"/>
              <a:buNone/>
            </a:pPr>
            <a:endParaRPr sz="1800">
              <a:solidFill>
                <a:schemeClr val="accent4"/>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354" name="Google Shape;354;p46"/>
          <p:cNvSpPr txBox="1"/>
          <p:nvPr/>
        </p:nvSpPr>
        <p:spPr>
          <a:xfrm>
            <a:off x="4409351" y="182050"/>
            <a:ext cx="4583400" cy="509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sz="2700" b="1">
                <a:solidFill>
                  <a:schemeClr val="accent4"/>
                </a:solidFill>
                <a:latin typeface="Helvetica Neue"/>
                <a:ea typeface="Helvetica Neue"/>
                <a:cs typeface="Helvetica Neue"/>
                <a:sym typeface="Helvetica Neue"/>
              </a:rPr>
              <a:t>Thank you! Any questions? </a:t>
            </a:r>
            <a:endParaRPr sz="2800">
              <a:solidFill>
                <a:schemeClr val="accent4"/>
              </a:solidFill>
            </a:endParaRPr>
          </a:p>
        </p:txBody>
      </p:sp>
      <p:sp>
        <p:nvSpPr>
          <p:cNvPr id="355" name="Google Shape;355;p46"/>
          <p:cNvSpPr txBox="1"/>
          <p:nvPr/>
        </p:nvSpPr>
        <p:spPr>
          <a:xfrm>
            <a:off x="4622775" y="816100"/>
            <a:ext cx="4359900" cy="43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FFFFFF"/>
                </a:solidFill>
              </a:rPr>
              <a:t>Feel free to contact our team </a:t>
            </a:r>
            <a:endParaRPr b="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l="33631" r="14578"/>
          <a:stretch/>
        </p:blipFill>
        <p:spPr>
          <a:xfrm>
            <a:off x="1" y="0"/>
            <a:ext cx="3995400" cy="5143501"/>
          </a:xfrm>
          <a:prstGeom prst="rect">
            <a:avLst/>
          </a:prstGeom>
          <a:noFill/>
          <a:ln>
            <a:noFill/>
          </a:ln>
        </p:spPr>
      </p:pic>
      <p:sp>
        <p:nvSpPr>
          <p:cNvPr id="175" name="Google Shape;175;p27"/>
          <p:cNvSpPr txBox="1">
            <a:spLocks noGrp="1"/>
          </p:cNvSpPr>
          <p:nvPr>
            <p:ph type="title"/>
          </p:nvPr>
        </p:nvSpPr>
        <p:spPr>
          <a:xfrm>
            <a:off x="4276775" y="314350"/>
            <a:ext cx="46038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Data Support through UCF Libraries</a:t>
            </a:r>
            <a:endParaRPr b="1">
              <a:solidFill>
                <a:srgbClr val="000000"/>
              </a:solidFill>
            </a:endParaRPr>
          </a:p>
        </p:txBody>
      </p:sp>
      <p:sp>
        <p:nvSpPr>
          <p:cNvPr id="176" name="Google Shape;176;p27"/>
          <p:cNvSpPr txBox="1"/>
          <p:nvPr/>
        </p:nvSpPr>
        <p:spPr>
          <a:xfrm>
            <a:off x="4225025" y="1377725"/>
            <a:ext cx="4707300" cy="34716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Helvetica Neue"/>
              <a:buChar char="➔"/>
            </a:pPr>
            <a:r>
              <a:rPr lang="en-US" sz="2000">
                <a:latin typeface="Helvetica Neue"/>
                <a:ea typeface="Helvetica Neue"/>
                <a:cs typeface="Helvetica Neue"/>
                <a:sym typeface="Helvetica Neue"/>
              </a:rPr>
              <a:t>Grassroots efforts </a:t>
            </a:r>
            <a:endParaRPr sz="2000">
              <a:latin typeface="Helvetica Neue"/>
              <a:ea typeface="Helvetica Neue"/>
              <a:cs typeface="Helvetica Neue"/>
              <a:sym typeface="Helvetica Neue"/>
            </a:endParaRPr>
          </a:p>
          <a:p>
            <a:pPr marL="457200" lvl="0" indent="-355600" algn="l" rtl="0">
              <a:lnSpc>
                <a:spcPct val="115000"/>
              </a:lnSpc>
              <a:spcBef>
                <a:spcPts val="0"/>
              </a:spcBef>
              <a:spcAft>
                <a:spcPts val="0"/>
              </a:spcAft>
              <a:buSzPts val="2000"/>
              <a:buFont typeface="Helvetica Neue"/>
              <a:buChar char="➔"/>
            </a:pPr>
            <a:r>
              <a:rPr lang="en-US" sz="2000">
                <a:latin typeface="Helvetica Neue"/>
                <a:ea typeface="Helvetica Neue"/>
                <a:cs typeface="Helvetica Neue"/>
                <a:sym typeface="Helvetica Neue"/>
              </a:rPr>
              <a:t>No formal data librarians or roles within the library</a:t>
            </a:r>
            <a:endParaRPr sz="2000">
              <a:latin typeface="Helvetica Neue"/>
              <a:ea typeface="Helvetica Neue"/>
              <a:cs typeface="Helvetica Neue"/>
              <a:sym typeface="Helvetica Neue"/>
            </a:endParaRPr>
          </a:p>
          <a:p>
            <a:pPr marL="914400" lvl="1" indent="-342900" algn="l" rtl="0">
              <a:lnSpc>
                <a:spcPct val="115000"/>
              </a:lnSpc>
              <a:spcBef>
                <a:spcPts val="0"/>
              </a:spcBef>
              <a:spcAft>
                <a:spcPts val="0"/>
              </a:spcAft>
              <a:buSzPts val="1800"/>
              <a:buFont typeface="Helvetica Neue"/>
              <a:buChar char="◆"/>
            </a:pPr>
            <a:r>
              <a:rPr lang="en-US" sz="1800" i="1">
                <a:latin typeface="Helvetica Neue"/>
                <a:ea typeface="Helvetica Neue"/>
                <a:cs typeface="Helvetica Neue"/>
                <a:sym typeface="Helvetica Neue"/>
              </a:rPr>
              <a:t>Some librarians have data-related areas that aligned with their roles but are not dedicated positions</a:t>
            </a:r>
            <a:endParaRPr sz="1800" i="1">
              <a:latin typeface="Helvetica Neue"/>
              <a:ea typeface="Helvetica Neue"/>
              <a:cs typeface="Helvetica Neue"/>
              <a:sym typeface="Helvetica Neue"/>
            </a:endParaRPr>
          </a:p>
          <a:p>
            <a:pPr marL="457200" lvl="0" indent="-355600" algn="l" rtl="0">
              <a:lnSpc>
                <a:spcPct val="115000"/>
              </a:lnSpc>
              <a:spcBef>
                <a:spcPts val="0"/>
              </a:spcBef>
              <a:spcAft>
                <a:spcPts val="0"/>
              </a:spcAft>
              <a:buSzPts val="2000"/>
              <a:buFont typeface="Helvetica Neue"/>
              <a:buChar char="➔"/>
            </a:pPr>
            <a:r>
              <a:rPr lang="en-US" sz="2000">
                <a:latin typeface="Helvetica Neue"/>
                <a:ea typeface="Helvetica Neue"/>
                <a:cs typeface="Helvetica Neue"/>
                <a:sym typeface="Helvetica Neue"/>
              </a:rPr>
              <a:t>Group of librarians that work together to support researchers in data-related needs</a:t>
            </a:r>
            <a:endParaRPr sz="2000">
              <a:latin typeface="Helvetica Neue"/>
              <a:ea typeface="Helvetica Neue"/>
              <a:cs typeface="Helvetica Neue"/>
              <a:sym typeface="Helvetica Neue"/>
            </a:endParaRPr>
          </a:p>
          <a:p>
            <a:pPr marL="0" lvl="0" indent="0" algn="l" rtl="0">
              <a:lnSpc>
                <a:spcPct val="115000"/>
              </a:lnSpc>
              <a:spcBef>
                <a:spcPts val="1600"/>
              </a:spcBef>
              <a:spcAft>
                <a:spcPts val="0"/>
              </a:spcAft>
              <a:buNone/>
            </a:pPr>
            <a:endParaRPr sz="1800"/>
          </a:p>
          <a:p>
            <a:pPr marL="0" lvl="0" indent="0" algn="l" rtl="0">
              <a:lnSpc>
                <a:spcPct val="115000"/>
              </a:lnSpc>
              <a:spcBef>
                <a:spcPts val="1600"/>
              </a:spcBef>
              <a:spcAft>
                <a:spcPts val="1600"/>
              </a:spcAft>
              <a:buNone/>
            </a:pPr>
            <a:endParaRPr sz="1800"/>
          </a:p>
        </p:txBody>
      </p:sp>
      <p:sp>
        <p:nvSpPr>
          <p:cNvPr id="177" name="Google Shape;177;p27"/>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178" name="Google Shape;178;p27"/>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8"/>
          <p:cNvSpPr txBox="1">
            <a:spLocks noGrp="1"/>
          </p:cNvSpPr>
          <p:nvPr>
            <p:ph type="title"/>
          </p:nvPr>
        </p:nvSpPr>
        <p:spPr>
          <a:xfrm>
            <a:off x="628650" y="155420"/>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Working Group &amp; Campus Partners for Data Support</a:t>
            </a:r>
            <a:endParaRPr b="1">
              <a:solidFill>
                <a:srgbClr val="000000"/>
              </a:solidFill>
            </a:endParaRPr>
          </a:p>
        </p:txBody>
      </p:sp>
      <p:sp>
        <p:nvSpPr>
          <p:cNvPr id="185" name="Google Shape;185;p28"/>
          <p:cNvSpPr txBox="1"/>
          <p:nvPr/>
        </p:nvSpPr>
        <p:spPr>
          <a:xfrm>
            <a:off x="628650" y="1251313"/>
            <a:ext cx="7886700" cy="359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a:latin typeface="Helvetica Neue"/>
                <a:ea typeface="Helvetica Neue"/>
                <a:cs typeface="Helvetica Neue"/>
                <a:sym typeface="Helvetica Neue"/>
              </a:rPr>
              <a:t>UCF Libraries (STEAM) Working Group:​</a:t>
            </a:r>
            <a:endParaRPr sz="1800">
              <a:latin typeface="Helvetica Neue"/>
              <a:ea typeface="Helvetica Neue"/>
              <a:cs typeface="Helvetica Neue"/>
              <a:sym typeface="Helvetica Neue"/>
            </a:endParaRPr>
          </a:p>
          <a:p>
            <a:pPr marL="457200" lvl="0" indent="-330200" algn="l" rtl="0">
              <a:lnSpc>
                <a:spcPct val="115000"/>
              </a:lnSpc>
              <a:spcBef>
                <a:spcPts val="1600"/>
              </a:spcBef>
              <a:spcAft>
                <a:spcPts val="0"/>
              </a:spcAft>
              <a:buClr>
                <a:srgbClr val="000000"/>
              </a:buClr>
              <a:buSzPts val="1600"/>
              <a:buFont typeface="Helvetica Neue"/>
              <a:buChar char="➔"/>
            </a:pPr>
            <a:r>
              <a:rPr lang="en-US" sz="1600">
                <a:latin typeface="Helvetica Neue"/>
                <a:ea typeface="Helvetica Neue"/>
                <a:cs typeface="Helvetica Neue"/>
                <a:sym typeface="Helvetica Neue"/>
              </a:rPr>
              <a:t>Subject Liaisons​</a:t>
            </a:r>
            <a:endParaRPr sz="1600">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0000"/>
              </a:buClr>
              <a:buSzPts val="1600"/>
              <a:buFont typeface="Helvetica Neue"/>
              <a:buChar char="➔"/>
            </a:pPr>
            <a:r>
              <a:rPr lang="en-US" sz="1600">
                <a:latin typeface="Helvetica Neue"/>
                <a:ea typeface="Helvetica Neue"/>
                <a:cs typeface="Helvetica Neue"/>
                <a:sym typeface="Helvetica Neue"/>
              </a:rPr>
              <a:t>Scholarly Communication Librarian​</a:t>
            </a:r>
            <a:endParaRPr sz="1600">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0000"/>
              </a:buClr>
              <a:buSzPts val="1600"/>
              <a:buFont typeface="Helvetica Neue"/>
              <a:buChar char="➔"/>
            </a:pPr>
            <a:r>
              <a:rPr lang="en-US" sz="1600">
                <a:latin typeface="Helvetica Neue"/>
                <a:ea typeface="Helvetica Neue"/>
                <a:cs typeface="Helvetica Neue"/>
                <a:sym typeface="Helvetica Neue"/>
              </a:rPr>
              <a:t>Digital Initiatives Librarian​</a:t>
            </a:r>
            <a:endParaRPr sz="1600">
              <a:latin typeface="Helvetica Neue"/>
              <a:ea typeface="Helvetica Neue"/>
              <a:cs typeface="Helvetica Neue"/>
              <a:sym typeface="Helvetica Neue"/>
            </a:endParaRPr>
          </a:p>
          <a:p>
            <a:pPr marL="0" lvl="0" indent="0" algn="l" rtl="0">
              <a:lnSpc>
                <a:spcPct val="115000"/>
              </a:lnSpc>
              <a:spcBef>
                <a:spcPts val="1600"/>
              </a:spcBef>
              <a:spcAft>
                <a:spcPts val="0"/>
              </a:spcAft>
              <a:buNone/>
            </a:pPr>
            <a:r>
              <a:rPr lang="en-US" sz="1800">
                <a:latin typeface="Helvetica Neue"/>
                <a:ea typeface="Helvetica Neue"/>
                <a:cs typeface="Helvetica Neue"/>
                <a:sym typeface="Helvetica Neue"/>
              </a:rPr>
              <a:t>Key Campus Partners:</a:t>
            </a:r>
            <a:endParaRPr sz="1800">
              <a:latin typeface="Helvetica Neue"/>
              <a:ea typeface="Helvetica Neue"/>
              <a:cs typeface="Helvetica Neue"/>
              <a:sym typeface="Helvetica Neue"/>
            </a:endParaRPr>
          </a:p>
          <a:p>
            <a:pPr marL="457200" lvl="0" indent="-330200" algn="l" rtl="0">
              <a:lnSpc>
                <a:spcPct val="115000"/>
              </a:lnSpc>
              <a:spcBef>
                <a:spcPts val="1600"/>
              </a:spcBef>
              <a:spcAft>
                <a:spcPts val="0"/>
              </a:spcAft>
              <a:buClr>
                <a:srgbClr val="000000"/>
              </a:buClr>
              <a:buSzPts val="1600"/>
              <a:buFont typeface="Helvetica Neue"/>
              <a:buChar char="➔"/>
            </a:pPr>
            <a:r>
              <a:rPr lang="en-US" sz="1600">
                <a:latin typeface="Helvetica Neue"/>
                <a:ea typeface="Helvetica Neue"/>
                <a:cs typeface="Helvetica Neue"/>
                <a:sym typeface="Helvetica Neue"/>
              </a:rPr>
              <a:t>College of Graduate Studies</a:t>
            </a:r>
            <a:endParaRPr sz="1600">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0000"/>
              </a:buClr>
              <a:buSzPts val="1600"/>
              <a:buFont typeface="Helvetica Neue"/>
              <a:buChar char="➔"/>
            </a:pPr>
            <a:r>
              <a:rPr lang="en-US" sz="1600">
                <a:latin typeface="Helvetica Neue"/>
                <a:ea typeface="Helvetica Neue"/>
                <a:cs typeface="Helvetica Neue"/>
                <a:sym typeface="Helvetica Neue"/>
              </a:rPr>
              <a:t>College of Sciences</a:t>
            </a:r>
            <a:endParaRPr sz="1600">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0000"/>
              </a:buClr>
              <a:buSzPts val="1600"/>
              <a:buFont typeface="Helvetica Neue"/>
              <a:buChar char="➔"/>
            </a:pPr>
            <a:r>
              <a:rPr lang="en-US" sz="1600">
                <a:latin typeface="Helvetica Neue"/>
                <a:ea typeface="Helvetica Neue"/>
                <a:cs typeface="Helvetica Neue"/>
                <a:sym typeface="Helvetica Neue"/>
              </a:rPr>
              <a:t>Graduate Research &amp; Information Technology (GRIT)</a:t>
            </a:r>
            <a:endParaRPr sz="1600">
              <a:latin typeface="Helvetica Neue"/>
              <a:ea typeface="Helvetica Neue"/>
              <a:cs typeface="Helvetica Neue"/>
              <a:sym typeface="Helvetica Neue"/>
            </a:endParaRPr>
          </a:p>
          <a:p>
            <a:pPr marL="0" lvl="0" indent="0" algn="l" rtl="0">
              <a:lnSpc>
                <a:spcPct val="115000"/>
              </a:lnSpc>
              <a:spcBef>
                <a:spcPts val="1600"/>
              </a:spcBef>
              <a:spcAft>
                <a:spcPts val="0"/>
              </a:spcAft>
              <a:buNone/>
            </a:pPr>
            <a:endParaRPr sz="1600"/>
          </a:p>
          <a:p>
            <a:pPr marL="0" lvl="0" indent="0" algn="l" rtl="0">
              <a:lnSpc>
                <a:spcPct val="115000"/>
              </a:lnSpc>
              <a:spcBef>
                <a:spcPts val="1600"/>
              </a:spcBef>
              <a:spcAft>
                <a:spcPts val="0"/>
              </a:spcAft>
              <a:buNone/>
            </a:pPr>
            <a:endParaRPr sz="1800"/>
          </a:p>
          <a:p>
            <a:pPr marL="0" lvl="0" indent="0" algn="l" rtl="0">
              <a:lnSpc>
                <a:spcPct val="115000"/>
              </a:lnSpc>
              <a:spcBef>
                <a:spcPts val="1600"/>
              </a:spcBef>
              <a:spcAft>
                <a:spcPts val="1600"/>
              </a:spcAft>
              <a:buNone/>
            </a:pPr>
            <a:endParaRPr sz="1800"/>
          </a:p>
        </p:txBody>
      </p:sp>
      <p:sp>
        <p:nvSpPr>
          <p:cNvPr id="186" name="Google Shape;186;p28"/>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187" name="Google Shape;187;p28"/>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188" name="Google Shape;188;p28"/>
          <p:cNvPicPr preferRelativeResize="0"/>
          <p:nvPr/>
        </p:nvPicPr>
        <p:blipFill rotWithShape="1">
          <a:blip r:embed="rId4">
            <a:alphaModFix/>
          </a:blip>
          <a:srcRect t="-11061"/>
          <a:stretch/>
        </p:blipFill>
        <p:spPr>
          <a:xfrm>
            <a:off x="6860025" y="1080950"/>
            <a:ext cx="2283975" cy="1118775"/>
          </a:xfrm>
          <a:prstGeom prst="rect">
            <a:avLst/>
          </a:prstGeom>
          <a:noFill/>
          <a:ln>
            <a:noFill/>
          </a:ln>
        </p:spPr>
      </p:pic>
      <p:pic>
        <p:nvPicPr>
          <p:cNvPr id="189" name="Google Shape;189;p28"/>
          <p:cNvPicPr preferRelativeResize="0"/>
          <p:nvPr/>
        </p:nvPicPr>
        <p:blipFill rotWithShape="1">
          <a:blip r:embed="rId5">
            <a:alphaModFix/>
          </a:blip>
          <a:srcRect r="1931"/>
          <a:stretch/>
        </p:blipFill>
        <p:spPr>
          <a:xfrm>
            <a:off x="6860013" y="2267664"/>
            <a:ext cx="2284000" cy="1003475"/>
          </a:xfrm>
          <a:prstGeom prst="rect">
            <a:avLst/>
          </a:prstGeom>
          <a:noFill/>
          <a:ln>
            <a:noFill/>
          </a:ln>
        </p:spPr>
      </p:pic>
      <p:pic>
        <p:nvPicPr>
          <p:cNvPr id="190" name="Google Shape;190;p28"/>
          <p:cNvPicPr preferRelativeResize="0"/>
          <p:nvPr/>
        </p:nvPicPr>
        <p:blipFill>
          <a:blip r:embed="rId6">
            <a:alphaModFix/>
          </a:blip>
          <a:stretch>
            <a:fillRect/>
          </a:stretch>
        </p:blipFill>
        <p:spPr>
          <a:xfrm>
            <a:off x="6860025" y="3339100"/>
            <a:ext cx="2283976" cy="10242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9"/>
          <p:cNvSpPr txBox="1">
            <a:spLocks noGrp="1"/>
          </p:cNvSpPr>
          <p:nvPr>
            <p:ph type="title"/>
          </p:nvPr>
        </p:nvSpPr>
        <p:spPr>
          <a:xfrm>
            <a:off x="628650" y="155425"/>
            <a:ext cx="8229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How Working Group Developed</a:t>
            </a:r>
            <a:endParaRPr b="1">
              <a:solidFill>
                <a:srgbClr val="000000"/>
              </a:solidFill>
            </a:endParaRPr>
          </a:p>
        </p:txBody>
      </p:sp>
      <p:sp>
        <p:nvSpPr>
          <p:cNvPr id="197" name="Google Shape;197;p29"/>
          <p:cNvSpPr txBox="1"/>
          <p:nvPr/>
        </p:nvSpPr>
        <p:spPr>
          <a:xfrm>
            <a:off x="628650" y="949975"/>
            <a:ext cx="7886700" cy="38994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Helvetica Neue"/>
              <a:buChar char="➔"/>
            </a:pPr>
            <a:r>
              <a:rPr lang="en-US" sz="1800">
                <a:latin typeface="Helvetica Neue"/>
                <a:ea typeface="Helvetica Neue"/>
                <a:cs typeface="Helvetica Neue"/>
                <a:sym typeface="Helvetica Neue"/>
              </a:rPr>
              <a:t>Various activities happening concurrently over the years…</a:t>
            </a:r>
            <a:endParaRPr sz="1800">
              <a:latin typeface="Helvetica Neue"/>
              <a:ea typeface="Helvetica Neue"/>
              <a:cs typeface="Helvetica Neue"/>
              <a:sym typeface="Helvetica Neue"/>
            </a:endParaRPr>
          </a:p>
          <a:p>
            <a:pPr marL="914400" lvl="1" indent="-330200" algn="l" rtl="0">
              <a:lnSpc>
                <a:spcPct val="115000"/>
              </a:lnSpc>
              <a:spcBef>
                <a:spcPts val="0"/>
              </a:spcBef>
              <a:spcAft>
                <a:spcPts val="0"/>
              </a:spcAft>
              <a:buClr>
                <a:srgbClr val="303030"/>
              </a:buClr>
              <a:buSzPts val="1600"/>
              <a:buFont typeface="Helvetica Neue"/>
              <a:buChar char="◆"/>
            </a:pPr>
            <a:r>
              <a:rPr lang="en-US" sz="1600">
                <a:latin typeface="Helvetica Neue"/>
                <a:ea typeface="Helvetica Neue"/>
                <a:cs typeface="Helvetica Neue"/>
                <a:sym typeface="Helvetica Neue"/>
              </a:rPr>
              <a:t>Subject specific support</a:t>
            </a:r>
            <a:endParaRPr sz="1600">
              <a:latin typeface="Helvetica Neue"/>
              <a:ea typeface="Helvetica Neue"/>
              <a:cs typeface="Helvetica Neue"/>
              <a:sym typeface="Helvetica Neue"/>
            </a:endParaRPr>
          </a:p>
          <a:p>
            <a:pPr marL="914400" lvl="1" indent="-330200" algn="l" rtl="0">
              <a:lnSpc>
                <a:spcPct val="115000"/>
              </a:lnSpc>
              <a:spcBef>
                <a:spcPts val="0"/>
              </a:spcBef>
              <a:spcAft>
                <a:spcPts val="0"/>
              </a:spcAft>
              <a:buClr>
                <a:srgbClr val="303030"/>
              </a:buClr>
              <a:buSzPts val="1600"/>
              <a:buFont typeface="Helvetica Neue"/>
              <a:buChar char="◆"/>
            </a:pPr>
            <a:r>
              <a:rPr lang="en-US" sz="1600">
                <a:latin typeface="Helvetica Neue"/>
                <a:ea typeface="Helvetica Neue"/>
                <a:cs typeface="Helvetica Neue"/>
                <a:sym typeface="Helvetica Neue"/>
              </a:rPr>
              <a:t>Professional Development</a:t>
            </a:r>
            <a:endParaRPr sz="1600">
              <a:latin typeface="Helvetica Neue"/>
              <a:ea typeface="Helvetica Neue"/>
              <a:cs typeface="Helvetica Neue"/>
              <a:sym typeface="Helvetica Neue"/>
            </a:endParaRPr>
          </a:p>
          <a:p>
            <a:pPr marL="914400" lvl="1" indent="-330200" algn="l" rtl="0">
              <a:lnSpc>
                <a:spcPct val="115000"/>
              </a:lnSpc>
              <a:spcBef>
                <a:spcPts val="0"/>
              </a:spcBef>
              <a:spcAft>
                <a:spcPts val="0"/>
              </a:spcAft>
              <a:buClr>
                <a:srgbClr val="303030"/>
              </a:buClr>
              <a:buSzPts val="1600"/>
              <a:buFont typeface="Helvetica Neue"/>
              <a:buChar char="◆"/>
            </a:pPr>
            <a:r>
              <a:rPr lang="en-US" sz="1600">
                <a:solidFill>
                  <a:schemeClr val="dk1"/>
                </a:solidFill>
                <a:latin typeface="Helvetica Neue"/>
                <a:ea typeface="Helvetica Neue"/>
                <a:cs typeface="Helvetica Neue"/>
                <a:sym typeface="Helvetica Neue"/>
              </a:rPr>
              <a:t>Workshops</a:t>
            </a:r>
            <a:endParaRPr sz="100">
              <a:solidFill>
                <a:schemeClr val="dk1"/>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0000"/>
              </a:buClr>
              <a:buSzPts val="1600"/>
              <a:buFont typeface="Helvetica Neue"/>
              <a:buChar char="➔"/>
            </a:pPr>
            <a:r>
              <a:rPr lang="en-US" sz="1800">
                <a:latin typeface="Helvetica Neue"/>
                <a:ea typeface="Helvetica Neue"/>
                <a:cs typeface="Helvetica Neue"/>
                <a:sym typeface="Helvetica Neue"/>
              </a:rPr>
              <a:t>Examples of activities include: </a:t>
            </a:r>
            <a:endParaRPr sz="1800">
              <a:latin typeface="Helvetica Neue"/>
              <a:ea typeface="Helvetica Neue"/>
              <a:cs typeface="Helvetica Neue"/>
              <a:sym typeface="Helvetica Neue"/>
            </a:endParaRPr>
          </a:p>
          <a:p>
            <a:pPr marL="914400" lvl="1" indent="-330200" algn="l" rtl="0">
              <a:lnSpc>
                <a:spcPct val="115000"/>
              </a:lnSpc>
              <a:spcBef>
                <a:spcPts val="0"/>
              </a:spcBef>
              <a:spcAft>
                <a:spcPts val="0"/>
              </a:spcAft>
              <a:buClr>
                <a:srgbClr val="303030"/>
              </a:buClr>
              <a:buSzPts val="1600"/>
              <a:buFont typeface="Helvetica Neue"/>
              <a:buChar char="◆"/>
            </a:pPr>
            <a:r>
              <a:rPr lang="en-US" sz="1600">
                <a:latin typeface="Helvetica Neue"/>
                <a:ea typeface="Helvetica Neue"/>
                <a:cs typeface="Helvetica Neue"/>
                <a:sym typeface="Helvetica Neue"/>
              </a:rPr>
              <a:t>Digital Initiatives &amp; Engineering Librarians offering NSF workshops on DMP Tool through the Office of Research for over 10 years</a:t>
            </a:r>
            <a:endParaRPr sz="1600">
              <a:latin typeface="Helvetica Neue"/>
              <a:ea typeface="Helvetica Neue"/>
              <a:cs typeface="Helvetica Neue"/>
              <a:sym typeface="Helvetica Neue"/>
            </a:endParaRPr>
          </a:p>
          <a:p>
            <a:pPr marL="914400" lvl="1" indent="-330200" algn="l" rtl="0">
              <a:lnSpc>
                <a:spcPct val="115000"/>
              </a:lnSpc>
              <a:spcBef>
                <a:spcPts val="0"/>
              </a:spcBef>
              <a:spcAft>
                <a:spcPts val="0"/>
              </a:spcAft>
              <a:buClr>
                <a:srgbClr val="303030"/>
              </a:buClr>
              <a:buSzPts val="1600"/>
              <a:buFont typeface="Helvetica Neue"/>
              <a:buChar char="◆"/>
            </a:pPr>
            <a:r>
              <a:rPr lang="en-US" sz="1600">
                <a:latin typeface="Helvetica Neue"/>
                <a:ea typeface="Helvetica Neue"/>
                <a:cs typeface="Helvetica Neue"/>
                <a:sym typeface="Helvetica Neue"/>
              </a:rPr>
              <a:t>Graduate Workshops through the College of Graduate Studies</a:t>
            </a:r>
            <a:endParaRPr sz="1600">
              <a:latin typeface="Helvetica Neue"/>
              <a:ea typeface="Helvetica Neue"/>
              <a:cs typeface="Helvetica Neue"/>
              <a:sym typeface="Helvetica Neue"/>
            </a:endParaRPr>
          </a:p>
          <a:p>
            <a:pPr marL="914400" lvl="1" indent="-330200" algn="l" rtl="0">
              <a:lnSpc>
                <a:spcPct val="115000"/>
              </a:lnSpc>
              <a:spcBef>
                <a:spcPts val="0"/>
              </a:spcBef>
              <a:spcAft>
                <a:spcPts val="0"/>
              </a:spcAft>
              <a:buClr>
                <a:srgbClr val="303030"/>
              </a:buClr>
              <a:buSzPts val="1600"/>
              <a:buFont typeface="Helvetica Neue"/>
              <a:buChar char="◆"/>
            </a:pPr>
            <a:r>
              <a:rPr lang="en-US" sz="1600">
                <a:latin typeface="Helvetica Neue"/>
                <a:ea typeface="Helvetica Neue"/>
                <a:cs typeface="Helvetica Neue"/>
                <a:sym typeface="Helvetica Neue"/>
              </a:rPr>
              <a:t>Office of Scholarly Communication professional development series, “Stay Savvy with Scholarly Communication” includes data topics (since 2015)</a:t>
            </a:r>
            <a:endParaRPr sz="1600">
              <a:latin typeface="Helvetica Neue"/>
              <a:ea typeface="Helvetica Neue"/>
              <a:cs typeface="Helvetica Neue"/>
              <a:sym typeface="Helvetica Neue"/>
            </a:endParaRPr>
          </a:p>
          <a:p>
            <a:pPr marL="914400" lvl="1" indent="-330200" algn="l" rtl="0">
              <a:lnSpc>
                <a:spcPct val="115000"/>
              </a:lnSpc>
              <a:spcBef>
                <a:spcPts val="0"/>
              </a:spcBef>
              <a:spcAft>
                <a:spcPts val="0"/>
              </a:spcAft>
              <a:buClr>
                <a:srgbClr val="303030"/>
              </a:buClr>
              <a:buSzPts val="1600"/>
              <a:buFont typeface="Helvetica Neue"/>
              <a:buChar char="◆"/>
            </a:pPr>
            <a:r>
              <a:rPr lang="en-US" sz="1600">
                <a:latin typeface="Helvetica Neue"/>
                <a:ea typeface="Helvetica Neue"/>
                <a:cs typeface="Helvetica Neue"/>
                <a:sym typeface="Helvetica Neue"/>
              </a:rPr>
              <a:t>Science &amp; Engineering Librarians interest &amp; engagement with Data Services through conference participation led to the formation of the broader working group</a:t>
            </a:r>
            <a:endParaRPr sz="1600">
              <a:latin typeface="Helvetica Neue"/>
              <a:ea typeface="Helvetica Neue"/>
              <a:cs typeface="Helvetica Neue"/>
              <a:sym typeface="Helvetica Neue"/>
            </a:endParaRPr>
          </a:p>
          <a:p>
            <a:pPr marL="0" lvl="0" indent="0" algn="l" rtl="0">
              <a:lnSpc>
                <a:spcPct val="115000"/>
              </a:lnSpc>
              <a:spcBef>
                <a:spcPts val="1600"/>
              </a:spcBef>
              <a:spcAft>
                <a:spcPts val="0"/>
              </a:spcAft>
              <a:buNone/>
            </a:pPr>
            <a:endParaRPr sz="1600"/>
          </a:p>
          <a:p>
            <a:pPr marL="0" lvl="0" indent="0" algn="l" rtl="0">
              <a:lnSpc>
                <a:spcPct val="115000"/>
              </a:lnSpc>
              <a:spcBef>
                <a:spcPts val="1600"/>
              </a:spcBef>
              <a:spcAft>
                <a:spcPts val="0"/>
              </a:spcAft>
              <a:buNone/>
            </a:pPr>
            <a:endParaRPr sz="1600"/>
          </a:p>
          <a:p>
            <a:pPr marL="0" lvl="0" indent="0" algn="l" rtl="0">
              <a:lnSpc>
                <a:spcPct val="115000"/>
              </a:lnSpc>
              <a:spcBef>
                <a:spcPts val="1600"/>
              </a:spcBef>
              <a:spcAft>
                <a:spcPts val="0"/>
              </a:spcAft>
              <a:buNone/>
            </a:pPr>
            <a:endParaRPr sz="1600"/>
          </a:p>
          <a:p>
            <a:pPr marL="0" lvl="0" indent="0" algn="l" rtl="0">
              <a:lnSpc>
                <a:spcPct val="115000"/>
              </a:lnSpc>
              <a:spcBef>
                <a:spcPts val="1600"/>
              </a:spcBef>
              <a:spcAft>
                <a:spcPts val="1600"/>
              </a:spcAft>
              <a:buNone/>
            </a:pPr>
            <a:endParaRPr sz="1600"/>
          </a:p>
        </p:txBody>
      </p:sp>
      <p:sp>
        <p:nvSpPr>
          <p:cNvPr id="198" name="Google Shape;198;p29"/>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199" name="Google Shape;199;p29"/>
          <p:cNvPicPr preferRelativeResize="0"/>
          <p:nvPr/>
        </p:nvPicPr>
        <p:blipFill rotWithShape="1">
          <a:blip r:embed="rId3">
            <a:alphaModFix/>
          </a:blip>
          <a:srcRect/>
          <a:stretch/>
        </p:blipFill>
        <p:spPr>
          <a:xfrm>
            <a:off x="8464982" y="4431323"/>
            <a:ext cx="527774" cy="7121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0"/>
          <p:cNvPicPr preferRelativeResize="0"/>
          <p:nvPr/>
        </p:nvPicPr>
        <p:blipFill rotWithShape="1">
          <a:blip r:embed="rId3">
            <a:alphaModFix/>
          </a:blip>
          <a:srcRect t="11390" r="2028" b="18384"/>
          <a:stretch/>
        </p:blipFill>
        <p:spPr>
          <a:xfrm>
            <a:off x="0" y="1531700"/>
            <a:ext cx="9144000" cy="3611801"/>
          </a:xfrm>
          <a:prstGeom prst="rect">
            <a:avLst/>
          </a:prstGeom>
          <a:noFill/>
          <a:ln>
            <a:noFill/>
          </a:ln>
        </p:spPr>
      </p:pic>
      <p:sp>
        <p:nvSpPr>
          <p:cNvPr id="206" name="Google Shape;206;p30"/>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07" name="Google Shape;207;p30"/>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208" name="Google Shape;208;p30"/>
          <p:cNvSpPr txBox="1">
            <a:spLocks noGrp="1"/>
          </p:cNvSpPr>
          <p:nvPr>
            <p:ph type="title"/>
          </p:nvPr>
        </p:nvSpPr>
        <p:spPr>
          <a:xfrm>
            <a:off x="457500" y="359838"/>
            <a:ext cx="82290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0000"/>
                </a:solidFill>
              </a:rPr>
              <a:t>COVID-19 &amp; Public Health Data</a:t>
            </a:r>
            <a:endParaRPr b="1">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pic>
        <p:nvPicPr>
          <p:cNvPr id="215" name="Google Shape;215;p31"/>
          <p:cNvPicPr preferRelativeResize="0"/>
          <p:nvPr/>
        </p:nvPicPr>
        <p:blipFill rotWithShape="1">
          <a:blip r:embed="rId3">
            <a:alphaModFix/>
          </a:blip>
          <a:srcRect b="60105"/>
          <a:stretch/>
        </p:blipFill>
        <p:spPr>
          <a:xfrm>
            <a:off x="358438" y="1767043"/>
            <a:ext cx="8427124" cy="1609426"/>
          </a:xfrm>
          <a:prstGeom prst="rect">
            <a:avLst/>
          </a:prstGeom>
          <a:noFill/>
          <a:ln>
            <a:noFill/>
          </a:ln>
        </p:spPr>
      </p:pic>
      <p:sp>
        <p:nvSpPr>
          <p:cNvPr id="216" name="Google Shape;216;p31"/>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17" name="Google Shape;217;p31"/>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218" name="Google Shape;218;p31"/>
          <p:cNvSpPr txBox="1">
            <a:spLocks noGrp="1"/>
          </p:cNvSpPr>
          <p:nvPr>
            <p:ph type="title"/>
          </p:nvPr>
        </p:nvSpPr>
        <p:spPr>
          <a:xfrm>
            <a:off x="457500" y="545597"/>
            <a:ext cx="8229000" cy="793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0000"/>
                </a:solidFill>
              </a:rPr>
              <a:t>UCF COVID-19 Data &amp; Statistics</a:t>
            </a:r>
            <a:endParaRPr b="1">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25" name="Google Shape;225;p32"/>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26" name="Google Shape;226;p32"/>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227" name="Google Shape;227;p32"/>
          <p:cNvSpPr txBox="1">
            <a:spLocks noGrp="1"/>
          </p:cNvSpPr>
          <p:nvPr>
            <p:ph type="title"/>
          </p:nvPr>
        </p:nvSpPr>
        <p:spPr>
          <a:xfrm>
            <a:off x="457500" y="545597"/>
            <a:ext cx="8229000" cy="793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0000"/>
                </a:solidFill>
              </a:rPr>
              <a:t>UCF Libraries COVID-19 Resources</a:t>
            </a:r>
            <a:endParaRPr b="1">
              <a:solidFill>
                <a:srgbClr val="000000"/>
              </a:solidFill>
            </a:endParaRPr>
          </a:p>
        </p:txBody>
      </p:sp>
      <p:pic>
        <p:nvPicPr>
          <p:cNvPr id="228" name="Google Shape;228;p32"/>
          <p:cNvPicPr preferRelativeResize="0"/>
          <p:nvPr/>
        </p:nvPicPr>
        <p:blipFill>
          <a:blip r:embed="rId4">
            <a:alphaModFix/>
          </a:blip>
          <a:stretch>
            <a:fillRect/>
          </a:stretch>
        </p:blipFill>
        <p:spPr>
          <a:xfrm>
            <a:off x="800549" y="1418350"/>
            <a:ext cx="7542899" cy="2708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txBox="1">
            <a:spLocks noGrp="1"/>
          </p:cNvSpPr>
          <p:nvPr>
            <p:ph type="title"/>
          </p:nvPr>
        </p:nvSpPr>
        <p:spPr>
          <a:xfrm>
            <a:off x="457500" y="3385438"/>
            <a:ext cx="82290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Data &amp; Support Needs for Social Justice </a:t>
            </a:r>
            <a:endParaRPr b="1">
              <a:solidFill>
                <a:srgbClr val="000000"/>
              </a:solidFill>
            </a:endParaRPr>
          </a:p>
        </p:txBody>
      </p:sp>
      <p:sp>
        <p:nvSpPr>
          <p:cNvPr id="235" name="Google Shape;235;p33"/>
          <p:cNvSpPr/>
          <p:nvPr/>
        </p:nvSpPr>
        <p:spPr>
          <a:xfrm>
            <a:off x="0" y="4918509"/>
            <a:ext cx="9144000" cy="225000"/>
          </a:xfrm>
          <a:prstGeom prst="rect">
            <a:avLst/>
          </a:prstGeom>
          <a:solidFill>
            <a:srgbClr val="FFCA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CA29"/>
              </a:solidFill>
              <a:latin typeface="Calibri"/>
              <a:ea typeface="Calibri"/>
              <a:cs typeface="Calibri"/>
              <a:sym typeface="Calibri"/>
            </a:endParaRPr>
          </a:p>
        </p:txBody>
      </p:sp>
      <p:pic>
        <p:nvPicPr>
          <p:cNvPr id="236" name="Google Shape;236;p33"/>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237" name="Google Shape;237;p33"/>
          <p:cNvPicPr preferRelativeResize="0"/>
          <p:nvPr/>
        </p:nvPicPr>
        <p:blipFill>
          <a:blip r:embed="rId4">
            <a:alphaModFix/>
          </a:blip>
          <a:stretch>
            <a:fillRect/>
          </a:stretch>
        </p:blipFill>
        <p:spPr>
          <a:xfrm>
            <a:off x="0" y="0"/>
            <a:ext cx="9144000" cy="33337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922</Words>
  <Application>Microsoft Office PowerPoint</Application>
  <PresentationFormat>On-screen Show (16:9)</PresentationFormat>
  <Paragraphs>151</Paragraphs>
  <Slides>22</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Droid Sans</vt:lpstr>
      <vt:lpstr>Helvetica Neue</vt:lpstr>
      <vt:lpstr>Calibri</vt:lpstr>
      <vt:lpstr>Office Theme</vt:lpstr>
      <vt:lpstr>Office Theme</vt:lpstr>
      <vt:lpstr>Adapting to Faculty &amp; Student Needs for Data and Support for Social Justice and Other Projects</vt:lpstr>
      <vt:lpstr>About the University of Central Florida</vt:lpstr>
      <vt:lpstr>Data Support through UCF Libraries</vt:lpstr>
      <vt:lpstr>Working Group &amp; Campus Partners for Data Support</vt:lpstr>
      <vt:lpstr>How Working Group Developed</vt:lpstr>
      <vt:lpstr>COVID-19 &amp; Public Health Data</vt:lpstr>
      <vt:lpstr>PowerPoint Presentation</vt:lpstr>
      <vt:lpstr>PowerPoint Presentation</vt:lpstr>
      <vt:lpstr>Data &amp; Support Needs for Social Justice </vt:lpstr>
      <vt:lpstr>Faculty Collaboration </vt:lpstr>
      <vt:lpstr>School of Public Administration (SPA) Social Justice Research Guide</vt:lpstr>
      <vt:lpstr>PowerPoint Presentation</vt:lpstr>
      <vt:lpstr>Library Projects</vt:lpstr>
      <vt:lpstr>PowerPoint Presentation</vt:lpstr>
      <vt:lpstr>Open Access Resources for Activism &amp; Social Justice - Research Guide</vt:lpstr>
      <vt:lpstr>PowerPoint Presentation</vt:lpstr>
      <vt:lpstr>Open Access Week</vt:lpstr>
      <vt:lpstr>PowerPoint Presentation</vt:lpstr>
      <vt:lpstr>PowerPoint Presentation</vt:lpstr>
      <vt:lpstr>Final Thoughts</vt:lpstr>
      <vt:lpstr>Public Domain Image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to Faculty &amp; Student Needs for Data and Support for Social Justice and Other Projects</dc:title>
  <dc:creator>Sarah Norris</dc:creator>
  <cp:lastModifiedBy>Sarah Norris</cp:lastModifiedBy>
  <cp:revision>1</cp:revision>
  <dcterms:modified xsi:type="dcterms:W3CDTF">2021-03-12T13:56:27Z</dcterms:modified>
</cp:coreProperties>
</file>