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7010400" cy="9296400"/>
  <p:embeddedFontLs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HelveticaNeue-regular.fntdata"/><Relationship Id="rId21" Type="http://schemas.openxmlformats.org/officeDocument/2006/relationships/slide" Target="slides/slide15.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50" lIns="93150" spcFirstLastPara="1" rIns="93150" wrap="square" tIns="465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50" lIns="93150" spcFirstLastPara="1" rIns="93150" wrap="square" tIns="465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50" lIns="93150" spcFirstLastPara="1" rIns="93150" wrap="square" tIns="465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701040" y="4473892"/>
            <a:ext cx="5608320" cy="3660458"/>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5b0857e30_0_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5b0857e30_0_23: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lnSpc>
                <a:spcPct val="150000"/>
              </a:lnSpc>
              <a:spcBef>
                <a:spcPts val="0"/>
              </a:spcBef>
              <a:spcAft>
                <a:spcPts val="2100"/>
              </a:spcAft>
              <a:buClr>
                <a:schemeClr val="dk1"/>
              </a:buClr>
              <a:buSzPts val="1100"/>
              <a:buFont typeface="Arial"/>
              <a:buNone/>
            </a:pPr>
            <a:r>
              <a:t/>
            </a:r>
            <a:endParaRPr sz="1100">
              <a:latin typeface="Arial"/>
              <a:ea typeface="Arial"/>
              <a:cs typeface="Arial"/>
              <a:sym typeface="Arial"/>
            </a:endParaRPr>
          </a:p>
        </p:txBody>
      </p:sp>
      <p:sp>
        <p:nvSpPr>
          <p:cNvPr id="202" name="Google Shape;202;gd5b0857e30_0_23: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5b0857e30_0_3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5b0857e30_0_31: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lnSpc>
                <a:spcPct val="150000"/>
              </a:lnSpc>
              <a:spcBef>
                <a:spcPts val="0"/>
              </a:spcBef>
              <a:spcAft>
                <a:spcPts val="2100"/>
              </a:spcAft>
              <a:buClr>
                <a:schemeClr val="dk1"/>
              </a:buClr>
              <a:buSzPts val="1100"/>
              <a:buFont typeface="Arial"/>
              <a:buNone/>
            </a:pPr>
            <a:r>
              <a:t/>
            </a:r>
            <a:endParaRPr sz="1100">
              <a:latin typeface="Arial"/>
              <a:ea typeface="Arial"/>
              <a:cs typeface="Arial"/>
              <a:sym typeface="Arial"/>
            </a:endParaRPr>
          </a:p>
        </p:txBody>
      </p:sp>
      <p:sp>
        <p:nvSpPr>
          <p:cNvPr id="209" name="Google Shape;209;gd5b0857e30_0_31: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5b0857e30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5b0857e30_0_0: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16" name="Google Shape;216;gd5b0857e30_0_0: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37e5f2ea5_0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37e5f2ea5_0_18: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lnSpc>
                <a:spcPct val="150000"/>
              </a:lnSpc>
              <a:spcBef>
                <a:spcPts val="0"/>
              </a:spcBef>
              <a:spcAft>
                <a:spcPts val="2100"/>
              </a:spcAft>
              <a:buClr>
                <a:schemeClr val="dk1"/>
              </a:buClr>
              <a:buSzPts val="1100"/>
              <a:buFont typeface="Arial"/>
              <a:buNone/>
            </a:pPr>
            <a:r>
              <a:t/>
            </a:r>
            <a:endParaRPr sz="1100">
              <a:latin typeface="Arial"/>
              <a:ea typeface="Arial"/>
              <a:cs typeface="Arial"/>
              <a:sym typeface="Arial"/>
            </a:endParaRPr>
          </a:p>
        </p:txBody>
      </p:sp>
      <p:sp>
        <p:nvSpPr>
          <p:cNvPr id="223" name="Google Shape;223;gd37e5f2ea5_0_18: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6a97d7b97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6a97d7b97_0_0: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lnSpc>
                <a:spcPct val="150000"/>
              </a:lnSpc>
              <a:spcBef>
                <a:spcPts val="0"/>
              </a:spcBef>
              <a:spcAft>
                <a:spcPts val="2100"/>
              </a:spcAft>
              <a:buClr>
                <a:schemeClr val="dk1"/>
              </a:buClr>
              <a:buSzPts val="1100"/>
              <a:buFont typeface="Arial"/>
              <a:buNone/>
            </a:pPr>
            <a:r>
              <a:t/>
            </a:r>
            <a:endParaRPr sz="1100">
              <a:latin typeface="Arial"/>
              <a:ea typeface="Arial"/>
              <a:cs typeface="Arial"/>
              <a:sym typeface="Arial"/>
            </a:endParaRPr>
          </a:p>
        </p:txBody>
      </p:sp>
      <p:sp>
        <p:nvSpPr>
          <p:cNvPr id="230" name="Google Shape;230;gd6a97d7b97_0_0: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6a97d7b97_0_90:notes"/>
          <p:cNvSpPr txBox="1"/>
          <p:nvPr>
            <p:ph idx="1" type="body"/>
          </p:nvPr>
        </p:nvSpPr>
        <p:spPr>
          <a:xfrm>
            <a:off x="701040" y="4473892"/>
            <a:ext cx="5608200" cy="36603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36" name="Google Shape;236;gd6a97d7b97_0_90:notes"/>
          <p:cNvSpPr/>
          <p:nvPr>
            <p:ph idx="2" type="sldImg"/>
          </p:nvPr>
        </p:nvSpPr>
        <p:spPr>
          <a:xfrm>
            <a:off x="1084421" y="657225"/>
            <a:ext cx="1774500" cy="177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aed4ed2a1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aed4ed2a1_1_0: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33" name="Google Shape;133;g7aed4ed2a1_1_0: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22f02715e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22f02715e_0_0: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47" name="Google Shape;147;gd22f02715e_0_0: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37e5f2ea5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37e5f2ea5_0_0: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54" name="Google Shape;154;gd37e5f2ea5_0_0: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4ef3e9b52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4ef3e9b52_0_9: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63" name="Google Shape;163;gd4ef3e9b52_0_9: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4ef3e9b52_0_2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4ef3e9b52_0_25: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70" name="Google Shape;170;gd4ef3e9b52_0_25: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4ef3e9b52_0_3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4ef3e9b52_0_31: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78" name="Google Shape;178;gd4ef3e9b52_0_31: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4ef3e9b52_0_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4ef3e9b52_0_37: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86" name="Google Shape;186;gd4ef3e9b52_0_37: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5b0857e30_0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5b0857e30_0_15:notes"/>
          <p:cNvSpPr txBox="1"/>
          <p:nvPr>
            <p:ph idx="1" type="body"/>
          </p:nvPr>
        </p:nvSpPr>
        <p:spPr>
          <a:xfrm>
            <a:off x="701040" y="4473892"/>
            <a:ext cx="5608200" cy="366060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rPr lang="en-US"/>
              <a:t>Add in shifts (1-2 hours)</a:t>
            </a:r>
            <a:endParaRPr/>
          </a:p>
        </p:txBody>
      </p:sp>
      <p:sp>
        <p:nvSpPr>
          <p:cNvPr id="194" name="Google Shape;194;gd5b0857e30_0_15:notes"/>
          <p:cNvSpPr txBox="1"/>
          <p:nvPr>
            <p:ph idx="12" type="sldNum"/>
          </p:nvPr>
        </p:nvSpPr>
        <p:spPr>
          <a:xfrm>
            <a:off x="3970938" y="8829967"/>
            <a:ext cx="3037800" cy="466500"/>
          </a:xfrm>
          <a:prstGeom prst="rect">
            <a:avLst/>
          </a:prstGeom>
        </p:spPr>
        <p:txBody>
          <a:bodyPr anchorCtr="0" anchor="b" bIns="46550" lIns="93150" spcFirstLastPara="1" rIns="93150" wrap="square" tIns="46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 name="Shape 16"/>
        <p:cNvGrpSpPr/>
        <p:nvPr/>
      </p:nvGrpSpPr>
      <p:grpSpPr>
        <a:xfrm>
          <a:off x="0" y="0"/>
          <a:ext cx="0" cy="0"/>
          <a:chOff x="0" y="0"/>
          <a:chExt cx="0" cy="0"/>
        </a:xfrm>
      </p:grpSpPr>
      <p:sp>
        <p:nvSpPr>
          <p:cNvPr id="17" name="Google Shape;17;p2"/>
          <p:cNvSpPr txBox="1"/>
          <p:nvPr>
            <p:ph type="title"/>
          </p:nvPr>
        </p:nvSpPr>
        <p:spPr>
          <a:xfrm>
            <a:off x="629841" y="273845"/>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 name="Google Shape;19;p2"/>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2"/>
          <p:cNvSpPr txBox="1"/>
          <p:nvPr>
            <p:ph idx="3" type="body"/>
          </p:nvPr>
        </p:nvSpPr>
        <p:spPr>
          <a:xfrm>
            <a:off x="4629151"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1" name="Google Shape;21;p2"/>
          <p:cNvSpPr txBox="1"/>
          <p:nvPr>
            <p:ph idx="4" type="body"/>
          </p:nvPr>
        </p:nvSpPr>
        <p:spPr>
          <a:xfrm>
            <a:off x="4629151"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2"/>
          <p:cNvSpPr txBox="1"/>
          <p:nvPr>
            <p:ph type="title"/>
          </p:nvPr>
        </p:nvSpPr>
        <p:spPr>
          <a:xfrm>
            <a:off x="623888" y="1282305"/>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500"/>
              <a:buFont typeface="Helvetica Neue"/>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2"/>
          <p:cNvSpPr txBox="1"/>
          <p:nvPr>
            <p:ph idx="1" type="body"/>
          </p:nvPr>
        </p:nvSpPr>
        <p:spPr>
          <a:xfrm>
            <a:off x="623888" y="3442099"/>
            <a:ext cx="7886700" cy="1125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sz="1800">
                <a:solidFill>
                  <a:schemeClr val="lt1"/>
                </a:solidFill>
              </a:defRPr>
            </a:lvl1pPr>
            <a:lvl2pPr indent="-228600" lvl="1" marL="914400" rtl="0" algn="l">
              <a:lnSpc>
                <a:spcPct val="90000"/>
              </a:lnSpc>
              <a:spcBef>
                <a:spcPts val="375"/>
              </a:spcBef>
              <a:spcAft>
                <a:spcPts val="0"/>
              </a:spcAft>
              <a:buClr>
                <a:schemeClr val="lt1"/>
              </a:buClr>
              <a:buSzPts val="1500"/>
              <a:buNone/>
              <a:defRPr sz="1500">
                <a:solidFill>
                  <a:schemeClr val="lt1"/>
                </a:solidFill>
              </a:defRPr>
            </a:lvl2pPr>
            <a:lvl3pPr indent="-228600" lvl="2" marL="1371600" rtl="0" algn="l">
              <a:lnSpc>
                <a:spcPct val="90000"/>
              </a:lnSpc>
              <a:spcBef>
                <a:spcPts val="375"/>
              </a:spcBef>
              <a:spcAft>
                <a:spcPts val="0"/>
              </a:spcAft>
              <a:buClr>
                <a:schemeClr val="lt1"/>
              </a:buClr>
              <a:buSzPts val="1350"/>
              <a:buNone/>
              <a:defRPr sz="1350">
                <a:solidFill>
                  <a:schemeClr val="lt1"/>
                </a:solidFill>
              </a:defRPr>
            </a:lvl3pPr>
            <a:lvl4pPr indent="-228600" lvl="3" marL="1828800" rtl="0" algn="l">
              <a:lnSpc>
                <a:spcPct val="90000"/>
              </a:lnSpc>
              <a:spcBef>
                <a:spcPts val="375"/>
              </a:spcBef>
              <a:spcAft>
                <a:spcPts val="0"/>
              </a:spcAft>
              <a:buClr>
                <a:schemeClr val="lt1"/>
              </a:buClr>
              <a:buSzPts val="1200"/>
              <a:buNone/>
              <a:defRPr sz="1200">
                <a:solidFill>
                  <a:schemeClr val="lt1"/>
                </a:solidFill>
              </a:defRPr>
            </a:lvl4pPr>
            <a:lvl5pPr indent="-228600" lvl="4" marL="2286000" rtl="0" algn="l">
              <a:lnSpc>
                <a:spcPct val="90000"/>
              </a:lnSpc>
              <a:spcBef>
                <a:spcPts val="375"/>
              </a:spcBef>
              <a:spcAft>
                <a:spcPts val="0"/>
              </a:spcAft>
              <a:buClr>
                <a:schemeClr val="lt1"/>
              </a:buClr>
              <a:buSzPts val="1200"/>
              <a:buNone/>
              <a:defRPr sz="1200">
                <a:solidFill>
                  <a:schemeClr val="lt1"/>
                </a:solidFill>
              </a:defRPr>
            </a:lvl5pPr>
            <a:lvl6pPr indent="-228600" lvl="5" marL="2743200" rtl="0" algn="l">
              <a:lnSpc>
                <a:spcPct val="90000"/>
              </a:lnSpc>
              <a:spcBef>
                <a:spcPts val="375"/>
              </a:spcBef>
              <a:spcAft>
                <a:spcPts val="0"/>
              </a:spcAft>
              <a:buClr>
                <a:schemeClr val="lt1"/>
              </a:buClr>
              <a:buSzPts val="1200"/>
              <a:buNone/>
              <a:defRPr sz="1200">
                <a:solidFill>
                  <a:schemeClr val="lt1"/>
                </a:solidFill>
              </a:defRPr>
            </a:lvl6pPr>
            <a:lvl7pPr indent="-228600" lvl="6" marL="3200400" rtl="0" algn="l">
              <a:lnSpc>
                <a:spcPct val="90000"/>
              </a:lnSpc>
              <a:spcBef>
                <a:spcPts val="375"/>
              </a:spcBef>
              <a:spcAft>
                <a:spcPts val="0"/>
              </a:spcAft>
              <a:buClr>
                <a:schemeClr val="lt1"/>
              </a:buClr>
              <a:buSzPts val="1200"/>
              <a:buNone/>
              <a:defRPr sz="1200">
                <a:solidFill>
                  <a:schemeClr val="lt1"/>
                </a:solidFill>
              </a:defRPr>
            </a:lvl7pPr>
            <a:lvl8pPr indent="-228600" lvl="7" marL="3657600" rtl="0" algn="l">
              <a:lnSpc>
                <a:spcPct val="90000"/>
              </a:lnSpc>
              <a:spcBef>
                <a:spcPts val="375"/>
              </a:spcBef>
              <a:spcAft>
                <a:spcPts val="0"/>
              </a:spcAft>
              <a:buClr>
                <a:schemeClr val="lt1"/>
              </a:buClr>
              <a:buSzPts val="1200"/>
              <a:buNone/>
              <a:defRPr sz="1200">
                <a:solidFill>
                  <a:schemeClr val="lt1"/>
                </a:solidFill>
              </a:defRPr>
            </a:lvl8pPr>
            <a:lvl9pPr indent="-228600" lvl="8" marL="4114800" rtl="0" algn="l">
              <a:lnSpc>
                <a:spcPct val="90000"/>
              </a:lnSpc>
              <a:spcBef>
                <a:spcPts val="375"/>
              </a:spcBef>
              <a:spcAft>
                <a:spcPts val="0"/>
              </a:spcAft>
              <a:buClr>
                <a:schemeClr val="lt1"/>
              </a:buClr>
              <a:buSzPts val="1200"/>
              <a:buNone/>
              <a:defRPr sz="1200">
                <a:solidFill>
                  <a:schemeClr val="lt1"/>
                </a:solidFill>
              </a:defRPr>
            </a:lvl9pPr>
          </a:lstStyle>
          <a:p/>
        </p:txBody>
      </p:sp>
      <p:sp>
        <p:nvSpPr>
          <p:cNvPr id="76" name="Google Shape;76;p12"/>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7" name="Google Shape;77;p12"/>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8" name="Google Shape;78;p12"/>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3"/>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1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82" name="Google Shape;82;p1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83" name="Google Shape;83;p13"/>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4"/>
          <p:cNvSpPr txBox="1"/>
          <p:nvPr>
            <p:ph type="title"/>
          </p:nvPr>
        </p:nvSpPr>
        <p:spPr>
          <a:xfrm>
            <a:off x="629841"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14"/>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b="1" sz="1800"/>
            </a:lvl1pPr>
            <a:lvl2pPr indent="-228600" lvl="1" marL="914400" rtl="0" algn="l">
              <a:lnSpc>
                <a:spcPct val="90000"/>
              </a:lnSpc>
              <a:spcBef>
                <a:spcPts val="375"/>
              </a:spcBef>
              <a:spcAft>
                <a:spcPts val="0"/>
              </a:spcAft>
              <a:buClr>
                <a:schemeClr val="lt1"/>
              </a:buClr>
              <a:buSzPts val="1500"/>
              <a:buNone/>
              <a:defRPr b="1" sz="1500"/>
            </a:lvl2pPr>
            <a:lvl3pPr indent="-228600" lvl="2" marL="1371600" rtl="0" algn="l">
              <a:lnSpc>
                <a:spcPct val="90000"/>
              </a:lnSpc>
              <a:spcBef>
                <a:spcPts val="375"/>
              </a:spcBef>
              <a:spcAft>
                <a:spcPts val="0"/>
              </a:spcAft>
              <a:buClr>
                <a:schemeClr val="lt1"/>
              </a:buClr>
              <a:buSzPts val="1350"/>
              <a:buNone/>
              <a:defRPr b="1" sz="1350"/>
            </a:lvl3pPr>
            <a:lvl4pPr indent="-228600" lvl="3" marL="1828800" rtl="0" algn="l">
              <a:lnSpc>
                <a:spcPct val="90000"/>
              </a:lnSpc>
              <a:spcBef>
                <a:spcPts val="375"/>
              </a:spcBef>
              <a:spcAft>
                <a:spcPts val="0"/>
              </a:spcAft>
              <a:buClr>
                <a:schemeClr val="lt1"/>
              </a:buClr>
              <a:buSzPts val="1200"/>
              <a:buNone/>
              <a:defRPr b="1" sz="1200"/>
            </a:lvl4pPr>
            <a:lvl5pPr indent="-228600" lvl="4" marL="2286000" rtl="0" algn="l">
              <a:lnSpc>
                <a:spcPct val="90000"/>
              </a:lnSpc>
              <a:spcBef>
                <a:spcPts val="375"/>
              </a:spcBef>
              <a:spcAft>
                <a:spcPts val="0"/>
              </a:spcAft>
              <a:buClr>
                <a:schemeClr val="lt1"/>
              </a:buClr>
              <a:buSzPts val="1200"/>
              <a:buNone/>
              <a:defRPr b="1" sz="1200"/>
            </a:lvl5pPr>
            <a:lvl6pPr indent="-228600" lvl="5" marL="2743200" rtl="0" algn="l">
              <a:lnSpc>
                <a:spcPct val="90000"/>
              </a:lnSpc>
              <a:spcBef>
                <a:spcPts val="375"/>
              </a:spcBef>
              <a:spcAft>
                <a:spcPts val="0"/>
              </a:spcAft>
              <a:buClr>
                <a:schemeClr val="lt1"/>
              </a:buClr>
              <a:buSzPts val="1200"/>
              <a:buNone/>
              <a:defRPr b="1" sz="1200"/>
            </a:lvl6pPr>
            <a:lvl7pPr indent="-228600" lvl="6" marL="3200400" rtl="0" algn="l">
              <a:lnSpc>
                <a:spcPct val="90000"/>
              </a:lnSpc>
              <a:spcBef>
                <a:spcPts val="375"/>
              </a:spcBef>
              <a:spcAft>
                <a:spcPts val="0"/>
              </a:spcAft>
              <a:buClr>
                <a:schemeClr val="lt1"/>
              </a:buClr>
              <a:buSzPts val="1200"/>
              <a:buNone/>
              <a:defRPr b="1" sz="1200"/>
            </a:lvl7pPr>
            <a:lvl8pPr indent="-228600" lvl="7" marL="3657600" rtl="0" algn="l">
              <a:lnSpc>
                <a:spcPct val="90000"/>
              </a:lnSpc>
              <a:spcBef>
                <a:spcPts val="375"/>
              </a:spcBef>
              <a:spcAft>
                <a:spcPts val="0"/>
              </a:spcAft>
              <a:buClr>
                <a:schemeClr val="lt1"/>
              </a:buClr>
              <a:buSzPts val="1200"/>
              <a:buNone/>
              <a:defRPr b="1" sz="1200"/>
            </a:lvl8pPr>
            <a:lvl9pPr indent="-228600" lvl="8" marL="4114800" rtl="0" algn="l">
              <a:lnSpc>
                <a:spcPct val="90000"/>
              </a:lnSpc>
              <a:spcBef>
                <a:spcPts val="375"/>
              </a:spcBef>
              <a:spcAft>
                <a:spcPts val="0"/>
              </a:spcAft>
              <a:buClr>
                <a:schemeClr val="lt1"/>
              </a:buClr>
              <a:buSzPts val="1200"/>
              <a:buNone/>
              <a:defRPr b="1" sz="1200"/>
            </a:lvl9pPr>
          </a:lstStyle>
          <a:p/>
        </p:txBody>
      </p:sp>
      <p:sp>
        <p:nvSpPr>
          <p:cNvPr id="89" name="Google Shape;89;p14"/>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90" name="Google Shape;90;p14"/>
          <p:cNvSpPr txBox="1"/>
          <p:nvPr>
            <p:ph idx="3" type="body"/>
          </p:nvPr>
        </p:nvSpPr>
        <p:spPr>
          <a:xfrm>
            <a:off x="4629151" y="1260872"/>
            <a:ext cx="38874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800"/>
              <a:buNone/>
              <a:defRPr b="1" sz="1800"/>
            </a:lvl1pPr>
            <a:lvl2pPr indent="-228600" lvl="1" marL="914400" rtl="0" algn="l">
              <a:lnSpc>
                <a:spcPct val="90000"/>
              </a:lnSpc>
              <a:spcBef>
                <a:spcPts val="375"/>
              </a:spcBef>
              <a:spcAft>
                <a:spcPts val="0"/>
              </a:spcAft>
              <a:buClr>
                <a:schemeClr val="lt1"/>
              </a:buClr>
              <a:buSzPts val="1500"/>
              <a:buNone/>
              <a:defRPr b="1" sz="1500"/>
            </a:lvl2pPr>
            <a:lvl3pPr indent="-228600" lvl="2" marL="1371600" rtl="0" algn="l">
              <a:lnSpc>
                <a:spcPct val="90000"/>
              </a:lnSpc>
              <a:spcBef>
                <a:spcPts val="375"/>
              </a:spcBef>
              <a:spcAft>
                <a:spcPts val="0"/>
              </a:spcAft>
              <a:buClr>
                <a:schemeClr val="lt1"/>
              </a:buClr>
              <a:buSzPts val="1350"/>
              <a:buNone/>
              <a:defRPr b="1" sz="1350"/>
            </a:lvl3pPr>
            <a:lvl4pPr indent="-228600" lvl="3" marL="1828800" rtl="0" algn="l">
              <a:lnSpc>
                <a:spcPct val="90000"/>
              </a:lnSpc>
              <a:spcBef>
                <a:spcPts val="375"/>
              </a:spcBef>
              <a:spcAft>
                <a:spcPts val="0"/>
              </a:spcAft>
              <a:buClr>
                <a:schemeClr val="lt1"/>
              </a:buClr>
              <a:buSzPts val="1200"/>
              <a:buNone/>
              <a:defRPr b="1" sz="1200"/>
            </a:lvl4pPr>
            <a:lvl5pPr indent="-228600" lvl="4" marL="2286000" rtl="0" algn="l">
              <a:lnSpc>
                <a:spcPct val="90000"/>
              </a:lnSpc>
              <a:spcBef>
                <a:spcPts val="375"/>
              </a:spcBef>
              <a:spcAft>
                <a:spcPts val="0"/>
              </a:spcAft>
              <a:buClr>
                <a:schemeClr val="lt1"/>
              </a:buClr>
              <a:buSzPts val="1200"/>
              <a:buNone/>
              <a:defRPr b="1" sz="1200"/>
            </a:lvl5pPr>
            <a:lvl6pPr indent="-228600" lvl="5" marL="2743200" rtl="0" algn="l">
              <a:lnSpc>
                <a:spcPct val="90000"/>
              </a:lnSpc>
              <a:spcBef>
                <a:spcPts val="375"/>
              </a:spcBef>
              <a:spcAft>
                <a:spcPts val="0"/>
              </a:spcAft>
              <a:buClr>
                <a:schemeClr val="lt1"/>
              </a:buClr>
              <a:buSzPts val="1200"/>
              <a:buNone/>
              <a:defRPr b="1" sz="1200"/>
            </a:lvl6pPr>
            <a:lvl7pPr indent="-228600" lvl="6" marL="3200400" rtl="0" algn="l">
              <a:lnSpc>
                <a:spcPct val="90000"/>
              </a:lnSpc>
              <a:spcBef>
                <a:spcPts val="375"/>
              </a:spcBef>
              <a:spcAft>
                <a:spcPts val="0"/>
              </a:spcAft>
              <a:buClr>
                <a:schemeClr val="lt1"/>
              </a:buClr>
              <a:buSzPts val="1200"/>
              <a:buNone/>
              <a:defRPr b="1" sz="1200"/>
            </a:lvl7pPr>
            <a:lvl8pPr indent="-228600" lvl="7" marL="3657600" rtl="0" algn="l">
              <a:lnSpc>
                <a:spcPct val="90000"/>
              </a:lnSpc>
              <a:spcBef>
                <a:spcPts val="375"/>
              </a:spcBef>
              <a:spcAft>
                <a:spcPts val="0"/>
              </a:spcAft>
              <a:buClr>
                <a:schemeClr val="lt1"/>
              </a:buClr>
              <a:buSzPts val="1200"/>
              <a:buNone/>
              <a:defRPr b="1" sz="1200"/>
            </a:lvl8pPr>
            <a:lvl9pPr indent="-228600" lvl="8" marL="4114800" rtl="0" algn="l">
              <a:lnSpc>
                <a:spcPct val="90000"/>
              </a:lnSpc>
              <a:spcBef>
                <a:spcPts val="375"/>
              </a:spcBef>
              <a:spcAft>
                <a:spcPts val="0"/>
              </a:spcAft>
              <a:buClr>
                <a:schemeClr val="lt1"/>
              </a:buClr>
              <a:buSzPts val="1200"/>
              <a:buNone/>
              <a:defRPr b="1" sz="1200"/>
            </a:lvl9pPr>
          </a:lstStyle>
          <a:p/>
        </p:txBody>
      </p:sp>
      <p:sp>
        <p:nvSpPr>
          <p:cNvPr id="91" name="Google Shape;91;p14"/>
          <p:cNvSpPr txBox="1"/>
          <p:nvPr>
            <p:ph idx="4" type="body"/>
          </p:nvPr>
        </p:nvSpPr>
        <p:spPr>
          <a:xfrm>
            <a:off x="4629151"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92" name="Google Shape;92;p14"/>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14"/>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4" name="Google Shape;94;p14"/>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5" name="Shape 95"/>
        <p:cNvGrpSpPr/>
        <p:nvPr/>
      </p:nvGrpSpPr>
      <p:grpSpPr>
        <a:xfrm>
          <a:off x="0" y="0"/>
          <a:ext cx="0" cy="0"/>
          <a:chOff x="0" y="0"/>
          <a:chExt cx="0" cy="0"/>
        </a:xfrm>
      </p:grpSpPr>
      <p:sp>
        <p:nvSpPr>
          <p:cNvPr id="96" name="Google Shape;96;p15"/>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97" name="Google Shape;97;p15"/>
          <p:cNvSpPr txBox="1"/>
          <p:nvPr/>
        </p:nvSpPr>
        <p:spPr>
          <a:xfrm>
            <a:off x="406581" y="273845"/>
            <a:ext cx="7096500" cy="1072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Helvetica Neue"/>
              <a:buNone/>
            </a:pPr>
            <a:r>
              <a:t/>
            </a:r>
            <a:endParaRPr b="0" i="0" sz="3300">
              <a:solidFill>
                <a:schemeClr val="lt1"/>
              </a:solidFill>
              <a:latin typeface="Helvetica Neue"/>
              <a:ea typeface="Helvetica Neue"/>
              <a:cs typeface="Helvetica Neue"/>
              <a:sym typeface="Helvetica Neue"/>
            </a:endParaRPr>
          </a:p>
        </p:txBody>
      </p:sp>
      <p:sp>
        <p:nvSpPr>
          <p:cNvPr id="98" name="Google Shape;98;p15"/>
          <p:cNvSpPr/>
          <p:nvPr>
            <p:ph idx="2" type="chart"/>
          </p:nvPr>
        </p:nvSpPr>
        <p:spPr>
          <a:xfrm>
            <a:off x="406581" y="1454922"/>
            <a:ext cx="8472600" cy="3038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16"/>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1" name="Google Shape;101;p16"/>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2" name="Google Shape;102;p16"/>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1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7"/>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750"/>
              </a:spcBef>
              <a:spcAft>
                <a:spcPts val="0"/>
              </a:spcAft>
              <a:buClr>
                <a:schemeClr val="lt1"/>
              </a:buClr>
              <a:buSzPts val="2400"/>
              <a:buChar char="•"/>
              <a:defRPr sz="2400"/>
            </a:lvl1pPr>
            <a:lvl2pPr indent="-361950" lvl="1" marL="914400" rtl="0" algn="l">
              <a:lnSpc>
                <a:spcPct val="90000"/>
              </a:lnSpc>
              <a:spcBef>
                <a:spcPts val="375"/>
              </a:spcBef>
              <a:spcAft>
                <a:spcPts val="0"/>
              </a:spcAft>
              <a:buClr>
                <a:schemeClr val="lt1"/>
              </a:buClr>
              <a:buSzPts val="2100"/>
              <a:buChar char="•"/>
              <a:defRPr sz="2100"/>
            </a:lvl2pPr>
            <a:lvl3pPr indent="-342900" lvl="2" marL="1371600" rtl="0" algn="l">
              <a:lnSpc>
                <a:spcPct val="90000"/>
              </a:lnSpc>
              <a:spcBef>
                <a:spcPts val="375"/>
              </a:spcBef>
              <a:spcAft>
                <a:spcPts val="0"/>
              </a:spcAft>
              <a:buClr>
                <a:schemeClr val="lt1"/>
              </a:buClr>
              <a:buSzPts val="1800"/>
              <a:buChar char="•"/>
              <a:defRPr sz="1800"/>
            </a:lvl3pPr>
            <a:lvl4pPr indent="-323850" lvl="3" marL="1828800" rtl="0" algn="l">
              <a:lnSpc>
                <a:spcPct val="90000"/>
              </a:lnSpc>
              <a:spcBef>
                <a:spcPts val="375"/>
              </a:spcBef>
              <a:spcAft>
                <a:spcPts val="0"/>
              </a:spcAft>
              <a:buClr>
                <a:schemeClr val="lt1"/>
              </a:buClr>
              <a:buSzPts val="1500"/>
              <a:buChar char="•"/>
              <a:defRPr sz="1500"/>
            </a:lvl4pPr>
            <a:lvl5pPr indent="-323850" lvl="4" marL="2286000" rtl="0" algn="l">
              <a:lnSpc>
                <a:spcPct val="90000"/>
              </a:lnSpc>
              <a:spcBef>
                <a:spcPts val="375"/>
              </a:spcBef>
              <a:spcAft>
                <a:spcPts val="0"/>
              </a:spcAft>
              <a:buClr>
                <a:schemeClr val="lt1"/>
              </a:buClr>
              <a:buSzPts val="1500"/>
              <a:buChar char="•"/>
              <a:defRPr sz="1500"/>
            </a:lvl5pPr>
            <a:lvl6pPr indent="-323850" lvl="5" marL="2743200" rtl="0" algn="l">
              <a:lnSpc>
                <a:spcPct val="90000"/>
              </a:lnSpc>
              <a:spcBef>
                <a:spcPts val="375"/>
              </a:spcBef>
              <a:spcAft>
                <a:spcPts val="0"/>
              </a:spcAft>
              <a:buClr>
                <a:schemeClr val="lt1"/>
              </a:buClr>
              <a:buSzPts val="1500"/>
              <a:buChar char="•"/>
              <a:defRPr sz="1500"/>
            </a:lvl6pPr>
            <a:lvl7pPr indent="-323850" lvl="6" marL="3200400" rtl="0" algn="l">
              <a:lnSpc>
                <a:spcPct val="90000"/>
              </a:lnSpc>
              <a:spcBef>
                <a:spcPts val="375"/>
              </a:spcBef>
              <a:spcAft>
                <a:spcPts val="0"/>
              </a:spcAft>
              <a:buClr>
                <a:schemeClr val="lt1"/>
              </a:buClr>
              <a:buSzPts val="1500"/>
              <a:buChar char="•"/>
              <a:defRPr sz="1500"/>
            </a:lvl7pPr>
            <a:lvl8pPr indent="-323850" lvl="7" marL="3657600" rtl="0" algn="l">
              <a:lnSpc>
                <a:spcPct val="90000"/>
              </a:lnSpc>
              <a:spcBef>
                <a:spcPts val="375"/>
              </a:spcBef>
              <a:spcAft>
                <a:spcPts val="0"/>
              </a:spcAft>
              <a:buClr>
                <a:schemeClr val="lt1"/>
              </a:buClr>
              <a:buSzPts val="1500"/>
              <a:buChar char="•"/>
              <a:defRPr sz="1500"/>
            </a:lvl8pPr>
            <a:lvl9pPr indent="-323850" lvl="8" marL="4114800" rtl="0" algn="l">
              <a:lnSpc>
                <a:spcPct val="90000"/>
              </a:lnSpc>
              <a:spcBef>
                <a:spcPts val="375"/>
              </a:spcBef>
              <a:spcAft>
                <a:spcPts val="0"/>
              </a:spcAft>
              <a:buClr>
                <a:schemeClr val="lt1"/>
              </a:buClr>
              <a:buSzPts val="1500"/>
              <a:buChar char="•"/>
              <a:defRPr sz="1500"/>
            </a:lvl9pPr>
          </a:lstStyle>
          <a:p/>
        </p:txBody>
      </p:sp>
      <p:sp>
        <p:nvSpPr>
          <p:cNvPr id="106" name="Google Shape;106;p17"/>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200"/>
              <a:buNone/>
              <a:defRPr sz="1200"/>
            </a:lvl1pPr>
            <a:lvl2pPr indent="-228600" lvl="1" marL="914400" rtl="0" algn="l">
              <a:lnSpc>
                <a:spcPct val="90000"/>
              </a:lnSpc>
              <a:spcBef>
                <a:spcPts val="375"/>
              </a:spcBef>
              <a:spcAft>
                <a:spcPts val="0"/>
              </a:spcAft>
              <a:buClr>
                <a:schemeClr val="lt1"/>
              </a:buClr>
              <a:buSzPts val="1050"/>
              <a:buNone/>
              <a:defRPr sz="1050"/>
            </a:lvl2pPr>
            <a:lvl3pPr indent="-228600" lvl="2" marL="1371600" rtl="0" algn="l">
              <a:lnSpc>
                <a:spcPct val="90000"/>
              </a:lnSpc>
              <a:spcBef>
                <a:spcPts val="375"/>
              </a:spcBef>
              <a:spcAft>
                <a:spcPts val="0"/>
              </a:spcAft>
              <a:buClr>
                <a:schemeClr val="lt1"/>
              </a:buClr>
              <a:buSzPts val="900"/>
              <a:buNone/>
              <a:defRPr sz="900"/>
            </a:lvl3pPr>
            <a:lvl4pPr indent="-228600" lvl="3" marL="1828800" rtl="0" algn="l">
              <a:lnSpc>
                <a:spcPct val="90000"/>
              </a:lnSpc>
              <a:spcBef>
                <a:spcPts val="375"/>
              </a:spcBef>
              <a:spcAft>
                <a:spcPts val="0"/>
              </a:spcAft>
              <a:buClr>
                <a:schemeClr val="lt1"/>
              </a:buClr>
              <a:buSzPts val="750"/>
              <a:buNone/>
              <a:defRPr sz="750"/>
            </a:lvl4pPr>
            <a:lvl5pPr indent="-228600" lvl="4" marL="2286000" rtl="0" algn="l">
              <a:lnSpc>
                <a:spcPct val="90000"/>
              </a:lnSpc>
              <a:spcBef>
                <a:spcPts val="375"/>
              </a:spcBef>
              <a:spcAft>
                <a:spcPts val="0"/>
              </a:spcAft>
              <a:buClr>
                <a:schemeClr val="lt1"/>
              </a:buClr>
              <a:buSzPts val="750"/>
              <a:buNone/>
              <a:defRPr sz="750"/>
            </a:lvl5pPr>
            <a:lvl6pPr indent="-228600" lvl="5" marL="2743200" rtl="0" algn="l">
              <a:lnSpc>
                <a:spcPct val="90000"/>
              </a:lnSpc>
              <a:spcBef>
                <a:spcPts val="375"/>
              </a:spcBef>
              <a:spcAft>
                <a:spcPts val="0"/>
              </a:spcAft>
              <a:buClr>
                <a:schemeClr val="lt1"/>
              </a:buClr>
              <a:buSzPts val="750"/>
              <a:buNone/>
              <a:defRPr sz="750"/>
            </a:lvl6pPr>
            <a:lvl7pPr indent="-228600" lvl="6" marL="3200400" rtl="0" algn="l">
              <a:lnSpc>
                <a:spcPct val="90000"/>
              </a:lnSpc>
              <a:spcBef>
                <a:spcPts val="375"/>
              </a:spcBef>
              <a:spcAft>
                <a:spcPts val="0"/>
              </a:spcAft>
              <a:buClr>
                <a:schemeClr val="lt1"/>
              </a:buClr>
              <a:buSzPts val="750"/>
              <a:buNone/>
              <a:defRPr sz="750"/>
            </a:lvl7pPr>
            <a:lvl8pPr indent="-228600" lvl="7" marL="3657600" rtl="0" algn="l">
              <a:lnSpc>
                <a:spcPct val="90000"/>
              </a:lnSpc>
              <a:spcBef>
                <a:spcPts val="375"/>
              </a:spcBef>
              <a:spcAft>
                <a:spcPts val="0"/>
              </a:spcAft>
              <a:buClr>
                <a:schemeClr val="lt1"/>
              </a:buClr>
              <a:buSzPts val="750"/>
              <a:buNone/>
              <a:defRPr sz="750"/>
            </a:lvl8pPr>
            <a:lvl9pPr indent="-228600" lvl="8" marL="4114800" rtl="0" algn="l">
              <a:lnSpc>
                <a:spcPct val="90000"/>
              </a:lnSpc>
              <a:spcBef>
                <a:spcPts val="375"/>
              </a:spcBef>
              <a:spcAft>
                <a:spcPts val="0"/>
              </a:spcAft>
              <a:buClr>
                <a:schemeClr val="lt1"/>
              </a:buClr>
              <a:buSzPts val="750"/>
              <a:buNone/>
              <a:defRPr sz="750"/>
            </a:lvl9pPr>
          </a:lstStyle>
          <a:p/>
        </p:txBody>
      </p:sp>
      <p:sp>
        <p:nvSpPr>
          <p:cNvPr id="107" name="Google Shape;107;p17"/>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8" name="Google Shape;108;p17"/>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9" name="Google Shape;109;p17"/>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18"/>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8"/>
          <p:cNvSpPr/>
          <p:nvPr>
            <p:ph idx="2" type="pic"/>
          </p:nvPr>
        </p:nvSpPr>
        <p:spPr>
          <a:xfrm>
            <a:off x="3887391" y="740570"/>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lt1"/>
              </a:buClr>
              <a:buSzPts val="2100"/>
              <a:buFont typeface="Arial"/>
              <a:buNone/>
              <a:defRPr b="0" i="0" sz="2100" u="none" cap="none" strike="noStrike">
                <a:solidFill>
                  <a:schemeClr val="lt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lt1"/>
              </a:buClr>
              <a:buSzPts val="1800"/>
              <a:buFont typeface="Arial"/>
              <a:buNone/>
              <a:defRPr b="0" i="0" sz="1800" u="none" cap="none" strike="noStrike">
                <a:solidFill>
                  <a:schemeClr val="lt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9pPr>
          </a:lstStyle>
          <a:p/>
        </p:txBody>
      </p:sp>
      <p:sp>
        <p:nvSpPr>
          <p:cNvPr id="113" name="Google Shape;113;p18"/>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1200"/>
              <a:buNone/>
              <a:defRPr sz="1200"/>
            </a:lvl1pPr>
            <a:lvl2pPr indent="-228600" lvl="1" marL="914400" rtl="0" algn="l">
              <a:lnSpc>
                <a:spcPct val="90000"/>
              </a:lnSpc>
              <a:spcBef>
                <a:spcPts val="375"/>
              </a:spcBef>
              <a:spcAft>
                <a:spcPts val="0"/>
              </a:spcAft>
              <a:buClr>
                <a:schemeClr val="lt1"/>
              </a:buClr>
              <a:buSzPts val="1050"/>
              <a:buNone/>
              <a:defRPr sz="1050"/>
            </a:lvl2pPr>
            <a:lvl3pPr indent="-228600" lvl="2" marL="1371600" rtl="0" algn="l">
              <a:lnSpc>
                <a:spcPct val="90000"/>
              </a:lnSpc>
              <a:spcBef>
                <a:spcPts val="375"/>
              </a:spcBef>
              <a:spcAft>
                <a:spcPts val="0"/>
              </a:spcAft>
              <a:buClr>
                <a:schemeClr val="lt1"/>
              </a:buClr>
              <a:buSzPts val="900"/>
              <a:buNone/>
              <a:defRPr sz="900"/>
            </a:lvl3pPr>
            <a:lvl4pPr indent="-228600" lvl="3" marL="1828800" rtl="0" algn="l">
              <a:lnSpc>
                <a:spcPct val="90000"/>
              </a:lnSpc>
              <a:spcBef>
                <a:spcPts val="375"/>
              </a:spcBef>
              <a:spcAft>
                <a:spcPts val="0"/>
              </a:spcAft>
              <a:buClr>
                <a:schemeClr val="lt1"/>
              </a:buClr>
              <a:buSzPts val="750"/>
              <a:buNone/>
              <a:defRPr sz="750"/>
            </a:lvl4pPr>
            <a:lvl5pPr indent="-228600" lvl="4" marL="2286000" rtl="0" algn="l">
              <a:lnSpc>
                <a:spcPct val="90000"/>
              </a:lnSpc>
              <a:spcBef>
                <a:spcPts val="375"/>
              </a:spcBef>
              <a:spcAft>
                <a:spcPts val="0"/>
              </a:spcAft>
              <a:buClr>
                <a:schemeClr val="lt1"/>
              </a:buClr>
              <a:buSzPts val="750"/>
              <a:buNone/>
              <a:defRPr sz="750"/>
            </a:lvl5pPr>
            <a:lvl6pPr indent="-228600" lvl="5" marL="2743200" rtl="0" algn="l">
              <a:lnSpc>
                <a:spcPct val="90000"/>
              </a:lnSpc>
              <a:spcBef>
                <a:spcPts val="375"/>
              </a:spcBef>
              <a:spcAft>
                <a:spcPts val="0"/>
              </a:spcAft>
              <a:buClr>
                <a:schemeClr val="lt1"/>
              </a:buClr>
              <a:buSzPts val="750"/>
              <a:buNone/>
              <a:defRPr sz="750"/>
            </a:lvl6pPr>
            <a:lvl7pPr indent="-228600" lvl="6" marL="3200400" rtl="0" algn="l">
              <a:lnSpc>
                <a:spcPct val="90000"/>
              </a:lnSpc>
              <a:spcBef>
                <a:spcPts val="375"/>
              </a:spcBef>
              <a:spcAft>
                <a:spcPts val="0"/>
              </a:spcAft>
              <a:buClr>
                <a:schemeClr val="lt1"/>
              </a:buClr>
              <a:buSzPts val="750"/>
              <a:buNone/>
              <a:defRPr sz="750"/>
            </a:lvl7pPr>
            <a:lvl8pPr indent="-228600" lvl="7" marL="3657600" rtl="0" algn="l">
              <a:lnSpc>
                <a:spcPct val="90000"/>
              </a:lnSpc>
              <a:spcBef>
                <a:spcPts val="375"/>
              </a:spcBef>
              <a:spcAft>
                <a:spcPts val="0"/>
              </a:spcAft>
              <a:buClr>
                <a:schemeClr val="lt1"/>
              </a:buClr>
              <a:buSzPts val="750"/>
              <a:buNone/>
              <a:defRPr sz="750"/>
            </a:lvl8pPr>
            <a:lvl9pPr indent="-228600" lvl="8" marL="4114800" rtl="0" algn="l">
              <a:lnSpc>
                <a:spcPct val="90000"/>
              </a:lnSpc>
              <a:spcBef>
                <a:spcPts val="375"/>
              </a:spcBef>
              <a:spcAft>
                <a:spcPts val="0"/>
              </a:spcAft>
              <a:buClr>
                <a:schemeClr val="lt1"/>
              </a:buClr>
              <a:buSzPts val="750"/>
              <a:buNone/>
              <a:defRPr sz="750"/>
            </a:lvl9pPr>
          </a:lstStyle>
          <a:p/>
        </p:txBody>
      </p:sp>
      <p:sp>
        <p:nvSpPr>
          <p:cNvPr id="114" name="Google Shape;114;p18"/>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5" name="Google Shape;115;p18"/>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6" name="Google Shape;116;p18"/>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19"/>
          <p:cNvSpPr txBox="1"/>
          <p:nvPr>
            <p:ph type="title"/>
          </p:nvPr>
        </p:nvSpPr>
        <p:spPr>
          <a:xfrm rot="5400000">
            <a:off x="5350051"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19"/>
          <p:cNvSpPr txBox="1"/>
          <p:nvPr>
            <p:ph idx="1" type="body"/>
          </p:nvPr>
        </p:nvSpPr>
        <p:spPr>
          <a:xfrm rot="5400000">
            <a:off x="1349476"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120" name="Google Shape;120;p19"/>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1" name="Google Shape;121;p19"/>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2" name="Google Shape;122;p19"/>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
          <p:cNvSpPr txBox="1"/>
          <p:nvPr>
            <p:ph type="title"/>
          </p:nvPr>
        </p:nvSpPr>
        <p:spPr>
          <a:xfrm>
            <a:off x="623888" y="1282305"/>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Helvetica Neue"/>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8" name="Google Shape;28;p3"/>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 name="Google Shape;30;p3"/>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4"/>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
          <p:cNvSpPr txBox="1"/>
          <p:nvPr/>
        </p:nvSpPr>
        <p:spPr>
          <a:xfrm>
            <a:off x="406581" y="273845"/>
            <a:ext cx="7096625" cy="1072118"/>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Helvetica Neue"/>
              <a:buNone/>
            </a:pPr>
            <a:r>
              <a:t/>
            </a:r>
            <a:endParaRPr b="0" i="0" sz="3300" u="none" cap="none" strike="noStrike">
              <a:solidFill>
                <a:schemeClr val="dk1"/>
              </a:solidFill>
              <a:latin typeface="Helvetica Neue"/>
              <a:ea typeface="Helvetica Neue"/>
              <a:cs typeface="Helvetica Neue"/>
              <a:sym typeface="Helvetica Neue"/>
            </a:endParaRPr>
          </a:p>
        </p:txBody>
      </p:sp>
      <p:sp>
        <p:nvSpPr>
          <p:cNvPr id="34" name="Google Shape;34;p4"/>
          <p:cNvSpPr/>
          <p:nvPr>
            <p:ph idx="2" type="chart"/>
          </p:nvPr>
        </p:nvSpPr>
        <p:spPr>
          <a:xfrm>
            <a:off x="406581" y="1454922"/>
            <a:ext cx="8472500" cy="30380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Helvetica Neu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p:nvPr>
            <p:ph idx="2" type="pic"/>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8" name="Google Shape;38;p5"/>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9" name="Google Shape;39;p5"/>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5"/>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 name="Shape 42"/>
        <p:cNvGrpSpPr/>
        <p:nvPr/>
      </p:nvGrpSpPr>
      <p:grpSpPr>
        <a:xfrm>
          <a:off x="0" y="0"/>
          <a:ext cx="0" cy="0"/>
          <a:chOff x="0" y="0"/>
          <a:chExt cx="0" cy="0"/>
        </a:xfrm>
      </p:grpSpPr>
      <p:sp>
        <p:nvSpPr>
          <p:cNvPr id="43" name="Google Shape;43;p6"/>
          <p:cNvSpPr txBox="1"/>
          <p:nvPr>
            <p:ph type="title"/>
          </p:nvPr>
        </p:nvSpPr>
        <p:spPr>
          <a:xfrm rot="5400000">
            <a:off x="5350074"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rot="5400000">
            <a:off x="1349574"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6"/>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48" name="Shape 48"/>
        <p:cNvGrpSpPr/>
        <p:nvPr/>
      </p:nvGrpSpPr>
      <p:grpSpPr>
        <a:xfrm>
          <a:off x="0" y="0"/>
          <a:ext cx="0" cy="0"/>
          <a:chOff x="0" y="0"/>
          <a:chExt cx="0" cy="0"/>
        </a:xfrm>
      </p:grpSpPr>
      <p:sp>
        <p:nvSpPr>
          <p:cNvPr id="49" name="Google Shape;49;p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33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p:nvPr>
            <p:ph idx="2" type="pic"/>
          </p:nvPr>
        </p:nvSpPr>
        <p:spPr>
          <a:xfrm>
            <a:off x="3887391" y="740570"/>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100"/>
              <a:buFont typeface="Arial"/>
              <a:buNone/>
              <a:defRPr b="0" i="0" sz="2400" u="none" cap="none" strike="noStrike">
                <a:solidFill>
                  <a:schemeClr val="dk1"/>
                </a:solidFill>
                <a:latin typeface="Helvetica Neue"/>
                <a:ea typeface="Helvetica Neue"/>
                <a:cs typeface="Helvetica Neue"/>
                <a:sym typeface="Helvetica Neue"/>
              </a:defRPr>
            </a:lvl1pPr>
            <a:lvl2pPr lvl="1" marR="0" rtl="0" algn="l">
              <a:lnSpc>
                <a:spcPct val="90000"/>
              </a:lnSpc>
              <a:spcBef>
                <a:spcPts val="375"/>
              </a:spcBef>
              <a:spcAft>
                <a:spcPts val="0"/>
              </a:spcAft>
              <a:buClr>
                <a:schemeClr val="dk1"/>
              </a:buClr>
              <a:buSzPts val="1800"/>
              <a:buFont typeface="Arial"/>
              <a:buNone/>
              <a:defRPr b="0" i="0" sz="2100" u="none" cap="none" strike="noStrike">
                <a:solidFill>
                  <a:schemeClr val="dk1"/>
                </a:solidFill>
                <a:latin typeface="Helvetica Neue"/>
                <a:ea typeface="Helvetica Neue"/>
                <a:cs typeface="Helvetica Neue"/>
                <a:sym typeface="Helvetica Neue"/>
              </a:defRPr>
            </a:lvl2pPr>
            <a:lvl3pPr lvl="2" marR="0" rtl="0" algn="l">
              <a:lnSpc>
                <a:spcPct val="90000"/>
              </a:lnSpc>
              <a:spcBef>
                <a:spcPts val="375"/>
              </a:spcBef>
              <a:spcAft>
                <a:spcPts val="0"/>
              </a:spcAft>
              <a:buClr>
                <a:schemeClr val="dk1"/>
              </a:buClr>
              <a:buSzPts val="1500"/>
              <a:buFont typeface="Arial"/>
              <a:buNone/>
              <a:defRPr b="0" i="0" sz="1800" u="none" cap="none" strike="noStrike">
                <a:solidFill>
                  <a:schemeClr val="dk1"/>
                </a:solidFill>
                <a:latin typeface="Helvetica Neue"/>
                <a:ea typeface="Helvetica Neue"/>
                <a:cs typeface="Helvetica Neue"/>
                <a:sym typeface="Helvetica Neue"/>
              </a:defRPr>
            </a:lvl3pPr>
            <a:lvl4pPr lvl="3"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Helvetica Neue"/>
                <a:ea typeface="Helvetica Neue"/>
                <a:cs typeface="Helvetica Neue"/>
                <a:sym typeface="Helvetica Neue"/>
              </a:defRPr>
            </a:lvl4pPr>
            <a:lvl5pPr lvl="4"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Helvetica Neue"/>
                <a:ea typeface="Helvetica Neue"/>
                <a:cs typeface="Helvetica Neue"/>
                <a:sym typeface="Helvetica Neue"/>
              </a:defRPr>
            </a:lvl5pPr>
            <a:lvl6pPr lvl="5"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None/>
              <a:defRPr b="0" i="0" sz="1500" u="none" cap="none" strike="noStrike">
                <a:solidFill>
                  <a:schemeClr val="dk1"/>
                </a:solidFill>
                <a:latin typeface="Calibri"/>
                <a:ea typeface="Calibri"/>
                <a:cs typeface="Calibri"/>
                <a:sym typeface="Calibri"/>
              </a:defRPr>
            </a:lvl9pPr>
          </a:lstStyle>
          <a:p/>
        </p:txBody>
      </p:sp>
      <p:sp>
        <p:nvSpPr>
          <p:cNvPr id="51" name="Google Shape;51;p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2100"/>
              <a:buNone/>
              <a:defRPr sz="1200"/>
            </a:lvl1pPr>
            <a:lvl2pPr indent="-228600" lvl="1" marL="914400" algn="l">
              <a:lnSpc>
                <a:spcPct val="90000"/>
              </a:lnSpc>
              <a:spcBef>
                <a:spcPts val="375"/>
              </a:spcBef>
              <a:spcAft>
                <a:spcPts val="0"/>
              </a:spcAft>
              <a:buSzPts val="1800"/>
              <a:buNone/>
              <a:defRPr sz="1050"/>
            </a:lvl2pPr>
            <a:lvl3pPr indent="-228600" lvl="2" marL="1371600" algn="l">
              <a:lnSpc>
                <a:spcPct val="90000"/>
              </a:lnSpc>
              <a:spcBef>
                <a:spcPts val="375"/>
              </a:spcBef>
              <a:spcAft>
                <a:spcPts val="0"/>
              </a:spcAft>
              <a:buSzPts val="1500"/>
              <a:buNone/>
              <a:defRPr sz="900"/>
            </a:lvl3pPr>
            <a:lvl4pPr indent="-228600" lvl="3" marL="1828800" algn="l">
              <a:lnSpc>
                <a:spcPct val="90000"/>
              </a:lnSpc>
              <a:spcBef>
                <a:spcPts val="375"/>
              </a:spcBef>
              <a:spcAft>
                <a:spcPts val="0"/>
              </a:spcAft>
              <a:buSzPts val="1350"/>
              <a:buNone/>
              <a:defRPr sz="750"/>
            </a:lvl4pPr>
            <a:lvl5pPr indent="-228600" lvl="4" marL="2286000" algn="l">
              <a:lnSpc>
                <a:spcPct val="90000"/>
              </a:lnSpc>
              <a:spcBef>
                <a:spcPts val="375"/>
              </a:spcBef>
              <a:spcAft>
                <a:spcPts val="0"/>
              </a:spcAft>
              <a:buSzPts val="1350"/>
              <a:buNone/>
              <a:defRPr sz="750"/>
            </a:lvl5pPr>
            <a:lvl6pPr indent="-228600" lvl="5" marL="2743200" algn="l">
              <a:lnSpc>
                <a:spcPct val="90000"/>
              </a:lnSpc>
              <a:spcBef>
                <a:spcPts val="375"/>
              </a:spcBef>
              <a:spcAft>
                <a:spcPts val="0"/>
              </a:spcAft>
              <a:buSzPts val="1350"/>
              <a:buNone/>
              <a:defRPr sz="750"/>
            </a:lvl6pPr>
            <a:lvl7pPr indent="-228600" lvl="6" marL="3200400" algn="l">
              <a:lnSpc>
                <a:spcPct val="90000"/>
              </a:lnSpc>
              <a:spcBef>
                <a:spcPts val="375"/>
              </a:spcBef>
              <a:spcAft>
                <a:spcPts val="0"/>
              </a:spcAft>
              <a:buSzPts val="1350"/>
              <a:buNone/>
              <a:defRPr sz="750"/>
            </a:lvl7pPr>
            <a:lvl8pPr indent="-228600" lvl="7" marL="3657600" algn="l">
              <a:lnSpc>
                <a:spcPct val="90000"/>
              </a:lnSpc>
              <a:spcBef>
                <a:spcPts val="375"/>
              </a:spcBef>
              <a:spcAft>
                <a:spcPts val="0"/>
              </a:spcAft>
              <a:buSzPts val="1350"/>
              <a:buNone/>
              <a:defRPr sz="750"/>
            </a:lvl8pPr>
            <a:lvl9pPr indent="-228600" lvl="8" marL="4114800" algn="l">
              <a:lnSpc>
                <a:spcPct val="90000"/>
              </a:lnSpc>
              <a:spcBef>
                <a:spcPts val="375"/>
              </a:spcBef>
              <a:spcAft>
                <a:spcPts val="0"/>
              </a:spcAft>
              <a:buSzPts val="1350"/>
              <a:buNone/>
              <a:defRPr sz="750"/>
            </a:lvl9pPr>
          </a:lstStyle>
          <a:p/>
        </p:txBody>
      </p:sp>
      <p:sp>
        <p:nvSpPr>
          <p:cNvPr id="52" name="Google Shape;52;p7"/>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628650" y="4885441"/>
            <a:ext cx="4909025" cy="1556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7"/>
          <p:cNvSpPr txBox="1"/>
          <p:nvPr>
            <p:ph idx="12" type="sldNum"/>
          </p:nvPr>
        </p:nvSpPr>
        <p:spPr>
          <a:xfrm>
            <a:off x="0" y="5012500"/>
            <a:ext cx="628650" cy="21090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900"/>
              <a:buNone/>
              <a:defRPr/>
            </a:lvl1pPr>
            <a:lvl2pPr indent="0" lvl="1" marL="0" marR="0" algn="r">
              <a:lnSpc>
                <a:spcPct val="100000"/>
              </a:lnSpc>
              <a:spcBef>
                <a:spcPts val="0"/>
              </a:spcBef>
              <a:spcAft>
                <a:spcPts val="0"/>
              </a:spcAft>
              <a:buSzPts val="900"/>
              <a:buNone/>
              <a:defRPr/>
            </a:lvl2pPr>
            <a:lvl3pPr indent="0" lvl="2" marL="0" marR="0" algn="r">
              <a:lnSpc>
                <a:spcPct val="100000"/>
              </a:lnSpc>
              <a:spcBef>
                <a:spcPts val="0"/>
              </a:spcBef>
              <a:spcAft>
                <a:spcPts val="0"/>
              </a:spcAft>
              <a:buSzPts val="900"/>
              <a:buNone/>
              <a:defRPr/>
            </a:lvl3pPr>
            <a:lvl4pPr indent="0" lvl="3" marL="0" marR="0" algn="r">
              <a:lnSpc>
                <a:spcPct val="100000"/>
              </a:lnSpc>
              <a:spcBef>
                <a:spcPts val="0"/>
              </a:spcBef>
              <a:spcAft>
                <a:spcPts val="0"/>
              </a:spcAft>
              <a:buSzPts val="900"/>
              <a:buNone/>
              <a:defRPr/>
            </a:lvl4pPr>
            <a:lvl5pPr indent="0" lvl="4" marL="0" marR="0" algn="r">
              <a:lnSpc>
                <a:spcPct val="100000"/>
              </a:lnSpc>
              <a:spcBef>
                <a:spcPts val="0"/>
              </a:spcBef>
              <a:spcAft>
                <a:spcPts val="0"/>
              </a:spcAft>
              <a:buSzPts val="900"/>
              <a:buNone/>
              <a:defRPr/>
            </a:lvl5pPr>
            <a:lvl6pPr indent="0" lvl="5" marL="0" marR="0" algn="r">
              <a:lnSpc>
                <a:spcPct val="100000"/>
              </a:lnSpc>
              <a:spcBef>
                <a:spcPts val="0"/>
              </a:spcBef>
              <a:spcAft>
                <a:spcPts val="0"/>
              </a:spcAft>
              <a:buSzPts val="900"/>
              <a:buNone/>
              <a:defRPr/>
            </a:lvl6pPr>
            <a:lvl7pPr indent="0" lvl="6" marL="0" marR="0" algn="r">
              <a:lnSpc>
                <a:spcPct val="100000"/>
              </a:lnSpc>
              <a:spcBef>
                <a:spcPts val="0"/>
              </a:spcBef>
              <a:spcAft>
                <a:spcPts val="0"/>
              </a:spcAft>
              <a:buSzPts val="900"/>
              <a:buNone/>
              <a:defRPr/>
            </a:lvl7pPr>
            <a:lvl8pPr indent="0" lvl="7" marL="0" marR="0" algn="r">
              <a:lnSpc>
                <a:spcPct val="100000"/>
              </a:lnSpc>
              <a:spcBef>
                <a:spcPts val="0"/>
              </a:spcBef>
              <a:spcAft>
                <a:spcPts val="0"/>
              </a:spcAft>
              <a:buSzPts val="900"/>
              <a:buNone/>
              <a:defRPr/>
            </a:lvl8pPr>
            <a:lvl9pPr indent="0" lvl="8" marL="0" marR="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 name="Shape 58"/>
        <p:cNvGrpSpPr/>
        <p:nvPr/>
      </p:nvGrpSpPr>
      <p:grpSpPr>
        <a:xfrm>
          <a:off x="0" y="0"/>
          <a:ext cx="0" cy="0"/>
          <a:chOff x="0" y="0"/>
          <a:chExt cx="0" cy="0"/>
        </a:xfrm>
      </p:grpSpPr>
      <p:sp>
        <p:nvSpPr>
          <p:cNvPr id="59" name="Google Shape;59;p9"/>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lt1"/>
              </a:buClr>
              <a:buSzPts val="4500"/>
              <a:buFont typeface="Helvetica Neue"/>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9"/>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750"/>
              </a:spcBef>
              <a:spcAft>
                <a:spcPts val="0"/>
              </a:spcAft>
              <a:buClr>
                <a:schemeClr val="lt1"/>
              </a:buClr>
              <a:buSzPts val="1800"/>
              <a:buNone/>
              <a:defRPr sz="1800"/>
            </a:lvl1pPr>
            <a:lvl2pPr lvl="1" rtl="0" algn="ctr">
              <a:lnSpc>
                <a:spcPct val="90000"/>
              </a:lnSpc>
              <a:spcBef>
                <a:spcPts val="375"/>
              </a:spcBef>
              <a:spcAft>
                <a:spcPts val="0"/>
              </a:spcAft>
              <a:buClr>
                <a:schemeClr val="lt1"/>
              </a:buClr>
              <a:buSzPts val="1500"/>
              <a:buNone/>
              <a:defRPr sz="1500"/>
            </a:lvl2pPr>
            <a:lvl3pPr lvl="2" rtl="0" algn="ctr">
              <a:lnSpc>
                <a:spcPct val="90000"/>
              </a:lnSpc>
              <a:spcBef>
                <a:spcPts val="375"/>
              </a:spcBef>
              <a:spcAft>
                <a:spcPts val="0"/>
              </a:spcAft>
              <a:buClr>
                <a:schemeClr val="lt1"/>
              </a:buClr>
              <a:buSzPts val="1350"/>
              <a:buNone/>
              <a:defRPr sz="1350"/>
            </a:lvl3pPr>
            <a:lvl4pPr lvl="3" rtl="0" algn="ctr">
              <a:lnSpc>
                <a:spcPct val="90000"/>
              </a:lnSpc>
              <a:spcBef>
                <a:spcPts val="375"/>
              </a:spcBef>
              <a:spcAft>
                <a:spcPts val="0"/>
              </a:spcAft>
              <a:buClr>
                <a:schemeClr val="lt1"/>
              </a:buClr>
              <a:buSzPts val="1200"/>
              <a:buNone/>
              <a:defRPr sz="1200"/>
            </a:lvl4pPr>
            <a:lvl5pPr lvl="4" rtl="0" algn="ctr">
              <a:lnSpc>
                <a:spcPct val="90000"/>
              </a:lnSpc>
              <a:spcBef>
                <a:spcPts val="375"/>
              </a:spcBef>
              <a:spcAft>
                <a:spcPts val="0"/>
              </a:spcAft>
              <a:buClr>
                <a:schemeClr val="lt1"/>
              </a:buClr>
              <a:buSzPts val="1200"/>
              <a:buNone/>
              <a:defRPr sz="1200"/>
            </a:lvl5pPr>
            <a:lvl6pPr lvl="5" rtl="0" algn="ctr">
              <a:lnSpc>
                <a:spcPct val="90000"/>
              </a:lnSpc>
              <a:spcBef>
                <a:spcPts val="375"/>
              </a:spcBef>
              <a:spcAft>
                <a:spcPts val="0"/>
              </a:spcAft>
              <a:buClr>
                <a:schemeClr val="lt1"/>
              </a:buClr>
              <a:buSzPts val="1200"/>
              <a:buNone/>
              <a:defRPr sz="1200"/>
            </a:lvl6pPr>
            <a:lvl7pPr lvl="6" rtl="0" algn="ctr">
              <a:lnSpc>
                <a:spcPct val="90000"/>
              </a:lnSpc>
              <a:spcBef>
                <a:spcPts val="375"/>
              </a:spcBef>
              <a:spcAft>
                <a:spcPts val="0"/>
              </a:spcAft>
              <a:buClr>
                <a:schemeClr val="lt1"/>
              </a:buClr>
              <a:buSzPts val="1200"/>
              <a:buNone/>
              <a:defRPr sz="1200"/>
            </a:lvl7pPr>
            <a:lvl8pPr lvl="7" rtl="0" algn="ctr">
              <a:lnSpc>
                <a:spcPct val="90000"/>
              </a:lnSpc>
              <a:spcBef>
                <a:spcPts val="375"/>
              </a:spcBef>
              <a:spcAft>
                <a:spcPts val="0"/>
              </a:spcAft>
              <a:buClr>
                <a:schemeClr val="lt1"/>
              </a:buClr>
              <a:buSzPts val="1200"/>
              <a:buNone/>
              <a:defRPr sz="1200"/>
            </a:lvl8pPr>
            <a:lvl9pPr lvl="8" rtl="0" algn="ctr">
              <a:lnSpc>
                <a:spcPct val="90000"/>
              </a:lnSpc>
              <a:spcBef>
                <a:spcPts val="375"/>
              </a:spcBef>
              <a:spcAft>
                <a:spcPts val="0"/>
              </a:spcAft>
              <a:buClr>
                <a:schemeClr val="lt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10"/>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64" name="Google Shape;64;p10"/>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5" name="Google Shape;65;p10"/>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6" name="Google Shape;66;p10"/>
          <p:cNvSpPr txBox="1"/>
          <p:nvPr>
            <p:ph idx="12" type="sldNum"/>
          </p:nvPr>
        </p:nvSpPr>
        <p:spPr>
          <a:xfrm>
            <a:off x="76912" y="4925990"/>
            <a:ext cx="5517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1"/>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1"/>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lt1"/>
              </a:buClr>
              <a:buSzPts val="1800"/>
              <a:buChar char="•"/>
              <a:defRPr/>
            </a:lvl1pPr>
            <a:lvl2pPr indent="-342900" lvl="1" marL="914400" rtl="0" algn="l">
              <a:lnSpc>
                <a:spcPct val="90000"/>
              </a:lnSpc>
              <a:spcBef>
                <a:spcPts val="375"/>
              </a:spcBef>
              <a:spcAft>
                <a:spcPts val="0"/>
              </a:spcAft>
              <a:buClr>
                <a:schemeClr val="lt1"/>
              </a:buClr>
              <a:buSzPts val="1800"/>
              <a:buChar char="•"/>
              <a:defRPr/>
            </a:lvl2pPr>
            <a:lvl3pPr indent="-342900" lvl="2" marL="1371600" rtl="0" algn="l">
              <a:lnSpc>
                <a:spcPct val="90000"/>
              </a:lnSpc>
              <a:spcBef>
                <a:spcPts val="375"/>
              </a:spcBef>
              <a:spcAft>
                <a:spcPts val="0"/>
              </a:spcAft>
              <a:buClr>
                <a:schemeClr val="lt1"/>
              </a:buClr>
              <a:buSzPts val="1800"/>
              <a:buChar char="•"/>
              <a:defRPr/>
            </a:lvl3pPr>
            <a:lvl4pPr indent="-342900" lvl="3" marL="1828800" rtl="0" algn="l">
              <a:lnSpc>
                <a:spcPct val="90000"/>
              </a:lnSpc>
              <a:spcBef>
                <a:spcPts val="375"/>
              </a:spcBef>
              <a:spcAft>
                <a:spcPts val="0"/>
              </a:spcAft>
              <a:buClr>
                <a:schemeClr val="lt1"/>
              </a:buClr>
              <a:buSzPts val="1800"/>
              <a:buChar char="•"/>
              <a:defRPr/>
            </a:lvl4pPr>
            <a:lvl5pPr indent="-342900" lvl="4" marL="2286000" rtl="0" algn="l">
              <a:lnSpc>
                <a:spcPct val="90000"/>
              </a:lnSpc>
              <a:spcBef>
                <a:spcPts val="375"/>
              </a:spcBef>
              <a:spcAft>
                <a:spcPts val="0"/>
              </a:spcAft>
              <a:buClr>
                <a:schemeClr val="lt1"/>
              </a:buClr>
              <a:buSzPts val="1800"/>
              <a:buChar char="•"/>
              <a:defRPr/>
            </a:lvl5pPr>
            <a:lvl6pPr indent="-342900" lvl="5" marL="2743200" rtl="0" algn="l">
              <a:lnSpc>
                <a:spcPct val="90000"/>
              </a:lnSpc>
              <a:spcBef>
                <a:spcPts val="375"/>
              </a:spcBef>
              <a:spcAft>
                <a:spcPts val="0"/>
              </a:spcAft>
              <a:buClr>
                <a:schemeClr val="lt1"/>
              </a:buClr>
              <a:buSzPts val="1800"/>
              <a:buChar char="•"/>
              <a:defRPr/>
            </a:lvl6pPr>
            <a:lvl7pPr indent="-342900" lvl="6" marL="3200400" rtl="0" algn="l">
              <a:lnSpc>
                <a:spcPct val="90000"/>
              </a:lnSpc>
              <a:spcBef>
                <a:spcPts val="375"/>
              </a:spcBef>
              <a:spcAft>
                <a:spcPts val="0"/>
              </a:spcAft>
              <a:buClr>
                <a:schemeClr val="lt1"/>
              </a:buClr>
              <a:buSzPts val="1800"/>
              <a:buChar char="•"/>
              <a:defRPr/>
            </a:lvl7pPr>
            <a:lvl8pPr indent="-342900" lvl="7" marL="3657600" rtl="0" algn="l">
              <a:lnSpc>
                <a:spcPct val="90000"/>
              </a:lnSpc>
              <a:spcBef>
                <a:spcPts val="375"/>
              </a:spcBef>
              <a:spcAft>
                <a:spcPts val="0"/>
              </a:spcAft>
              <a:buClr>
                <a:schemeClr val="lt1"/>
              </a:buClr>
              <a:buSzPts val="1800"/>
              <a:buChar char="•"/>
              <a:defRPr/>
            </a:lvl8pPr>
            <a:lvl9pPr indent="-342900" lvl="8" marL="4114800" rtl="0" algn="l">
              <a:lnSpc>
                <a:spcPct val="90000"/>
              </a:lnSpc>
              <a:spcBef>
                <a:spcPts val="375"/>
              </a:spcBef>
              <a:spcAft>
                <a:spcPts val="0"/>
              </a:spcAft>
              <a:buClr>
                <a:schemeClr val="lt1"/>
              </a:buClr>
              <a:buSzPts val="1800"/>
              <a:buChar char="•"/>
              <a:defRPr/>
            </a:lvl9pPr>
          </a:lstStyle>
          <a:p/>
        </p:txBody>
      </p:sp>
      <p:sp>
        <p:nvSpPr>
          <p:cNvPr id="70" name="Google Shape;70;p11"/>
          <p:cNvSpPr txBox="1"/>
          <p:nvPr>
            <p:ph idx="10" type="dt"/>
          </p:nvPr>
        </p:nvSpPr>
        <p:spPr>
          <a:xfrm>
            <a:off x="628650" y="4925989"/>
            <a:ext cx="1914300" cy="204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1" name="Google Shape;71;p11"/>
          <p:cNvSpPr txBox="1"/>
          <p:nvPr>
            <p:ph idx="11" type="ftr"/>
          </p:nvPr>
        </p:nvSpPr>
        <p:spPr>
          <a:xfrm>
            <a:off x="628650" y="4885441"/>
            <a:ext cx="4908900" cy="155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2" name="Google Shape;72;p11"/>
          <p:cNvSpPr txBox="1"/>
          <p:nvPr>
            <p:ph idx="12" type="sldNum"/>
          </p:nvPr>
        </p:nvSpPr>
        <p:spPr>
          <a:xfrm>
            <a:off x="0" y="5012500"/>
            <a:ext cx="628500" cy="21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1.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925989"/>
            <a:ext cx="9144000" cy="217511"/>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Helvetica Neue"/>
              <a:buNone/>
              <a:defRPr b="0" i="0" sz="33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4925989"/>
            <a:ext cx="1914368" cy="20469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13"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0" y="4925990"/>
            <a:ext cx="628650" cy="21090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8464982" y="4431323"/>
            <a:ext cx="527774" cy="712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 name="Shape 55"/>
        <p:cNvGrpSpPr/>
        <p:nvPr/>
      </p:nvGrpSpPr>
      <p:grpSpPr>
        <a:xfrm>
          <a:off x="0" y="0"/>
          <a:ext cx="0" cy="0"/>
          <a:chOff x="0" y="0"/>
          <a:chExt cx="0" cy="0"/>
        </a:xfrm>
      </p:grpSpPr>
      <p:sp>
        <p:nvSpPr>
          <p:cNvPr id="56" name="Google Shape;56;p8"/>
          <p:cNvSpPr txBox="1"/>
          <p:nvPr>
            <p:ph type="title"/>
          </p:nvPr>
        </p:nvSpPr>
        <p:spPr>
          <a:xfrm>
            <a:off x="628650" y="273845"/>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Helvetica Neue"/>
              <a:buNone/>
              <a:defRPr b="0" i="0" sz="3300" u="none" cap="none" strike="noStrike">
                <a:solidFill>
                  <a:schemeClr val="lt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Helvetica Neue"/>
                <a:ea typeface="Helvetica Neue"/>
                <a:cs typeface="Helvetica Neue"/>
                <a:sym typeface="Helvetica Neue"/>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Helvetica Neue"/>
                <a:ea typeface="Helvetica Neue"/>
                <a:cs typeface="Helvetica Neue"/>
                <a:sym typeface="Helvetica Neue"/>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Helvetica Neue"/>
                <a:ea typeface="Helvetica Neue"/>
                <a:cs typeface="Helvetica Neue"/>
                <a:sym typeface="Helvetica Neue"/>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Helvetica Neue"/>
                <a:ea typeface="Helvetica Neue"/>
                <a:cs typeface="Helvetica Neue"/>
                <a:sym typeface="Helvetica Neue"/>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drive.google.com/file/d/1Ase6bNAlPoge3212N-ddMSbXYDiIH8JJ/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hyperlink" Target="mailto:savila@ucf.edu" TargetMode="External"/><Relationship Id="rId6" Type="http://schemas.openxmlformats.org/officeDocument/2006/relationships/hyperlink" Target="mailto:richard.harrison@ucf.edu" TargetMode="External"/><Relationship Id="rId7" Type="http://schemas.openxmlformats.org/officeDocument/2006/relationships/hyperlink" Target="mailto:sarah.norris@ucf.edu" TargetMode="External"/><Relationship Id="rId8" Type="http://schemas.openxmlformats.org/officeDocument/2006/relationships/hyperlink" Target="mailto:min.tong@ucf.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20"/>
          <p:cNvSpPr txBox="1"/>
          <p:nvPr>
            <p:ph idx="3" type="body"/>
          </p:nvPr>
        </p:nvSpPr>
        <p:spPr>
          <a:xfrm>
            <a:off x="3375661" y="1305163"/>
            <a:ext cx="5577840" cy="1266587"/>
          </a:xfrm>
          <a:prstGeom prst="rect">
            <a:avLst/>
          </a:prstGeom>
          <a:noFill/>
          <a:ln>
            <a:noFill/>
          </a:ln>
        </p:spPr>
        <p:txBody>
          <a:bodyPr anchorCtr="0" anchor="b" bIns="45700" lIns="91425" spcFirstLastPara="1" rIns="91425" wrap="square" tIns="45700">
            <a:noAutofit/>
          </a:bodyPr>
          <a:lstStyle/>
          <a:p>
            <a:pPr indent="-228600" lvl="0" marL="457200" rtl="0" algn="ctr">
              <a:lnSpc>
                <a:spcPct val="90000"/>
              </a:lnSpc>
              <a:spcBef>
                <a:spcPts val="750"/>
              </a:spcBef>
              <a:spcAft>
                <a:spcPts val="0"/>
              </a:spcAft>
              <a:buClr>
                <a:schemeClr val="dk1"/>
              </a:buClr>
              <a:buSzPts val="1800"/>
              <a:buNone/>
            </a:pPr>
            <a:r>
              <a:rPr lang="en-US" sz="2400"/>
              <a:t>Improvisation in Improbable Times: Pivoting to a Tele-Reference Service Model</a:t>
            </a:r>
            <a:endParaRPr sz="2400"/>
          </a:p>
          <a:p>
            <a:pPr indent="-228600" lvl="0" marL="457200" rtl="0" algn="l">
              <a:lnSpc>
                <a:spcPct val="90000"/>
              </a:lnSpc>
              <a:spcBef>
                <a:spcPts val="750"/>
              </a:spcBef>
              <a:spcAft>
                <a:spcPts val="0"/>
              </a:spcAft>
              <a:buClr>
                <a:schemeClr val="dk1"/>
              </a:buClr>
              <a:buSzPts val="1800"/>
              <a:buNone/>
            </a:pPr>
            <a:r>
              <a:t/>
            </a:r>
            <a:endParaRPr/>
          </a:p>
        </p:txBody>
      </p:sp>
      <p:sp>
        <p:nvSpPr>
          <p:cNvPr id="128" name="Google Shape;128;p20"/>
          <p:cNvSpPr txBox="1"/>
          <p:nvPr>
            <p:ph idx="4" type="body"/>
          </p:nvPr>
        </p:nvSpPr>
        <p:spPr>
          <a:xfrm>
            <a:off x="4196584" y="3496177"/>
            <a:ext cx="3771121" cy="1331488"/>
          </a:xfrm>
          <a:prstGeom prst="rect">
            <a:avLst/>
          </a:prstGeom>
          <a:noFill/>
          <a:ln>
            <a:noFill/>
          </a:ln>
        </p:spPr>
        <p:txBody>
          <a:bodyPr anchorCtr="0" anchor="t" bIns="45700" lIns="91425" spcFirstLastPara="1" rIns="91425" wrap="square" tIns="45700">
            <a:noAutofit/>
          </a:bodyPr>
          <a:lstStyle/>
          <a:p>
            <a:pPr indent="0" lvl="0" marL="114300" rtl="0" algn="ctr">
              <a:lnSpc>
                <a:spcPct val="90000"/>
              </a:lnSpc>
              <a:spcBef>
                <a:spcPts val="0"/>
              </a:spcBef>
              <a:spcAft>
                <a:spcPts val="0"/>
              </a:spcAft>
              <a:buSzPts val="1800"/>
              <a:buNone/>
            </a:pPr>
            <a:r>
              <a:rPr lang="en-US" sz="1100"/>
              <a:t>University of Central Florida </a:t>
            </a:r>
            <a:r>
              <a:rPr lang="en-US" sz="1100"/>
              <a:t>Libraries</a:t>
            </a:r>
            <a:endParaRPr sz="1100"/>
          </a:p>
          <a:p>
            <a:pPr indent="0" lvl="0" marL="114300" rtl="0" algn="ctr">
              <a:lnSpc>
                <a:spcPct val="90000"/>
              </a:lnSpc>
              <a:spcBef>
                <a:spcPts val="0"/>
              </a:spcBef>
              <a:spcAft>
                <a:spcPts val="0"/>
              </a:spcAft>
              <a:buSzPts val="1800"/>
              <a:buNone/>
            </a:pPr>
            <a:r>
              <a:t/>
            </a:r>
            <a:endParaRPr sz="1100"/>
          </a:p>
          <a:p>
            <a:pPr indent="0" lvl="0" marL="114300" rtl="0" algn="ctr">
              <a:lnSpc>
                <a:spcPct val="90000"/>
              </a:lnSpc>
              <a:spcBef>
                <a:spcPts val="0"/>
              </a:spcBef>
              <a:spcAft>
                <a:spcPts val="0"/>
              </a:spcAft>
              <a:buSzPts val="1800"/>
              <a:buNone/>
            </a:pPr>
            <a:r>
              <a:rPr lang="en-US" sz="1100"/>
              <a:t>Sandy Avila</a:t>
            </a:r>
            <a:endParaRPr sz="1100"/>
          </a:p>
          <a:p>
            <a:pPr indent="0" lvl="0" marL="114300" rtl="0" algn="ctr">
              <a:lnSpc>
                <a:spcPct val="90000"/>
              </a:lnSpc>
              <a:spcBef>
                <a:spcPts val="0"/>
              </a:spcBef>
              <a:spcAft>
                <a:spcPts val="0"/>
              </a:spcAft>
              <a:buSzPts val="1800"/>
              <a:buNone/>
            </a:pPr>
            <a:r>
              <a:rPr lang="en-US" sz="1100"/>
              <a:t>Richard Harrison</a:t>
            </a:r>
            <a:endParaRPr sz="1100"/>
          </a:p>
          <a:p>
            <a:pPr indent="0" lvl="0" marL="114300" rtl="0" algn="ctr">
              <a:lnSpc>
                <a:spcPct val="90000"/>
              </a:lnSpc>
              <a:spcBef>
                <a:spcPts val="0"/>
              </a:spcBef>
              <a:spcAft>
                <a:spcPts val="0"/>
              </a:spcAft>
              <a:buSzPts val="1800"/>
              <a:buNone/>
            </a:pPr>
            <a:r>
              <a:rPr lang="en-US" sz="1100"/>
              <a:t>Sarah Norris</a:t>
            </a:r>
            <a:endParaRPr sz="1100"/>
          </a:p>
          <a:p>
            <a:pPr indent="0" lvl="0" marL="114300" rtl="0" algn="ctr">
              <a:lnSpc>
                <a:spcPct val="90000"/>
              </a:lnSpc>
              <a:spcBef>
                <a:spcPts val="0"/>
              </a:spcBef>
              <a:spcAft>
                <a:spcPts val="0"/>
              </a:spcAft>
              <a:buSzPts val="1800"/>
              <a:buNone/>
            </a:pPr>
            <a:r>
              <a:rPr lang="en-US" sz="1100"/>
              <a:t>Min Tong</a:t>
            </a:r>
            <a:endParaRPr sz="1100"/>
          </a:p>
          <a:p>
            <a:pPr indent="0" lvl="0" marL="114300" rtl="0" algn="ctr">
              <a:lnSpc>
                <a:spcPct val="90000"/>
              </a:lnSpc>
              <a:spcBef>
                <a:spcPts val="0"/>
              </a:spcBef>
              <a:spcAft>
                <a:spcPts val="0"/>
              </a:spcAft>
              <a:buSzPts val="1800"/>
              <a:buNone/>
            </a:pPr>
            <a:r>
              <a:t/>
            </a:r>
            <a:endParaRPr sz="1100"/>
          </a:p>
          <a:p>
            <a:pPr indent="0" lvl="0" marL="114300" rtl="0" algn="l">
              <a:lnSpc>
                <a:spcPct val="90000"/>
              </a:lnSpc>
              <a:spcBef>
                <a:spcPts val="750"/>
              </a:spcBef>
              <a:spcAft>
                <a:spcPts val="0"/>
              </a:spcAft>
              <a:buSzPts val="1800"/>
              <a:buNone/>
            </a:pPr>
            <a:r>
              <a:t/>
            </a:r>
            <a:endParaRPr/>
          </a:p>
        </p:txBody>
      </p:sp>
      <p:pic>
        <p:nvPicPr>
          <p:cNvPr descr="A sign on the side of a building&#10;&#10;Description automatically generated" id="129" name="Google Shape;129;p20"/>
          <p:cNvPicPr preferRelativeResize="0"/>
          <p:nvPr/>
        </p:nvPicPr>
        <p:blipFill rotWithShape="1">
          <a:blip r:embed="rId3">
            <a:alphaModFix/>
          </a:blip>
          <a:srcRect b="0" l="0" r="0" t="0"/>
          <a:stretch/>
        </p:blipFill>
        <p:spPr>
          <a:xfrm>
            <a:off x="0" y="0"/>
            <a:ext cx="3563007" cy="48931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452766" y="1037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How Tele-Reference Works</a:t>
            </a:r>
            <a:endParaRPr b="1"/>
          </a:p>
        </p:txBody>
      </p:sp>
      <p:sp>
        <p:nvSpPr>
          <p:cNvPr id="205" name="Google Shape;205;p29"/>
          <p:cNvSpPr txBox="1"/>
          <p:nvPr>
            <p:ph idx="2" type="body"/>
          </p:nvPr>
        </p:nvSpPr>
        <p:spPr>
          <a:xfrm>
            <a:off x="452775" y="1097950"/>
            <a:ext cx="8034600" cy="3451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2300"/>
              <a:t>Technology</a:t>
            </a:r>
            <a:r>
              <a:rPr lang="en-US" sz="2300"/>
              <a:t>:</a:t>
            </a:r>
            <a:endParaRPr sz="2300"/>
          </a:p>
          <a:p>
            <a:pPr indent="-355600" lvl="0" marL="457200" rtl="0" algn="l">
              <a:lnSpc>
                <a:spcPct val="100000"/>
              </a:lnSpc>
              <a:spcBef>
                <a:spcPts val="0"/>
              </a:spcBef>
              <a:spcAft>
                <a:spcPts val="0"/>
              </a:spcAft>
              <a:buSzPts val="2000"/>
              <a:buChar char="➔"/>
            </a:pPr>
            <a:r>
              <a:rPr lang="en-US" sz="2000"/>
              <a:t>Zoom</a:t>
            </a:r>
            <a:r>
              <a:rPr b="1" lang="en-US" sz="2000"/>
              <a:t>*</a:t>
            </a:r>
            <a:r>
              <a:rPr lang="en-US" sz="2000"/>
              <a:t> </a:t>
            </a:r>
            <a:endParaRPr sz="2000"/>
          </a:p>
          <a:p>
            <a:pPr indent="-355600" lvl="1" marL="914400" rtl="0" algn="l">
              <a:lnSpc>
                <a:spcPct val="100000"/>
              </a:lnSpc>
              <a:spcBef>
                <a:spcPts val="0"/>
              </a:spcBef>
              <a:spcAft>
                <a:spcPts val="0"/>
              </a:spcAft>
              <a:buSzPts val="2000"/>
              <a:buChar char="◆"/>
            </a:pPr>
            <a:r>
              <a:rPr lang="en-US" sz="2000"/>
              <a:t>Runs continuously on-site during reference hours</a:t>
            </a:r>
            <a:endParaRPr sz="2000"/>
          </a:p>
          <a:p>
            <a:pPr indent="-355600" lvl="1" marL="914400" rtl="0" algn="l">
              <a:lnSpc>
                <a:spcPct val="100000"/>
              </a:lnSpc>
              <a:spcBef>
                <a:spcPts val="0"/>
              </a:spcBef>
              <a:spcAft>
                <a:spcPts val="0"/>
              </a:spcAft>
              <a:buSzPts val="2000"/>
              <a:buChar char="◆"/>
            </a:pPr>
            <a:r>
              <a:rPr lang="en-US" sz="2000"/>
              <a:t>Remote access requires login</a:t>
            </a:r>
            <a:endParaRPr sz="2000"/>
          </a:p>
          <a:p>
            <a:pPr indent="-355600" lvl="0" marL="457200" rtl="0" algn="l">
              <a:lnSpc>
                <a:spcPct val="100000"/>
              </a:lnSpc>
              <a:spcBef>
                <a:spcPts val="0"/>
              </a:spcBef>
              <a:spcAft>
                <a:spcPts val="0"/>
              </a:spcAft>
              <a:buSzPts val="2000"/>
              <a:buChar char="➔"/>
            </a:pPr>
            <a:r>
              <a:rPr lang="en-US" sz="2000"/>
              <a:t>Both on-site and off-site technology setups needed</a:t>
            </a:r>
            <a:endParaRPr sz="2000"/>
          </a:p>
          <a:p>
            <a:pPr indent="-355600" lvl="1" marL="914400" rtl="0" algn="l">
              <a:lnSpc>
                <a:spcPct val="100000"/>
              </a:lnSpc>
              <a:spcBef>
                <a:spcPts val="0"/>
              </a:spcBef>
              <a:spcAft>
                <a:spcPts val="0"/>
              </a:spcAft>
              <a:buSzPts val="2000"/>
              <a:buChar char="◆"/>
            </a:pPr>
            <a:r>
              <a:rPr lang="en-US" sz="2000"/>
              <a:t>Stable Internet connection</a:t>
            </a:r>
            <a:endParaRPr sz="2000"/>
          </a:p>
          <a:p>
            <a:pPr indent="-355600" lvl="1" marL="914400" rtl="0" algn="l">
              <a:lnSpc>
                <a:spcPct val="100000"/>
              </a:lnSpc>
              <a:spcBef>
                <a:spcPts val="0"/>
              </a:spcBef>
              <a:spcAft>
                <a:spcPts val="0"/>
              </a:spcAft>
              <a:buSzPts val="2000"/>
              <a:buChar char="◆"/>
            </a:pPr>
            <a:r>
              <a:rPr lang="en-US" sz="2000"/>
              <a:t>Computer monitors </a:t>
            </a:r>
            <a:r>
              <a:rPr i="1" lang="en-US" sz="2000"/>
              <a:t>(dual use monitors on-site and recommended for off-site)</a:t>
            </a:r>
            <a:endParaRPr i="1" sz="2000"/>
          </a:p>
          <a:p>
            <a:pPr indent="-355600" lvl="1" marL="914400" rtl="0" algn="l">
              <a:lnSpc>
                <a:spcPct val="100000"/>
              </a:lnSpc>
              <a:spcBef>
                <a:spcPts val="0"/>
              </a:spcBef>
              <a:spcAft>
                <a:spcPts val="0"/>
              </a:spcAft>
              <a:buSzPts val="2000"/>
              <a:buChar char="◆"/>
            </a:pPr>
            <a:r>
              <a:rPr lang="en-US" sz="2000"/>
              <a:t>Audio (mic) and video capabilities </a:t>
            </a:r>
            <a:endParaRPr sz="2000"/>
          </a:p>
          <a:p>
            <a:pPr indent="0" lvl="0" marL="0" rtl="0" algn="l">
              <a:lnSpc>
                <a:spcPct val="100000"/>
              </a:lnSpc>
              <a:spcBef>
                <a:spcPts val="0"/>
              </a:spcBef>
              <a:spcAft>
                <a:spcPts val="0"/>
              </a:spcAft>
              <a:buNone/>
            </a:pPr>
            <a:r>
              <a:t/>
            </a:r>
            <a:endParaRPr sz="2000"/>
          </a:p>
          <a:p>
            <a:pPr indent="0" lvl="0" marL="0" rtl="0" algn="l">
              <a:lnSpc>
                <a:spcPct val="100000"/>
              </a:lnSpc>
              <a:spcBef>
                <a:spcPts val="0"/>
              </a:spcBef>
              <a:spcAft>
                <a:spcPts val="0"/>
              </a:spcAft>
              <a:buNone/>
            </a:pPr>
            <a:r>
              <a:t/>
            </a:r>
            <a:endParaRPr sz="2300"/>
          </a:p>
          <a:p>
            <a:pPr indent="0" lvl="0" marL="0" rtl="0" algn="ctr">
              <a:lnSpc>
                <a:spcPct val="100000"/>
              </a:lnSpc>
              <a:spcBef>
                <a:spcPts val="0"/>
              </a:spcBef>
              <a:spcAft>
                <a:spcPts val="0"/>
              </a:spcAft>
              <a:buNone/>
            </a:pPr>
            <a:r>
              <a:rPr i="1" lang="en-US" sz="1600"/>
              <a:t>*Current university license for Zoom is through end of 2021.</a:t>
            </a:r>
            <a:endParaRPr i="1"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452775" y="103749"/>
            <a:ext cx="7886700" cy="751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How Tele-Reference Works</a:t>
            </a:r>
            <a:endParaRPr b="1"/>
          </a:p>
        </p:txBody>
      </p:sp>
      <p:sp>
        <p:nvSpPr>
          <p:cNvPr id="212" name="Google Shape;212;p30"/>
          <p:cNvSpPr txBox="1"/>
          <p:nvPr>
            <p:ph idx="2" type="body"/>
          </p:nvPr>
        </p:nvSpPr>
        <p:spPr>
          <a:xfrm>
            <a:off x="367975" y="763525"/>
            <a:ext cx="8380500" cy="37857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300"/>
              <a:t>Training &amp; Resources</a:t>
            </a:r>
            <a:r>
              <a:rPr lang="en-US" sz="2300"/>
              <a:t>:</a:t>
            </a:r>
            <a:endParaRPr sz="2300"/>
          </a:p>
          <a:p>
            <a:pPr indent="-330200" lvl="0" marL="457200" rtl="0" algn="l">
              <a:lnSpc>
                <a:spcPct val="100000"/>
              </a:lnSpc>
              <a:spcBef>
                <a:spcPts val="0"/>
              </a:spcBef>
              <a:spcAft>
                <a:spcPts val="0"/>
              </a:spcAft>
              <a:buSzPts val="1600"/>
              <a:buChar char="➔"/>
            </a:pPr>
            <a:r>
              <a:rPr lang="en-US" sz="1600"/>
              <a:t>Basic training on how to use Zoom</a:t>
            </a:r>
            <a:endParaRPr sz="1600"/>
          </a:p>
          <a:p>
            <a:pPr indent="-330200" lvl="1" marL="914400" rtl="0" algn="l">
              <a:lnSpc>
                <a:spcPct val="100000"/>
              </a:lnSpc>
              <a:spcBef>
                <a:spcPts val="0"/>
              </a:spcBef>
              <a:spcAft>
                <a:spcPts val="0"/>
              </a:spcAft>
              <a:buSzPts val="1600"/>
              <a:buChar char="◆"/>
            </a:pPr>
            <a:r>
              <a:rPr lang="en-US" sz="1600"/>
              <a:t>Emphasis on logging in and out to help make shift transitions easy and seamless</a:t>
            </a:r>
            <a:endParaRPr sz="1600"/>
          </a:p>
          <a:p>
            <a:pPr indent="-330200" lvl="1" marL="914400" rtl="0" algn="l">
              <a:lnSpc>
                <a:spcPct val="100000"/>
              </a:lnSpc>
              <a:spcBef>
                <a:spcPts val="0"/>
              </a:spcBef>
              <a:spcAft>
                <a:spcPts val="0"/>
              </a:spcAft>
              <a:buSzPts val="1600"/>
              <a:buChar char="◆"/>
            </a:pPr>
            <a:r>
              <a:rPr lang="en-US" sz="1600"/>
              <a:t>Also covered: </a:t>
            </a:r>
            <a:endParaRPr sz="1600"/>
          </a:p>
          <a:p>
            <a:pPr indent="-330200" lvl="2" marL="1371600" rtl="0" algn="l">
              <a:lnSpc>
                <a:spcPct val="100000"/>
              </a:lnSpc>
              <a:spcBef>
                <a:spcPts val="0"/>
              </a:spcBef>
              <a:spcAft>
                <a:spcPts val="0"/>
              </a:spcAft>
              <a:buSzPts val="1600"/>
              <a:buChar char="●"/>
            </a:pPr>
            <a:r>
              <a:rPr lang="en-US" sz="1600"/>
              <a:t>Turning audio and web cameras on and off</a:t>
            </a:r>
            <a:endParaRPr sz="1600"/>
          </a:p>
          <a:p>
            <a:pPr indent="-330200" lvl="2" marL="1371600" rtl="0" algn="l">
              <a:lnSpc>
                <a:spcPct val="100000"/>
              </a:lnSpc>
              <a:spcBef>
                <a:spcPts val="0"/>
              </a:spcBef>
              <a:spcAft>
                <a:spcPts val="0"/>
              </a:spcAft>
              <a:buSzPts val="1600"/>
              <a:buChar char="●"/>
            </a:pPr>
            <a:r>
              <a:rPr lang="en-US" sz="1600"/>
              <a:t>Optimal settings for audio/video</a:t>
            </a:r>
            <a:endParaRPr sz="1600"/>
          </a:p>
          <a:p>
            <a:pPr indent="-330200" lvl="2" marL="1371600" rtl="0" algn="l">
              <a:lnSpc>
                <a:spcPct val="100000"/>
              </a:lnSpc>
              <a:spcBef>
                <a:spcPts val="0"/>
              </a:spcBef>
              <a:spcAft>
                <a:spcPts val="0"/>
              </a:spcAft>
              <a:buSzPts val="1600"/>
              <a:buChar char="●"/>
            </a:pPr>
            <a:r>
              <a:rPr lang="en-US" sz="1600"/>
              <a:t>Mute and unmuting </a:t>
            </a:r>
            <a:endParaRPr sz="1600"/>
          </a:p>
          <a:p>
            <a:pPr indent="-330200" lvl="2" marL="1371600" rtl="0" algn="l">
              <a:lnSpc>
                <a:spcPct val="100000"/>
              </a:lnSpc>
              <a:spcBef>
                <a:spcPts val="0"/>
              </a:spcBef>
              <a:spcAft>
                <a:spcPts val="0"/>
              </a:spcAft>
              <a:buSzPts val="1600"/>
              <a:buChar char="●"/>
            </a:pPr>
            <a:r>
              <a:rPr lang="en-US" sz="1600"/>
              <a:t>Using virtual backgrounds</a:t>
            </a:r>
            <a:endParaRPr sz="1600"/>
          </a:p>
          <a:p>
            <a:pPr indent="-330200" lvl="2" marL="1371600" rtl="0" algn="l">
              <a:lnSpc>
                <a:spcPct val="100000"/>
              </a:lnSpc>
              <a:spcBef>
                <a:spcPts val="0"/>
              </a:spcBef>
              <a:spcAft>
                <a:spcPts val="0"/>
              </a:spcAft>
              <a:buSzPts val="1600"/>
              <a:buChar char="●"/>
            </a:pPr>
            <a:r>
              <a:rPr lang="en-US" sz="1600"/>
              <a:t>Screensharing considerations (i.e. sharing entire desktop versus a specific browser or application)</a:t>
            </a:r>
            <a:endParaRPr sz="1600"/>
          </a:p>
          <a:p>
            <a:pPr indent="-330200" lvl="0" marL="457200" rtl="0" algn="l">
              <a:lnSpc>
                <a:spcPct val="100000"/>
              </a:lnSpc>
              <a:spcBef>
                <a:spcPts val="0"/>
              </a:spcBef>
              <a:spcAft>
                <a:spcPts val="0"/>
              </a:spcAft>
              <a:buSzPts val="1600"/>
              <a:buChar char="➔"/>
            </a:pPr>
            <a:r>
              <a:rPr lang="en-US" sz="1600"/>
              <a:t>LibGuide </a:t>
            </a:r>
            <a:r>
              <a:rPr i="1" lang="en-US" sz="1400"/>
              <a:t>(Password protected)</a:t>
            </a:r>
            <a:endParaRPr i="1" sz="1400"/>
          </a:p>
          <a:p>
            <a:pPr indent="-330200" lvl="1" marL="914400" rtl="0" algn="l">
              <a:lnSpc>
                <a:spcPct val="100000"/>
              </a:lnSpc>
              <a:spcBef>
                <a:spcPts val="0"/>
              </a:spcBef>
              <a:spcAft>
                <a:spcPts val="0"/>
              </a:spcAft>
              <a:buSzPts val="1600"/>
              <a:buChar char="◆"/>
            </a:pPr>
            <a:r>
              <a:rPr lang="en-US" sz="1600"/>
              <a:t>Includes Zoom login information</a:t>
            </a:r>
            <a:endParaRPr sz="1600"/>
          </a:p>
          <a:p>
            <a:pPr indent="-330200" lvl="1" marL="914400" rtl="0" algn="l">
              <a:lnSpc>
                <a:spcPct val="100000"/>
              </a:lnSpc>
              <a:spcBef>
                <a:spcPts val="0"/>
              </a:spcBef>
              <a:spcAft>
                <a:spcPts val="0"/>
              </a:spcAft>
              <a:buSzPts val="1600"/>
              <a:buChar char="◆"/>
            </a:pPr>
            <a:r>
              <a:rPr lang="en-US" sz="1600"/>
              <a:t>Ready Reference information</a:t>
            </a:r>
            <a:endParaRPr sz="1600"/>
          </a:p>
          <a:p>
            <a:pPr indent="-330200" lvl="1" marL="914400" rtl="0" algn="l">
              <a:lnSpc>
                <a:spcPct val="100000"/>
              </a:lnSpc>
              <a:spcBef>
                <a:spcPts val="0"/>
              </a:spcBef>
              <a:spcAft>
                <a:spcPts val="0"/>
              </a:spcAft>
              <a:buSzPts val="1600"/>
              <a:buChar char="◆"/>
            </a:pPr>
            <a:r>
              <a:rPr lang="en-US" sz="1600"/>
              <a:t>On-Call contact information</a:t>
            </a:r>
            <a:endParaRPr sz="1600"/>
          </a:p>
          <a:p>
            <a:pPr indent="-330200" lvl="0" marL="457200" rtl="0" algn="l">
              <a:lnSpc>
                <a:spcPct val="100000"/>
              </a:lnSpc>
              <a:spcBef>
                <a:spcPts val="0"/>
              </a:spcBef>
              <a:spcAft>
                <a:spcPts val="0"/>
              </a:spcAft>
              <a:buSzPts val="1600"/>
              <a:buChar char="➔"/>
            </a:pPr>
            <a:r>
              <a:rPr lang="en-US" sz="1600"/>
              <a:t>Quick Instructions (1-page PDF with basic info, link to LibGuide, etc.)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1" title="RUSA Award - SD 480p.mov">
            <a:hlinkClick r:id="rId3"/>
          </p:cNvPr>
          <p:cNvPicPr preferRelativeResize="0"/>
          <p:nvPr/>
        </p:nvPicPr>
        <p:blipFill>
          <a:blip r:embed="rId4">
            <a:alphaModFix/>
          </a:blip>
          <a:stretch>
            <a:fillRect/>
          </a:stretch>
        </p:blipFill>
        <p:spPr>
          <a:xfrm>
            <a:off x="2194625" y="1078025"/>
            <a:ext cx="4572000" cy="3429000"/>
          </a:xfrm>
          <a:prstGeom prst="rect">
            <a:avLst/>
          </a:prstGeom>
          <a:noFill/>
          <a:ln>
            <a:noFill/>
          </a:ln>
        </p:spPr>
      </p:pic>
      <p:sp>
        <p:nvSpPr>
          <p:cNvPr id="219" name="Google Shape;219;p31"/>
          <p:cNvSpPr txBox="1"/>
          <p:nvPr>
            <p:ph type="title"/>
          </p:nvPr>
        </p:nvSpPr>
        <p:spPr>
          <a:xfrm>
            <a:off x="443575" y="232523"/>
            <a:ext cx="7886700" cy="66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How Tele-Reference Works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452766" y="1037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Benefits &amp; Opportunities </a:t>
            </a:r>
            <a:endParaRPr b="1"/>
          </a:p>
        </p:txBody>
      </p:sp>
      <p:sp>
        <p:nvSpPr>
          <p:cNvPr id="226" name="Google Shape;226;p32"/>
          <p:cNvSpPr txBox="1"/>
          <p:nvPr>
            <p:ph idx="2" type="body"/>
          </p:nvPr>
        </p:nvSpPr>
        <p:spPr>
          <a:xfrm>
            <a:off x="452775" y="966475"/>
            <a:ext cx="8034600" cy="3734100"/>
          </a:xfrm>
          <a:prstGeom prst="rect">
            <a:avLst/>
          </a:prstGeom>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Char char="•"/>
            </a:pPr>
            <a:r>
              <a:rPr lang="en-US" sz="2300"/>
              <a:t>Continued reference support throughout the COVID-19 pandemic</a:t>
            </a:r>
            <a:endParaRPr sz="2300"/>
          </a:p>
          <a:p>
            <a:pPr indent="0" lvl="0" marL="9144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Allows users to receive assistance at the moment of need</a:t>
            </a:r>
            <a:endParaRPr sz="2300"/>
          </a:p>
          <a:p>
            <a:pPr indent="0" lvl="0" marL="9144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Tele-Reference allows librarians to work in a safe and socially distanced environment</a:t>
            </a:r>
            <a:endParaRPr sz="2300"/>
          </a:p>
          <a:p>
            <a:pPr indent="0" lvl="0" marL="9144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Change in the mode of reference service well received based on Lib</a:t>
            </a:r>
            <a:r>
              <a:rPr lang="en-US" sz="2300"/>
              <a:t>Insights</a:t>
            </a:r>
            <a:r>
              <a:rPr lang="en-US" sz="2300"/>
              <a:t> data</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452766" y="1037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Challenges</a:t>
            </a:r>
            <a:endParaRPr b="1"/>
          </a:p>
        </p:txBody>
      </p:sp>
      <p:sp>
        <p:nvSpPr>
          <p:cNvPr id="233" name="Google Shape;233;p33"/>
          <p:cNvSpPr txBox="1"/>
          <p:nvPr>
            <p:ph idx="2" type="body"/>
          </p:nvPr>
        </p:nvSpPr>
        <p:spPr>
          <a:xfrm>
            <a:off x="452775" y="1097950"/>
            <a:ext cx="8034600" cy="3451200"/>
          </a:xfrm>
          <a:prstGeom prst="rect">
            <a:avLst/>
          </a:prstGeom>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Char char="•"/>
            </a:pPr>
            <a:r>
              <a:rPr lang="en-US" sz="2300"/>
              <a:t>Staff skepticism/reluctance to adopt Zoom for reference assistance</a:t>
            </a:r>
            <a:r>
              <a:rPr lang="en-US" sz="2300"/>
              <a:t> </a:t>
            </a:r>
            <a:r>
              <a:rPr lang="en-US" sz="2300"/>
              <a:t> </a:t>
            </a:r>
            <a:endParaRPr sz="2300"/>
          </a:p>
          <a:p>
            <a:pPr indent="0" lvl="0" marL="9144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Patron accessibility</a:t>
            </a:r>
            <a:endParaRPr sz="2300"/>
          </a:p>
          <a:p>
            <a:pPr indent="0" lvl="0" marL="9144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Technology issues</a:t>
            </a:r>
            <a:endParaRPr sz="2300"/>
          </a:p>
          <a:p>
            <a:pPr indent="-355600" lvl="1" marL="1371600" rtl="0" algn="l">
              <a:lnSpc>
                <a:spcPct val="100000"/>
              </a:lnSpc>
              <a:spcBef>
                <a:spcPts val="0"/>
              </a:spcBef>
              <a:spcAft>
                <a:spcPts val="0"/>
              </a:spcAft>
              <a:buSzPts val="2000"/>
              <a:buChar char="•"/>
            </a:pPr>
            <a:r>
              <a:rPr lang="en-US" sz="2000"/>
              <a:t>Software</a:t>
            </a:r>
            <a:endParaRPr sz="2000"/>
          </a:p>
          <a:p>
            <a:pPr indent="-355600" lvl="1" marL="1371600" rtl="0" algn="l">
              <a:lnSpc>
                <a:spcPct val="100000"/>
              </a:lnSpc>
              <a:spcBef>
                <a:spcPts val="0"/>
              </a:spcBef>
              <a:spcAft>
                <a:spcPts val="0"/>
              </a:spcAft>
              <a:buSzPts val="2000"/>
              <a:buChar char="•"/>
            </a:pPr>
            <a:r>
              <a:rPr lang="en-US" sz="2000"/>
              <a:t>Hardware</a:t>
            </a:r>
            <a:endParaRPr sz="2000"/>
          </a:p>
          <a:p>
            <a:pPr indent="-355600" lvl="1" marL="1371600" rtl="0" algn="l">
              <a:lnSpc>
                <a:spcPct val="100000"/>
              </a:lnSpc>
              <a:spcBef>
                <a:spcPts val="0"/>
              </a:spcBef>
              <a:spcAft>
                <a:spcPts val="0"/>
              </a:spcAft>
              <a:buSzPts val="2000"/>
              <a:buChar char="•"/>
            </a:pPr>
            <a:r>
              <a:rPr lang="en-US" sz="2000"/>
              <a:t>Library laptop availability</a:t>
            </a:r>
            <a:endParaRPr sz="2000"/>
          </a:p>
          <a:p>
            <a:pPr indent="0" lvl="0" marL="0" rtl="0" algn="l">
              <a:lnSpc>
                <a:spcPct val="100000"/>
              </a:lnSpc>
              <a:spcBef>
                <a:spcPts val="0"/>
              </a:spcBef>
              <a:spcAft>
                <a:spcPts val="0"/>
              </a:spcAft>
              <a:buNone/>
            </a:pPr>
            <a:r>
              <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0" l="0" r="0" t="0"/>
          <a:stretch/>
        </p:blipFill>
        <p:spPr>
          <a:xfrm>
            <a:off x="0" y="0"/>
            <a:ext cx="9138245" cy="5143499"/>
          </a:xfrm>
          <a:prstGeom prst="rect">
            <a:avLst/>
          </a:prstGeom>
          <a:noFill/>
          <a:ln>
            <a:noFill/>
          </a:ln>
        </p:spPr>
      </p:pic>
      <p:pic>
        <p:nvPicPr>
          <p:cNvPr id="239" name="Google Shape;239;p34"/>
          <p:cNvPicPr preferRelativeResize="0"/>
          <p:nvPr/>
        </p:nvPicPr>
        <p:blipFill rotWithShape="1">
          <a:blip r:embed="rId4">
            <a:alphaModFix/>
          </a:blip>
          <a:srcRect b="0" l="0" r="0" t="0"/>
          <a:stretch/>
        </p:blipFill>
        <p:spPr>
          <a:xfrm>
            <a:off x="8464982" y="4431323"/>
            <a:ext cx="527774" cy="712177"/>
          </a:xfrm>
          <a:prstGeom prst="rect">
            <a:avLst/>
          </a:prstGeom>
          <a:noFill/>
          <a:ln>
            <a:noFill/>
          </a:ln>
        </p:spPr>
      </p:pic>
      <p:sp>
        <p:nvSpPr>
          <p:cNvPr id="240" name="Google Shape;240;p34"/>
          <p:cNvSpPr txBox="1"/>
          <p:nvPr/>
        </p:nvSpPr>
        <p:spPr>
          <a:xfrm>
            <a:off x="5576625" y="1248400"/>
            <a:ext cx="2452200" cy="996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Sandy Avila</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a:solidFill>
                  <a:schemeClr val="lt1"/>
                </a:solidFill>
                <a:latin typeface="Helvetica Neue"/>
                <a:ea typeface="Helvetica Neue"/>
                <a:cs typeface="Helvetica Neue"/>
                <a:sym typeface="Helvetica Neue"/>
              </a:rPr>
              <a:t>Science Librarian</a:t>
            </a:r>
            <a:endParaRPr sz="12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u="sng">
                <a:solidFill>
                  <a:schemeClr val="accent4"/>
                </a:solidFill>
                <a:latin typeface="Helvetica Neue"/>
                <a:ea typeface="Helvetica Neue"/>
                <a:cs typeface="Helvetica Neue"/>
                <a:sym typeface="Helvetica Neue"/>
                <a:hlinkClick r:id="rId5">
                  <a:extLst>
                    <a:ext uri="{A12FA001-AC4F-418D-AE19-62706E023703}">
                      <ahyp:hlinkClr val="tx"/>
                    </a:ext>
                  </a:extLst>
                </a:hlinkClick>
              </a:rPr>
              <a:t>savila@ucf.edu</a:t>
            </a:r>
            <a:r>
              <a:rPr lang="en-US" sz="1200">
                <a:solidFill>
                  <a:schemeClr val="accent4"/>
                </a:solidFill>
                <a:latin typeface="Helvetica Neue"/>
                <a:ea typeface="Helvetica Neue"/>
                <a:cs typeface="Helvetica Neue"/>
                <a:sym typeface="Helvetica Neue"/>
              </a:rPr>
              <a:t> </a:t>
            </a:r>
            <a:r>
              <a:rPr lang="en-US" sz="1200">
                <a:solidFill>
                  <a:srgbClr val="FFCA29"/>
                </a:solidFill>
                <a:latin typeface="Helvetica Neue"/>
                <a:ea typeface="Helvetica Neue"/>
                <a:cs typeface="Helvetica Neue"/>
                <a:sym typeface="Helvetica Neue"/>
              </a:rPr>
              <a:t>  </a:t>
            </a:r>
            <a:endParaRPr sz="1200">
              <a:solidFill>
                <a:srgbClr val="FFCA29"/>
              </a:solidFill>
              <a:latin typeface="Helvetica Neue"/>
              <a:ea typeface="Helvetica Neue"/>
              <a:cs typeface="Helvetica Neue"/>
              <a:sym typeface="Helvetica Neue"/>
            </a:endParaRPr>
          </a:p>
          <a:p>
            <a:pPr indent="0" lvl="0" marL="0" rtl="0" algn="l">
              <a:spcBef>
                <a:spcPts val="0"/>
              </a:spcBef>
              <a:spcAft>
                <a:spcPts val="0"/>
              </a:spcAft>
              <a:buClr>
                <a:schemeClr val="lt1"/>
              </a:buClr>
              <a:buSzPts val="1800"/>
              <a:buFont typeface="Arial"/>
              <a:buNone/>
            </a:pPr>
            <a:r>
              <a:t/>
            </a:r>
            <a:endParaRPr sz="1800">
              <a:solidFill>
                <a:schemeClr val="accent4"/>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
        <p:nvSpPr>
          <p:cNvPr id="241" name="Google Shape;241;p34"/>
          <p:cNvSpPr txBox="1"/>
          <p:nvPr/>
        </p:nvSpPr>
        <p:spPr>
          <a:xfrm>
            <a:off x="5449425" y="4118200"/>
            <a:ext cx="2706600" cy="276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
        <p:nvSpPr>
          <p:cNvPr id="242" name="Google Shape;242;p34"/>
          <p:cNvSpPr txBox="1"/>
          <p:nvPr/>
        </p:nvSpPr>
        <p:spPr>
          <a:xfrm>
            <a:off x="5576625" y="2027513"/>
            <a:ext cx="2452200" cy="1191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Richard Harrison</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a:solidFill>
                  <a:schemeClr val="lt1"/>
                </a:solidFill>
                <a:latin typeface="Helvetica Neue"/>
                <a:ea typeface="Helvetica Neue"/>
                <a:cs typeface="Helvetica Neue"/>
                <a:sym typeface="Helvetica Neue"/>
              </a:rPr>
              <a:t>Humanities Librarian</a:t>
            </a:r>
            <a:endParaRPr sz="12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u="sng">
                <a:solidFill>
                  <a:srgbClr val="FFCA29"/>
                </a:solidFill>
                <a:latin typeface="Helvetica Neue"/>
                <a:ea typeface="Helvetica Neue"/>
                <a:cs typeface="Helvetica Neue"/>
                <a:sym typeface="Helvetica Neue"/>
                <a:hlinkClick r:id="rId6">
                  <a:extLst>
                    <a:ext uri="{A12FA001-AC4F-418D-AE19-62706E023703}">
                      <ahyp:hlinkClr val="tx"/>
                    </a:ext>
                  </a:extLst>
                </a:hlinkClick>
              </a:rPr>
              <a:t>richard.harrison@ucf.edu</a:t>
            </a:r>
            <a:r>
              <a:rPr lang="en-US" sz="1200">
                <a:solidFill>
                  <a:schemeClr val="accent4"/>
                </a:solidFill>
                <a:latin typeface="Helvetica Neue"/>
                <a:ea typeface="Helvetica Neue"/>
                <a:cs typeface="Helvetica Neue"/>
                <a:sym typeface="Helvetica Neue"/>
              </a:rPr>
              <a:t> </a:t>
            </a:r>
            <a:r>
              <a:rPr lang="en-US" sz="1200">
                <a:solidFill>
                  <a:schemeClr val="accent4"/>
                </a:solidFill>
                <a:latin typeface="Helvetica Neue"/>
                <a:ea typeface="Helvetica Neue"/>
                <a:cs typeface="Helvetica Neue"/>
                <a:sym typeface="Helvetica Neue"/>
              </a:rPr>
              <a:t>  </a:t>
            </a:r>
            <a:r>
              <a:rPr lang="en-US" sz="1800">
                <a:solidFill>
                  <a:schemeClr val="accent4"/>
                </a:solidFill>
                <a:latin typeface="Helvetica Neue"/>
                <a:ea typeface="Helvetica Neue"/>
                <a:cs typeface="Helvetica Neue"/>
                <a:sym typeface="Helvetica Neue"/>
              </a:rPr>
              <a:t> </a:t>
            </a:r>
            <a:r>
              <a:rPr lang="en-US" sz="1200">
                <a:solidFill>
                  <a:srgbClr val="FFCA29"/>
                </a:solidFill>
                <a:latin typeface="Helvetica Neue"/>
                <a:ea typeface="Helvetica Neue"/>
                <a:cs typeface="Helvetica Neue"/>
                <a:sym typeface="Helvetica Neue"/>
              </a:rPr>
              <a:t>  </a:t>
            </a:r>
            <a:endParaRPr sz="1200">
              <a:solidFill>
                <a:srgbClr val="FFCA29"/>
              </a:solidFill>
              <a:latin typeface="Helvetica Neue"/>
              <a:ea typeface="Helvetica Neue"/>
              <a:cs typeface="Helvetica Neue"/>
              <a:sym typeface="Helvetica Neue"/>
            </a:endParaRPr>
          </a:p>
          <a:p>
            <a:pPr indent="0" lvl="0" marL="0" rtl="0" algn="l">
              <a:spcBef>
                <a:spcPts val="0"/>
              </a:spcBef>
              <a:spcAft>
                <a:spcPts val="0"/>
              </a:spcAft>
              <a:buClr>
                <a:schemeClr val="lt1"/>
              </a:buClr>
              <a:buSzPts val="1800"/>
              <a:buFont typeface="Arial"/>
              <a:buNone/>
            </a:pPr>
            <a:r>
              <a:t/>
            </a:r>
            <a:endParaRPr sz="1800">
              <a:solidFill>
                <a:schemeClr val="accent4"/>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
        <p:nvSpPr>
          <p:cNvPr id="243" name="Google Shape;243;p34"/>
          <p:cNvSpPr txBox="1"/>
          <p:nvPr/>
        </p:nvSpPr>
        <p:spPr>
          <a:xfrm>
            <a:off x="5576625" y="2852438"/>
            <a:ext cx="2452200" cy="85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Sarah A. Norris</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a:solidFill>
                  <a:schemeClr val="lt1"/>
                </a:solidFill>
                <a:latin typeface="Helvetica Neue"/>
                <a:ea typeface="Helvetica Neue"/>
                <a:cs typeface="Helvetica Neue"/>
                <a:sym typeface="Helvetica Neue"/>
              </a:rPr>
              <a:t>Scholarly Communication Librarian</a:t>
            </a:r>
            <a:endParaRPr sz="1200">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u="sng">
                <a:solidFill>
                  <a:srgbClr val="FFCA29"/>
                </a:solidFill>
                <a:latin typeface="Helvetica Neue"/>
                <a:ea typeface="Helvetica Neue"/>
                <a:cs typeface="Helvetica Neue"/>
                <a:sym typeface="Helvetica Neue"/>
                <a:hlinkClick r:id="rId7">
                  <a:extLst>
                    <a:ext uri="{A12FA001-AC4F-418D-AE19-62706E023703}">
                      <ahyp:hlinkClr val="tx"/>
                    </a:ext>
                  </a:extLst>
                </a:hlinkClick>
              </a:rPr>
              <a:t>sarah.norris@ucf.edu</a:t>
            </a:r>
            <a:r>
              <a:rPr lang="en-US" sz="1200">
                <a:solidFill>
                  <a:srgbClr val="FFCA29"/>
                </a:solidFill>
                <a:latin typeface="Helvetica Neue"/>
                <a:ea typeface="Helvetica Neue"/>
                <a:cs typeface="Helvetica Neue"/>
                <a:sym typeface="Helvetica Neue"/>
              </a:rPr>
              <a:t> </a:t>
            </a:r>
            <a:endParaRPr>
              <a:solidFill>
                <a:srgbClr val="FFCA29"/>
              </a:solidFill>
              <a:latin typeface="Helvetica Neue"/>
              <a:ea typeface="Helvetica Neue"/>
              <a:cs typeface="Helvetica Neue"/>
              <a:sym typeface="Helvetica Neue"/>
            </a:endParaRPr>
          </a:p>
          <a:p>
            <a:pPr indent="0" lvl="0" marL="0" rtl="0" algn="l">
              <a:spcBef>
                <a:spcPts val="0"/>
              </a:spcBef>
              <a:spcAft>
                <a:spcPts val="0"/>
              </a:spcAft>
              <a:buClr>
                <a:schemeClr val="lt1"/>
              </a:buClr>
              <a:buSzPts val="1800"/>
              <a:buFont typeface="Arial"/>
              <a:buNone/>
            </a:pPr>
            <a:r>
              <a:t/>
            </a:r>
            <a:endParaRPr sz="1800">
              <a:solidFill>
                <a:schemeClr val="accent4"/>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
        <p:nvSpPr>
          <p:cNvPr id="244" name="Google Shape;244;p34"/>
          <p:cNvSpPr txBox="1"/>
          <p:nvPr/>
        </p:nvSpPr>
        <p:spPr>
          <a:xfrm>
            <a:off x="5576625" y="3797800"/>
            <a:ext cx="2452200" cy="712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Min Tong</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a:solidFill>
                  <a:schemeClr val="lt1"/>
                </a:solidFill>
                <a:latin typeface="Helvetica Neue"/>
                <a:ea typeface="Helvetica Neue"/>
                <a:cs typeface="Helvetica Neue"/>
                <a:sym typeface="Helvetica Neue"/>
              </a:rPr>
              <a:t>Business Librarian</a:t>
            </a:r>
            <a:endParaRPr>
              <a:solidFill>
                <a:schemeClr val="lt1"/>
              </a:solidFill>
              <a:latin typeface="Helvetica Neue"/>
              <a:ea typeface="Helvetica Neue"/>
              <a:cs typeface="Helvetica Neue"/>
              <a:sym typeface="Helvetica Neue"/>
            </a:endParaRPr>
          </a:p>
          <a:p>
            <a:pPr indent="0" lvl="0" marL="0" rtl="0" algn="ctr">
              <a:spcBef>
                <a:spcPts val="0"/>
              </a:spcBef>
              <a:spcAft>
                <a:spcPts val="0"/>
              </a:spcAft>
              <a:buClr>
                <a:schemeClr val="lt1"/>
              </a:buClr>
              <a:buSzPts val="1800"/>
              <a:buFont typeface="Arial"/>
              <a:buNone/>
            </a:pPr>
            <a:r>
              <a:rPr lang="en-US" sz="1200" u="sng">
                <a:solidFill>
                  <a:srgbClr val="FFCA29"/>
                </a:solidFill>
                <a:latin typeface="Helvetica Neue"/>
                <a:ea typeface="Helvetica Neue"/>
                <a:cs typeface="Helvetica Neue"/>
                <a:sym typeface="Helvetica Neue"/>
                <a:hlinkClick r:id="rId8">
                  <a:extLst>
                    <a:ext uri="{A12FA001-AC4F-418D-AE19-62706E023703}">
                      <ahyp:hlinkClr val="tx"/>
                    </a:ext>
                  </a:extLst>
                </a:hlinkClick>
              </a:rPr>
              <a:t>min.tong@ucf.edu</a:t>
            </a:r>
            <a:r>
              <a:rPr lang="en-US" sz="1200">
                <a:solidFill>
                  <a:srgbClr val="FFCA29"/>
                </a:solidFill>
                <a:latin typeface="Helvetica Neue"/>
                <a:ea typeface="Helvetica Neue"/>
                <a:cs typeface="Helvetica Neue"/>
                <a:sym typeface="Helvetica Neue"/>
              </a:rPr>
              <a:t> </a:t>
            </a:r>
            <a:r>
              <a:rPr lang="en-US" sz="1200">
                <a:solidFill>
                  <a:schemeClr val="accent4"/>
                </a:solidFill>
                <a:latin typeface="Helvetica Neue"/>
                <a:ea typeface="Helvetica Neue"/>
                <a:cs typeface="Helvetica Neue"/>
                <a:sym typeface="Helvetica Neue"/>
              </a:rPr>
              <a:t> </a:t>
            </a:r>
            <a:endParaRPr>
              <a:solidFill>
                <a:schemeClr val="accent4"/>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rgbClr val="FFCA29"/>
                </a:solidFill>
                <a:latin typeface="Helvetica Neue"/>
                <a:ea typeface="Helvetica Neue"/>
                <a:cs typeface="Helvetica Neue"/>
                <a:sym typeface="Helvetica Neue"/>
              </a:rPr>
              <a:t> </a:t>
            </a:r>
            <a:endParaRPr sz="1800">
              <a:solidFill>
                <a:srgbClr val="FFCA29"/>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t/>
            </a:r>
            <a:endParaRPr sz="1800">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800"/>
              <a:buFont typeface="Arial"/>
              <a:buNone/>
            </a:pPr>
            <a:r>
              <a:rPr lang="en-US" sz="1800">
                <a:solidFill>
                  <a:schemeClr val="lt1"/>
                </a:solidFill>
                <a:latin typeface="Helvetica Neue"/>
                <a:ea typeface="Helvetica Neue"/>
                <a:cs typeface="Helvetica Neue"/>
                <a:sym typeface="Helvetica Neue"/>
              </a:rPr>
              <a:t>   </a:t>
            </a:r>
            <a:endParaRPr sz="1800">
              <a:solidFill>
                <a:schemeClr val="lt1"/>
              </a:solidFill>
              <a:latin typeface="Helvetica Neue"/>
              <a:ea typeface="Helvetica Neue"/>
              <a:cs typeface="Helvetica Neue"/>
              <a:sym typeface="Helvetica Neue"/>
            </a:endParaRPr>
          </a:p>
        </p:txBody>
      </p:sp>
      <p:sp>
        <p:nvSpPr>
          <p:cNvPr id="245" name="Google Shape;245;p34"/>
          <p:cNvSpPr txBox="1"/>
          <p:nvPr/>
        </p:nvSpPr>
        <p:spPr>
          <a:xfrm>
            <a:off x="4409351" y="182050"/>
            <a:ext cx="4583400" cy="509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US" sz="2700">
                <a:solidFill>
                  <a:schemeClr val="accent4"/>
                </a:solidFill>
                <a:latin typeface="Helvetica Neue"/>
                <a:ea typeface="Helvetica Neue"/>
                <a:cs typeface="Helvetica Neue"/>
                <a:sym typeface="Helvetica Neue"/>
              </a:rPr>
              <a:t>Thank you! Any questions? </a:t>
            </a:r>
            <a:endParaRPr sz="2800">
              <a:solidFill>
                <a:schemeClr val="accent4"/>
              </a:solidFill>
            </a:endParaRPr>
          </a:p>
        </p:txBody>
      </p:sp>
      <p:sp>
        <p:nvSpPr>
          <p:cNvPr id="246" name="Google Shape;246;p34"/>
          <p:cNvSpPr txBox="1"/>
          <p:nvPr/>
        </p:nvSpPr>
        <p:spPr>
          <a:xfrm>
            <a:off x="4622775" y="816100"/>
            <a:ext cx="4359900" cy="43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FFFFFF"/>
                </a:solidFill>
              </a:rPr>
              <a:t>Feel free to contact our team </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629841" y="2738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About the Presenters</a:t>
            </a:r>
            <a:endParaRPr b="1"/>
          </a:p>
        </p:txBody>
      </p:sp>
      <p:pic>
        <p:nvPicPr>
          <p:cNvPr id="136" name="Google Shape;136;p21"/>
          <p:cNvPicPr preferRelativeResize="0"/>
          <p:nvPr/>
        </p:nvPicPr>
        <p:blipFill>
          <a:blip r:embed="rId3">
            <a:alphaModFix/>
          </a:blip>
          <a:stretch>
            <a:fillRect/>
          </a:stretch>
        </p:blipFill>
        <p:spPr>
          <a:xfrm>
            <a:off x="4669275" y="1346900"/>
            <a:ext cx="2214550" cy="2214550"/>
          </a:xfrm>
          <a:prstGeom prst="rect">
            <a:avLst/>
          </a:prstGeom>
          <a:noFill/>
          <a:ln>
            <a:noFill/>
          </a:ln>
        </p:spPr>
      </p:pic>
      <p:pic>
        <p:nvPicPr>
          <p:cNvPr id="137" name="Google Shape;137;p21"/>
          <p:cNvPicPr preferRelativeResize="0"/>
          <p:nvPr/>
        </p:nvPicPr>
        <p:blipFill>
          <a:blip r:embed="rId4">
            <a:alphaModFix/>
          </a:blip>
          <a:stretch>
            <a:fillRect/>
          </a:stretch>
        </p:blipFill>
        <p:spPr>
          <a:xfrm>
            <a:off x="6883825" y="1346900"/>
            <a:ext cx="2214550" cy="2214550"/>
          </a:xfrm>
          <a:prstGeom prst="rect">
            <a:avLst/>
          </a:prstGeom>
          <a:noFill/>
          <a:ln>
            <a:noFill/>
          </a:ln>
        </p:spPr>
      </p:pic>
      <p:pic>
        <p:nvPicPr>
          <p:cNvPr id="138" name="Google Shape;138;p21"/>
          <p:cNvPicPr preferRelativeResize="0"/>
          <p:nvPr/>
        </p:nvPicPr>
        <p:blipFill>
          <a:blip r:embed="rId5">
            <a:alphaModFix/>
          </a:blip>
          <a:stretch>
            <a:fillRect/>
          </a:stretch>
        </p:blipFill>
        <p:spPr>
          <a:xfrm>
            <a:off x="112475" y="1346900"/>
            <a:ext cx="2214550" cy="2214550"/>
          </a:xfrm>
          <a:prstGeom prst="rect">
            <a:avLst/>
          </a:prstGeom>
          <a:noFill/>
          <a:ln>
            <a:noFill/>
          </a:ln>
        </p:spPr>
      </p:pic>
      <p:pic>
        <p:nvPicPr>
          <p:cNvPr id="139" name="Google Shape;139;p21"/>
          <p:cNvPicPr preferRelativeResize="0"/>
          <p:nvPr/>
        </p:nvPicPr>
        <p:blipFill>
          <a:blip r:embed="rId6">
            <a:alphaModFix/>
          </a:blip>
          <a:stretch>
            <a:fillRect/>
          </a:stretch>
        </p:blipFill>
        <p:spPr>
          <a:xfrm>
            <a:off x="2327025" y="1346900"/>
            <a:ext cx="2342250" cy="2214550"/>
          </a:xfrm>
          <a:prstGeom prst="rect">
            <a:avLst/>
          </a:prstGeom>
          <a:noFill/>
          <a:ln>
            <a:noFill/>
          </a:ln>
        </p:spPr>
      </p:pic>
      <p:sp>
        <p:nvSpPr>
          <p:cNvPr id="140" name="Google Shape;140;p21"/>
          <p:cNvSpPr txBox="1"/>
          <p:nvPr/>
        </p:nvSpPr>
        <p:spPr>
          <a:xfrm>
            <a:off x="188125" y="3640300"/>
            <a:ext cx="1896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Helvetica Neue"/>
                <a:ea typeface="Helvetica Neue"/>
                <a:cs typeface="Helvetica Neue"/>
                <a:sym typeface="Helvetica Neue"/>
              </a:rPr>
              <a:t>Sandy Avila</a:t>
            </a:r>
            <a:endParaRPr b="1" sz="1600">
              <a:latin typeface="Helvetica Neue"/>
              <a:ea typeface="Helvetica Neue"/>
              <a:cs typeface="Helvetica Neue"/>
              <a:sym typeface="Helvetica Neue"/>
            </a:endParaRPr>
          </a:p>
          <a:p>
            <a:pPr indent="0" lvl="0" marL="0" rtl="0" algn="ctr">
              <a:spcBef>
                <a:spcPts val="0"/>
              </a:spcBef>
              <a:spcAft>
                <a:spcPts val="0"/>
              </a:spcAft>
              <a:buNone/>
            </a:pPr>
            <a:r>
              <a:rPr b="1" lang="en-US" sz="1600">
                <a:latin typeface="Helvetica Neue"/>
                <a:ea typeface="Helvetica Neue"/>
                <a:cs typeface="Helvetica Neue"/>
                <a:sym typeface="Helvetica Neue"/>
              </a:rPr>
              <a:t>Science Librarian</a:t>
            </a:r>
            <a:endParaRPr b="1" sz="1600">
              <a:latin typeface="Helvetica Neue"/>
              <a:ea typeface="Helvetica Neue"/>
              <a:cs typeface="Helvetica Neue"/>
              <a:sym typeface="Helvetica Neue"/>
            </a:endParaRPr>
          </a:p>
        </p:txBody>
      </p:sp>
      <p:sp>
        <p:nvSpPr>
          <p:cNvPr id="141" name="Google Shape;141;p21"/>
          <p:cNvSpPr txBox="1"/>
          <p:nvPr/>
        </p:nvSpPr>
        <p:spPr>
          <a:xfrm>
            <a:off x="2312000" y="3640300"/>
            <a:ext cx="2342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Richard Harrison</a:t>
            </a:r>
            <a:endParaRPr b="1" sz="16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Humanities Librarian</a:t>
            </a:r>
            <a:endParaRPr b="1" sz="1600">
              <a:solidFill>
                <a:schemeClr val="dk1"/>
              </a:solidFill>
              <a:latin typeface="Helvetica Neue"/>
              <a:ea typeface="Helvetica Neue"/>
              <a:cs typeface="Helvetica Neue"/>
              <a:sym typeface="Helvetica Neue"/>
            </a:endParaRPr>
          </a:p>
        </p:txBody>
      </p:sp>
      <p:sp>
        <p:nvSpPr>
          <p:cNvPr id="142" name="Google Shape;142;p21"/>
          <p:cNvSpPr txBox="1"/>
          <p:nvPr/>
        </p:nvSpPr>
        <p:spPr>
          <a:xfrm>
            <a:off x="4684450" y="3657600"/>
            <a:ext cx="22146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Sarah Norris</a:t>
            </a:r>
            <a:endParaRPr b="1" sz="16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Scholarly Communication Librarian</a:t>
            </a:r>
            <a:endParaRPr b="1" sz="1600">
              <a:solidFill>
                <a:schemeClr val="dk1"/>
              </a:solidFill>
              <a:latin typeface="Helvetica Neue"/>
              <a:ea typeface="Helvetica Neue"/>
              <a:cs typeface="Helvetica Neue"/>
              <a:sym typeface="Helvetica Neue"/>
            </a:endParaRPr>
          </a:p>
        </p:txBody>
      </p:sp>
      <p:sp>
        <p:nvSpPr>
          <p:cNvPr id="143" name="Google Shape;143;p21"/>
          <p:cNvSpPr txBox="1"/>
          <p:nvPr/>
        </p:nvSpPr>
        <p:spPr>
          <a:xfrm>
            <a:off x="6929400" y="3640300"/>
            <a:ext cx="2214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Min Tong</a:t>
            </a:r>
            <a:endParaRPr b="1" sz="16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b="1" lang="en-US" sz="1600">
                <a:solidFill>
                  <a:schemeClr val="dk1"/>
                </a:solidFill>
                <a:latin typeface="Helvetica Neue"/>
                <a:ea typeface="Helvetica Neue"/>
                <a:cs typeface="Helvetica Neue"/>
                <a:sym typeface="Helvetica Neue"/>
              </a:rPr>
              <a:t>Business Librarian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629841" y="2738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Outline</a:t>
            </a:r>
            <a:endParaRPr b="1"/>
          </a:p>
        </p:txBody>
      </p:sp>
      <p:sp>
        <p:nvSpPr>
          <p:cNvPr id="150" name="Google Shape;150;p22"/>
          <p:cNvSpPr txBox="1"/>
          <p:nvPr>
            <p:ph idx="2" type="body"/>
          </p:nvPr>
        </p:nvSpPr>
        <p:spPr>
          <a:xfrm>
            <a:off x="444400" y="1510225"/>
            <a:ext cx="6600000" cy="3215100"/>
          </a:xfrm>
          <a:prstGeom prst="rect">
            <a:avLst/>
          </a:prstGeom>
        </p:spPr>
        <p:txBody>
          <a:bodyPr anchorCtr="0" anchor="t" bIns="45700" lIns="91425" spcFirstLastPara="1" rIns="91425" wrap="square" tIns="45700">
            <a:noAutofit/>
          </a:bodyPr>
          <a:lstStyle/>
          <a:p>
            <a:pPr indent="-361950" lvl="0" marL="457200" rtl="0" algn="l">
              <a:lnSpc>
                <a:spcPct val="150000"/>
              </a:lnSpc>
              <a:spcBef>
                <a:spcPts val="750"/>
              </a:spcBef>
              <a:spcAft>
                <a:spcPts val="0"/>
              </a:spcAft>
              <a:buSzPts val="2100"/>
              <a:buChar char="•"/>
            </a:pPr>
            <a:r>
              <a:rPr lang="en-US" sz="2400"/>
              <a:t>About UCF </a:t>
            </a:r>
            <a:endParaRPr sz="2400"/>
          </a:p>
          <a:p>
            <a:pPr indent="-361950" lvl="0" marL="457200" rtl="0" algn="l">
              <a:lnSpc>
                <a:spcPct val="150000"/>
              </a:lnSpc>
              <a:spcBef>
                <a:spcPts val="0"/>
              </a:spcBef>
              <a:spcAft>
                <a:spcPts val="0"/>
              </a:spcAft>
              <a:buSzPts val="2100"/>
              <a:buChar char="•"/>
            </a:pPr>
            <a:r>
              <a:rPr lang="en-US" sz="2400"/>
              <a:t>Background of the Tele-Reference Model </a:t>
            </a:r>
            <a:endParaRPr sz="2400"/>
          </a:p>
          <a:p>
            <a:pPr indent="-361950" lvl="0" marL="457200" rtl="0" algn="l">
              <a:lnSpc>
                <a:spcPct val="150000"/>
              </a:lnSpc>
              <a:spcBef>
                <a:spcPts val="0"/>
              </a:spcBef>
              <a:spcAft>
                <a:spcPts val="0"/>
              </a:spcAft>
              <a:buSzPts val="2100"/>
              <a:buChar char="•"/>
            </a:pPr>
            <a:r>
              <a:rPr lang="en-US" sz="2400"/>
              <a:t>How a Tele-Reference Model works </a:t>
            </a:r>
            <a:endParaRPr sz="2400"/>
          </a:p>
          <a:p>
            <a:pPr indent="-361950" lvl="0" marL="457200" rtl="0" algn="l">
              <a:lnSpc>
                <a:spcPct val="150000"/>
              </a:lnSpc>
              <a:spcBef>
                <a:spcPts val="0"/>
              </a:spcBef>
              <a:spcAft>
                <a:spcPts val="0"/>
              </a:spcAft>
              <a:buSzPts val="2100"/>
              <a:buChar char="•"/>
            </a:pPr>
            <a:r>
              <a:rPr lang="en-US" sz="2400"/>
              <a:t>Challenges &amp; Opportunities</a:t>
            </a:r>
            <a:endParaRPr sz="2400"/>
          </a:p>
          <a:p>
            <a:pPr indent="-361950" lvl="0" marL="457200" rtl="0" algn="l">
              <a:lnSpc>
                <a:spcPct val="150000"/>
              </a:lnSpc>
              <a:spcBef>
                <a:spcPts val="0"/>
              </a:spcBef>
              <a:spcAft>
                <a:spcPts val="0"/>
              </a:spcAft>
              <a:buSzPts val="2100"/>
              <a:buChar char="•"/>
            </a:pPr>
            <a:r>
              <a:rPr lang="en-US" sz="2400"/>
              <a:t>Q&amp;A</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452766" y="103745"/>
            <a:ext cx="7886700" cy="99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About UCF</a:t>
            </a:r>
            <a:endParaRPr b="1"/>
          </a:p>
        </p:txBody>
      </p:sp>
      <p:sp>
        <p:nvSpPr>
          <p:cNvPr id="157" name="Google Shape;157;p23"/>
          <p:cNvSpPr txBox="1"/>
          <p:nvPr>
            <p:ph idx="2" type="body"/>
          </p:nvPr>
        </p:nvSpPr>
        <p:spPr>
          <a:xfrm>
            <a:off x="452775" y="1097950"/>
            <a:ext cx="4125300" cy="3451200"/>
          </a:xfrm>
          <a:prstGeom prst="rect">
            <a:avLst/>
          </a:prstGeom>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SzPts val="1700"/>
              <a:buChar char="●"/>
            </a:pPr>
            <a:r>
              <a:rPr lang="en-US" sz="2000"/>
              <a:t>One of </a:t>
            </a:r>
            <a:r>
              <a:rPr b="1" lang="en-US" sz="2000"/>
              <a:t>12</a:t>
            </a:r>
            <a:r>
              <a:rPr lang="en-US" sz="2000"/>
              <a:t> state public universities in FL</a:t>
            </a:r>
            <a:endParaRPr sz="2000"/>
          </a:p>
          <a:p>
            <a:pPr indent="0" lvl="0" marL="457200" rtl="0" algn="l">
              <a:lnSpc>
                <a:spcPct val="100000"/>
              </a:lnSpc>
              <a:spcBef>
                <a:spcPts val="0"/>
              </a:spcBef>
              <a:spcAft>
                <a:spcPts val="0"/>
              </a:spcAft>
              <a:buNone/>
            </a:pPr>
            <a:r>
              <a:t/>
            </a:r>
            <a:endParaRPr sz="2000"/>
          </a:p>
          <a:p>
            <a:pPr indent="-336550" lvl="0" marL="457200" rtl="0" algn="l">
              <a:lnSpc>
                <a:spcPct val="100000"/>
              </a:lnSpc>
              <a:spcBef>
                <a:spcPts val="0"/>
              </a:spcBef>
              <a:spcAft>
                <a:spcPts val="0"/>
              </a:spcAft>
              <a:buSzPts val="1700"/>
              <a:buChar char="●"/>
            </a:pPr>
            <a:r>
              <a:rPr lang="en-US" sz="2000"/>
              <a:t>Located about 13 miles east of downtown Orlando</a:t>
            </a:r>
            <a:endParaRPr sz="2000"/>
          </a:p>
          <a:p>
            <a:pPr indent="0" lvl="0" marL="457200" rtl="0" algn="l">
              <a:lnSpc>
                <a:spcPct val="100000"/>
              </a:lnSpc>
              <a:spcBef>
                <a:spcPts val="0"/>
              </a:spcBef>
              <a:spcAft>
                <a:spcPts val="0"/>
              </a:spcAft>
              <a:buNone/>
            </a:pPr>
            <a:r>
              <a:t/>
            </a:r>
            <a:endParaRPr sz="2000"/>
          </a:p>
          <a:p>
            <a:pPr indent="-336550" lvl="0" marL="457200" rtl="0" algn="l">
              <a:lnSpc>
                <a:spcPct val="100000"/>
              </a:lnSpc>
              <a:spcBef>
                <a:spcPts val="0"/>
              </a:spcBef>
              <a:spcAft>
                <a:spcPts val="0"/>
              </a:spcAft>
              <a:buSzPts val="1700"/>
              <a:buChar char="●"/>
            </a:pPr>
            <a:r>
              <a:rPr b="1" lang="en-US" sz="2000"/>
              <a:t>71,948 </a:t>
            </a:r>
            <a:r>
              <a:rPr lang="en-US" sz="2000"/>
              <a:t>students (</a:t>
            </a:r>
            <a:r>
              <a:rPr b="1" lang="en-US" sz="2000"/>
              <a:t>2nd largest </a:t>
            </a:r>
            <a:r>
              <a:rPr lang="en-US" sz="2000"/>
              <a:t>university in enrollment)⭑</a:t>
            </a:r>
            <a:endParaRPr sz="2000"/>
          </a:p>
          <a:p>
            <a:pPr indent="0" lvl="0" marL="457200" rtl="0" algn="l">
              <a:lnSpc>
                <a:spcPct val="100000"/>
              </a:lnSpc>
              <a:spcBef>
                <a:spcPts val="0"/>
              </a:spcBef>
              <a:spcAft>
                <a:spcPts val="0"/>
              </a:spcAft>
              <a:buNone/>
            </a:pPr>
            <a:r>
              <a:t/>
            </a:r>
            <a:endParaRPr sz="2000"/>
          </a:p>
          <a:p>
            <a:pPr indent="-355600" lvl="0" marL="457200" rtl="0" algn="l">
              <a:lnSpc>
                <a:spcPct val="100000"/>
              </a:lnSpc>
              <a:spcBef>
                <a:spcPts val="0"/>
              </a:spcBef>
              <a:spcAft>
                <a:spcPts val="0"/>
              </a:spcAft>
              <a:buSzPts val="2000"/>
              <a:buChar char="●"/>
            </a:pPr>
            <a:r>
              <a:rPr b="1" lang="en-US" sz="2000"/>
              <a:t>13</a:t>
            </a:r>
            <a:r>
              <a:rPr lang="en-US" sz="2000"/>
              <a:t> colleges and more than </a:t>
            </a:r>
            <a:r>
              <a:rPr b="1" lang="en-US" sz="2000"/>
              <a:t>230</a:t>
            </a:r>
            <a:r>
              <a:rPr lang="en-US" sz="2000"/>
              <a:t> degree programs</a:t>
            </a:r>
            <a:endParaRPr sz="2000"/>
          </a:p>
          <a:p>
            <a:pPr indent="0" lvl="0" marL="457200" rtl="0" algn="l">
              <a:lnSpc>
                <a:spcPct val="100000"/>
              </a:lnSpc>
              <a:spcBef>
                <a:spcPts val="0"/>
              </a:spcBef>
              <a:spcAft>
                <a:spcPts val="0"/>
              </a:spcAft>
              <a:buNone/>
            </a:pPr>
            <a:r>
              <a:t/>
            </a:r>
            <a:endParaRPr sz="2300"/>
          </a:p>
        </p:txBody>
      </p:sp>
      <p:pic>
        <p:nvPicPr>
          <p:cNvPr id="158" name="Google Shape;158;p23"/>
          <p:cNvPicPr preferRelativeResize="0"/>
          <p:nvPr/>
        </p:nvPicPr>
        <p:blipFill>
          <a:blip r:embed="rId3">
            <a:alphaModFix/>
          </a:blip>
          <a:stretch>
            <a:fillRect/>
          </a:stretch>
        </p:blipFill>
        <p:spPr>
          <a:xfrm>
            <a:off x="4629150" y="1547875"/>
            <a:ext cx="3981450" cy="2533650"/>
          </a:xfrm>
          <a:prstGeom prst="rect">
            <a:avLst/>
          </a:prstGeom>
          <a:noFill/>
          <a:ln>
            <a:noFill/>
          </a:ln>
        </p:spPr>
      </p:pic>
      <p:sp>
        <p:nvSpPr>
          <p:cNvPr id="159" name="Google Shape;159;p23"/>
          <p:cNvSpPr txBox="1"/>
          <p:nvPr/>
        </p:nvSpPr>
        <p:spPr>
          <a:xfrm>
            <a:off x="536300" y="4624675"/>
            <a:ext cx="3786300" cy="323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en-US" sz="900">
                <a:latin typeface="Helvetica Neue"/>
                <a:ea typeface="Helvetica Neue"/>
                <a:cs typeface="Helvetica Neue"/>
                <a:sym typeface="Helvetica Neue"/>
              </a:rPr>
              <a:t>* </a:t>
            </a:r>
            <a:r>
              <a:rPr i="1" lang="en-US" sz="900">
                <a:latin typeface="Helvetica Neue"/>
                <a:ea typeface="Helvetica Neue"/>
                <a:cs typeface="Helvetica Neue"/>
                <a:sym typeface="Helvetica Neue"/>
              </a:rPr>
              <a:t>Fall 2020 Enrollment</a:t>
            </a:r>
            <a:endParaRPr i="1" sz="9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713925" y="292323"/>
            <a:ext cx="7886700" cy="618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3200"/>
              <a:t>About UCF Libraries’ Staff &amp; Campuses</a:t>
            </a:r>
            <a:endParaRPr sz="3200"/>
          </a:p>
        </p:txBody>
      </p:sp>
      <p:sp>
        <p:nvSpPr>
          <p:cNvPr id="166" name="Google Shape;166;p24"/>
          <p:cNvSpPr txBox="1"/>
          <p:nvPr/>
        </p:nvSpPr>
        <p:spPr>
          <a:xfrm>
            <a:off x="374500" y="1092900"/>
            <a:ext cx="8124000" cy="3455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Font typeface="Helvetica Neue"/>
              <a:buChar char="●"/>
            </a:pPr>
            <a:r>
              <a:rPr lang="en-US" sz="1700">
                <a:solidFill>
                  <a:schemeClr val="dk1"/>
                </a:solidFill>
                <a:latin typeface="Helvetica Neue"/>
                <a:ea typeface="Helvetica Neue"/>
                <a:cs typeface="Helvetica Neue"/>
                <a:sym typeface="Helvetica Neue"/>
              </a:rPr>
              <a:t>64 full time library staff</a:t>
            </a:r>
            <a:endParaRPr sz="1700">
              <a:solidFill>
                <a:schemeClr val="dk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dk1"/>
              </a:buClr>
              <a:buSzPts val="1700"/>
              <a:buFont typeface="Helvetica Neue"/>
              <a:buChar char="●"/>
            </a:pPr>
            <a:r>
              <a:rPr lang="en-US" sz="1700">
                <a:solidFill>
                  <a:schemeClr val="dk1"/>
                </a:solidFill>
                <a:latin typeface="Helvetica Neue"/>
                <a:ea typeface="Helvetica Neue"/>
                <a:cs typeface="Helvetica Neue"/>
                <a:sym typeface="Helvetica Neue"/>
              </a:rPr>
              <a:t>37 full time non-tenure faculty librarians</a:t>
            </a:r>
            <a:endParaRPr sz="1700">
              <a:solidFill>
                <a:schemeClr val="dk1"/>
              </a:solidFill>
              <a:latin typeface="Helvetica Neue"/>
              <a:ea typeface="Helvetica Neue"/>
              <a:cs typeface="Helvetica Neue"/>
              <a:sym typeface="Helvetica Neue"/>
            </a:endParaRPr>
          </a:p>
          <a:p>
            <a:pPr indent="-336550" lvl="0" marL="457200" rtl="0" algn="l">
              <a:lnSpc>
                <a:spcPct val="115000"/>
              </a:lnSpc>
              <a:spcBef>
                <a:spcPts val="0"/>
              </a:spcBef>
              <a:spcAft>
                <a:spcPts val="0"/>
              </a:spcAft>
              <a:buClr>
                <a:schemeClr val="dk1"/>
              </a:buClr>
              <a:buSzPts val="1700"/>
              <a:buFont typeface="Helvetica Neue"/>
              <a:buChar char="●"/>
            </a:pPr>
            <a:r>
              <a:rPr lang="en-US" sz="1700">
                <a:solidFill>
                  <a:schemeClr val="dk1"/>
                </a:solidFill>
                <a:latin typeface="Helvetica Neue"/>
                <a:ea typeface="Helvetica Neue"/>
                <a:cs typeface="Helvetica Neue"/>
                <a:sym typeface="Helvetica Neue"/>
              </a:rPr>
              <a:t>4 library administrators also holding faculty librarian status</a:t>
            </a:r>
            <a:endParaRPr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700">
              <a:solidFill>
                <a:schemeClr val="dk1"/>
              </a:solidFill>
              <a:latin typeface="Helvetica Neue"/>
              <a:ea typeface="Helvetica Neue"/>
              <a:cs typeface="Helvetica Neue"/>
              <a:sym typeface="Helvetica Neue"/>
            </a:endParaRPr>
          </a:p>
          <a:p>
            <a:pPr indent="0" lvl="0" marL="1524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Serving across 8 campus libraries around Central Florida</a:t>
            </a:r>
            <a:endParaRPr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Main Campus-</a:t>
            </a:r>
            <a:r>
              <a:rPr b="1" lang="en-US" sz="1700">
                <a:solidFill>
                  <a:schemeClr val="dk1"/>
                </a:solidFill>
                <a:latin typeface="Helvetica Neue"/>
                <a:ea typeface="Helvetica Neue"/>
                <a:cs typeface="Helvetica Neue"/>
                <a:sym typeface="Helvetica Neue"/>
              </a:rPr>
              <a:t> John C. Hitt Library </a:t>
            </a:r>
            <a:r>
              <a:rPr lang="en-US" sz="1700">
                <a:solidFill>
                  <a:schemeClr val="dk1"/>
                </a:solidFill>
                <a:latin typeface="Helvetica Neue"/>
                <a:ea typeface="Helvetica Neue"/>
                <a:cs typeface="Helvetica Neue"/>
                <a:sym typeface="Helvetica Neue"/>
              </a:rPr>
              <a:t>(main library)</a:t>
            </a:r>
            <a:endParaRPr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Main Campus- </a:t>
            </a:r>
            <a:r>
              <a:rPr b="1" lang="en-US" sz="1700">
                <a:solidFill>
                  <a:schemeClr val="dk1"/>
                </a:solidFill>
                <a:latin typeface="Helvetica Neue"/>
                <a:ea typeface="Helvetica Neue"/>
                <a:cs typeface="Helvetica Neue"/>
                <a:sym typeface="Helvetica Neue"/>
              </a:rPr>
              <a:t>Curriculum Materials Center</a:t>
            </a:r>
            <a:endParaRPr b="1"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Downtown Campus- </a:t>
            </a:r>
            <a:r>
              <a:rPr b="1" lang="en-US" sz="1700">
                <a:solidFill>
                  <a:schemeClr val="dk1"/>
                </a:solidFill>
                <a:latin typeface="Helvetica Neue"/>
                <a:ea typeface="Helvetica Neue"/>
                <a:cs typeface="Helvetica Neue"/>
                <a:sym typeface="Helvetica Neue"/>
              </a:rPr>
              <a:t>Downtown Campus Library</a:t>
            </a:r>
            <a:endParaRPr b="1"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Rosen School of Hospitality Management- </a:t>
            </a:r>
            <a:r>
              <a:rPr b="1" lang="en-US" sz="1700">
                <a:solidFill>
                  <a:schemeClr val="dk1"/>
                </a:solidFill>
                <a:latin typeface="Helvetica Neue"/>
                <a:ea typeface="Helvetica Neue"/>
                <a:cs typeface="Helvetica Neue"/>
                <a:sym typeface="Helvetica Neue"/>
              </a:rPr>
              <a:t>Rosen Library</a:t>
            </a:r>
            <a:endParaRPr b="1" sz="1700">
              <a:solidFill>
                <a:schemeClr val="dk1"/>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rPr lang="en-US" sz="1700">
                <a:solidFill>
                  <a:schemeClr val="dk1"/>
                </a:solidFill>
                <a:latin typeface="Helvetica Neue"/>
                <a:ea typeface="Helvetica Neue"/>
                <a:cs typeface="Helvetica Neue"/>
                <a:sym typeface="Helvetica Neue"/>
              </a:rPr>
              <a:t>UCF Connect Campuses- </a:t>
            </a:r>
            <a:r>
              <a:rPr b="1" lang="en-US" sz="1700">
                <a:solidFill>
                  <a:schemeClr val="dk1"/>
                </a:solidFill>
                <a:latin typeface="Helvetica Neue"/>
                <a:ea typeface="Helvetica Neue"/>
                <a:cs typeface="Helvetica Neue"/>
                <a:sym typeface="Helvetica Neue"/>
              </a:rPr>
              <a:t>Daytona State College, Cocoa, Valencia College &amp; Seminole State College</a:t>
            </a:r>
            <a:endParaRPr b="1" sz="170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53500" y="63725"/>
            <a:ext cx="9010500" cy="618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2600"/>
              <a:t>Research &amp; Information Services Reopening Task Force</a:t>
            </a:r>
            <a:endParaRPr sz="2600"/>
          </a:p>
        </p:txBody>
      </p:sp>
      <p:sp>
        <p:nvSpPr>
          <p:cNvPr id="173" name="Google Shape;173;p25"/>
          <p:cNvSpPr txBox="1"/>
          <p:nvPr/>
        </p:nvSpPr>
        <p:spPr>
          <a:xfrm>
            <a:off x="374500" y="1092900"/>
            <a:ext cx="8124000" cy="446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b="1" sz="1700">
              <a:solidFill>
                <a:schemeClr val="dk1"/>
              </a:solidFill>
              <a:latin typeface="Helvetica Neue"/>
              <a:ea typeface="Helvetica Neue"/>
              <a:cs typeface="Helvetica Neue"/>
              <a:sym typeface="Helvetica Neue"/>
            </a:endParaRPr>
          </a:p>
        </p:txBody>
      </p:sp>
      <p:sp>
        <p:nvSpPr>
          <p:cNvPr id="174" name="Google Shape;174;p25"/>
          <p:cNvSpPr txBox="1"/>
          <p:nvPr/>
        </p:nvSpPr>
        <p:spPr>
          <a:xfrm>
            <a:off x="308950" y="629625"/>
            <a:ext cx="8559900" cy="4734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chemeClr val="dk1"/>
                </a:solidFill>
                <a:latin typeface="Helvetica Neue"/>
                <a:ea typeface="Helvetica Neue"/>
                <a:cs typeface="Helvetica Neue"/>
                <a:sym typeface="Helvetica Neue"/>
              </a:rPr>
              <a:t>Internal Task Force Created in June of 2020 for </a:t>
            </a:r>
            <a:endParaRPr b="1" sz="1600">
              <a:solidFill>
                <a:schemeClr val="dk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US" sz="1600">
                <a:solidFill>
                  <a:schemeClr val="dk1"/>
                </a:solidFill>
                <a:latin typeface="Helvetica Neue"/>
                <a:ea typeface="Helvetica Neue"/>
                <a:cs typeface="Helvetica Neue"/>
                <a:sym typeface="Helvetica Neue"/>
              </a:rPr>
              <a:t>Reopening RIS’ Research &amp; Information Desk (RAID)</a:t>
            </a:r>
            <a:endParaRPr b="1" sz="1600">
              <a:solidFill>
                <a:schemeClr val="dk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US" sz="1600">
                <a:solidFill>
                  <a:schemeClr val="dk1"/>
                </a:solidFill>
                <a:latin typeface="Helvetica Neue"/>
                <a:ea typeface="Helvetica Neue"/>
                <a:cs typeface="Helvetica Neue"/>
                <a:sym typeface="Helvetica Neue"/>
              </a:rPr>
              <a:t>      	  (Department Head, 3 Coordinators)</a:t>
            </a:r>
            <a:endParaRPr sz="1600">
              <a:solidFill>
                <a:schemeClr val="dk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lang="en-US" sz="1600">
                <a:solidFill>
                  <a:schemeClr val="dk1"/>
                </a:solidFill>
                <a:latin typeface="Helvetica Neue"/>
                <a:ea typeface="Helvetica Neue"/>
                <a:cs typeface="Helvetica Neue"/>
                <a:sym typeface="Helvetica Neue"/>
              </a:rPr>
              <a:t>*</a:t>
            </a:r>
            <a:r>
              <a:rPr i="1" lang="en-US" sz="1600">
                <a:solidFill>
                  <a:schemeClr val="dk1"/>
                </a:solidFill>
                <a:latin typeface="Helvetica Neue"/>
                <a:ea typeface="Helvetica Neue"/>
                <a:cs typeface="Helvetica Neue"/>
                <a:sym typeface="Helvetica Neue"/>
              </a:rPr>
              <a:t>UCF Libraries was </a:t>
            </a:r>
            <a:r>
              <a:rPr i="1" lang="en-US" sz="1600">
                <a:solidFill>
                  <a:schemeClr val="dk1"/>
                </a:solidFill>
                <a:latin typeface="Helvetica Neue"/>
                <a:ea typeface="Helvetica Neue"/>
                <a:cs typeface="Helvetica Neue"/>
                <a:sym typeface="Helvetica Neue"/>
              </a:rPr>
              <a:t>closed</a:t>
            </a:r>
            <a:r>
              <a:rPr i="1" lang="en-US" sz="1600">
                <a:solidFill>
                  <a:schemeClr val="dk1"/>
                </a:solidFill>
                <a:latin typeface="Helvetica Neue"/>
                <a:ea typeface="Helvetica Neue"/>
                <a:cs typeface="Helvetica Neue"/>
                <a:sym typeface="Helvetica Neue"/>
              </a:rPr>
              <a:t> to the public between March 2020 until August 2020</a:t>
            </a:r>
            <a:endParaRPr i="1" sz="1600">
              <a:solidFill>
                <a:schemeClr val="dk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t/>
            </a:r>
            <a:endParaRPr i="1" sz="1600">
              <a:solidFill>
                <a:schemeClr val="dk1"/>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US" sz="1600">
                <a:solidFill>
                  <a:schemeClr val="dk1"/>
                </a:solidFill>
                <a:latin typeface="Helvetica Neue"/>
                <a:ea typeface="Helvetica Neue"/>
                <a:cs typeface="Helvetica Neue"/>
                <a:sym typeface="Helvetica Neue"/>
              </a:rPr>
              <a:t>Task:</a:t>
            </a:r>
            <a:r>
              <a:rPr lang="en-US" sz="1600">
                <a:solidFill>
                  <a:schemeClr val="dk1"/>
                </a:solidFill>
                <a:latin typeface="Helvetica Neue"/>
                <a:ea typeface="Helvetica Neue"/>
                <a:cs typeface="Helvetica Neue"/>
                <a:sym typeface="Helvetica Neue"/>
              </a:rPr>
              <a:t> Make recommendations regarding RAID – hours of service, staffing protocols, safety measures, etc.</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b="1" lang="en-US" sz="1600">
                <a:solidFill>
                  <a:schemeClr val="dk1"/>
                </a:solidFill>
                <a:latin typeface="Helvetica Neue"/>
                <a:ea typeface="Helvetica Neue"/>
                <a:cs typeface="Helvetica Neue"/>
                <a:sym typeface="Helvetica Neue"/>
              </a:rPr>
              <a:t>Considerations:</a:t>
            </a:r>
            <a:endParaRPr b="1" sz="1600">
              <a:solidFill>
                <a:schemeClr val="dk1"/>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RIS staff must be able to participate fully in AAPD (job description) assignments</a:t>
            </a:r>
            <a:endParaRPr sz="1600">
              <a:solidFill>
                <a:schemeClr val="dk1"/>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1"/>
              </a:buClr>
              <a:buSzPts val="1600"/>
              <a:buFont typeface="Helvetica Neue"/>
              <a:buChar char="●"/>
            </a:pPr>
            <a:r>
              <a:rPr b="1" lang="en-US" sz="1600">
                <a:solidFill>
                  <a:schemeClr val="dk1"/>
                </a:solidFill>
                <a:latin typeface="Helvetica Neue"/>
                <a:ea typeface="Helvetica Neue"/>
                <a:cs typeface="Helvetica Neue"/>
                <a:sym typeface="Helvetica Neue"/>
              </a:rPr>
              <a:t>Age or health profiles of RIS staff that prevent them from working onsite or have small children enrolled in home-based online education</a:t>
            </a:r>
            <a:endParaRPr b="1" sz="1600">
              <a:solidFill>
                <a:schemeClr val="dk1"/>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RIS staff concerns about “physical distancing” behind RAID</a:t>
            </a:r>
            <a:endParaRPr sz="1600">
              <a:solidFill>
                <a:schemeClr val="dk1"/>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RIS staff concern with  “mask fatigue” for staff members at RAID</a:t>
            </a:r>
            <a:endParaRPr sz="1600">
              <a:solidFill>
                <a:schemeClr val="dk1"/>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Physical presence at the RAID service point- 1 of 3 in the library on 2nd floor</a:t>
            </a:r>
            <a:endParaRPr sz="16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US" sz="1800">
                <a:solidFill>
                  <a:schemeClr val="dk1"/>
                </a:solidFill>
                <a:latin typeface="Helvetica Neue"/>
                <a:ea typeface="Helvetica Neue"/>
                <a:cs typeface="Helvetica Neue"/>
                <a:sym typeface="Helvetica Neue"/>
              </a:rPr>
              <a:t>     </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191075" y="139925"/>
            <a:ext cx="8727900" cy="618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3200"/>
              <a:t>Before Implementation of Tele-Reference</a:t>
            </a:r>
            <a:endParaRPr sz="3200"/>
          </a:p>
        </p:txBody>
      </p:sp>
      <p:sp>
        <p:nvSpPr>
          <p:cNvPr id="181" name="Google Shape;181;p26"/>
          <p:cNvSpPr txBox="1"/>
          <p:nvPr/>
        </p:nvSpPr>
        <p:spPr>
          <a:xfrm>
            <a:off x="374500" y="1092900"/>
            <a:ext cx="8124000" cy="446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b="1" sz="1700">
              <a:solidFill>
                <a:schemeClr val="dk1"/>
              </a:solidFill>
              <a:latin typeface="Helvetica Neue"/>
              <a:ea typeface="Helvetica Neue"/>
              <a:cs typeface="Helvetica Neue"/>
              <a:sym typeface="Helvetica Neue"/>
            </a:endParaRPr>
          </a:p>
        </p:txBody>
      </p:sp>
      <p:sp>
        <p:nvSpPr>
          <p:cNvPr id="182" name="Google Shape;182;p26"/>
          <p:cNvSpPr txBox="1"/>
          <p:nvPr/>
        </p:nvSpPr>
        <p:spPr>
          <a:xfrm>
            <a:off x="580850" y="963200"/>
            <a:ext cx="8177700" cy="3382500"/>
          </a:xfrm>
          <a:prstGeom prst="rect">
            <a:avLst/>
          </a:prstGeom>
          <a:noFill/>
          <a:ln>
            <a:noFill/>
          </a:ln>
        </p:spPr>
        <p:txBody>
          <a:bodyPr anchorCtr="0" anchor="t" bIns="91425" lIns="91425" spcFirstLastPara="1" rIns="91425" wrap="square" tIns="91425">
            <a:spAutoFit/>
          </a:bodyPr>
          <a:lstStyle/>
          <a:p>
            <a:pPr indent="-330200" lvl="0" marL="457200" rtl="0" algn="l">
              <a:lnSpc>
                <a:spcPct val="200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In July 2020, an o</a:t>
            </a:r>
            <a:r>
              <a:rPr lang="en-US" sz="1600">
                <a:solidFill>
                  <a:schemeClr val="dk1"/>
                </a:solidFill>
                <a:latin typeface="Helvetica Neue"/>
                <a:ea typeface="Helvetica Neue"/>
                <a:cs typeface="Helvetica Neue"/>
                <a:sym typeface="Helvetica Neue"/>
              </a:rPr>
              <a:t>nsite demo was established for internal testing</a:t>
            </a:r>
            <a:endParaRPr sz="1600">
              <a:solidFill>
                <a:schemeClr val="dk1"/>
              </a:solidFill>
              <a:latin typeface="Helvetica Neue"/>
              <a:ea typeface="Helvetica Neue"/>
              <a:cs typeface="Helvetica Neue"/>
              <a:sym typeface="Helvetica Neue"/>
            </a:endParaRPr>
          </a:p>
          <a:p>
            <a:pPr indent="0" lvl="0" marL="457200" rtl="0" algn="l">
              <a:lnSpc>
                <a:spcPct val="200000"/>
              </a:lnSpc>
              <a:spcBef>
                <a:spcPts val="0"/>
              </a:spcBef>
              <a:spcAft>
                <a:spcPts val="0"/>
              </a:spcAft>
              <a:buNone/>
            </a:pPr>
            <a:r>
              <a:t/>
            </a:r>
            <a:endParaRPr sz="100">
              <a:solidFill>
                <a:schemeClr val="dk1"/>
              </a:solidFill>
              <a:latin typeface="Helvetica Neue"/>
              <a:ea typeface="Helvetica Neue"/>
              <a:cs typeface="Helvetica Neue"/>
              <a:sym typeface="Helvetica Neue"/>
            </a:endParaRPr>
          </a:p>
          <a:p>
            <a:pPr indent="-330200" lvl="0" marL="457200" rtl="0" algn="l">
              <a:lnSpc>
                <a:spcPct val="200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Official name “Tele-Reference” was proposed and adopted</a:t>
            </a:r>
            <a:endParaRPr sz="1600">
              <a:solidFill>
                <a:schemeClr val="dk1"/>
              </a:solidFill>
              <a:latin typeface="Helvetica Neue"/>
              <a:ea typeface="Helvetica Neue"/>
              <a:cs typeface="Helvetica Neue"/>
              <a:sym typeface="Helvetica Neue"/>
            </a:endParaRPr>
          </a:p>
          <a:p>
            <a:pPr indent="0" lvl="0" marL="457200" rtl="0" algn="l">
              <a:lnSpc>
                <a:spcPct val="200000"/>
              </a:lnSpc>
              <a:spcBef>
                <a:spcPts val="0"/>
              </a:spcBef>
              <a:spcAft>
                <a:spcPts val="0"/>
              </a:spcAft>
              <a:buNone/>
            </a:pPr>
            <a:r>
              <a:t/>
            </a:r>
            <a:endParaRPr sz="100">
              <a:solidFill>
                <a:schemeClr val="dk1"/>
              </a:solidFill>
              <a:latin typeface="Helvetica Neue"/>
              <a:ea typeface="Helvetica Neue"/>
              <a:cs typeface="Helvetica Neue"/>
              <a:sym typeface="Helvetica Neue"/>
            </a:endParaRPr>
          </a:p>
          <a:p>
            <a:pPr indent="-330200" lvl="0" marL="457200" rtl="0" algn="l">
              <a:lnSpc>
                <a:spcPct val="100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Beta testing was scheduled for all RIS Librarians to staff the virtual desk                     (July 27 – August 14, 12 noon – 3 pm)</a:t>
            </a:r>
            <a:endParaRPr sz="1600">
              <a:solidFill>
                <a:schemeClr val="dk1"/>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t/>
            </a:r>
            <a:endParaRPr sz="100">
              <a:solidFill>
                <a:schemeClr val="dk1"/>
              </a:solidFill>
              <a:latin typeface="Helvetica Neue"/>
              <a:ea typeface="Helvetica Neue"/>
              <a:cs typeface="Helvetica Neue"/>
              <a:sym typeface="Helvetica Neue"/>
            </a:endParaRPr>
          </a:p>
          <a:p>
            <a:pPr indent="-330200" lvl="0" marL="457200" rtl="0" algn="l">
              <a:lnSpc>
                <a:spcPct val="100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Encouraged managers and staff from Government Docs, Circulation, LibTech, Interlibrary Loan, and Special Collections, to stop by RAID during the beta-testing to provide real-world scenarios and questions to test </a:t>
            </a:r>
            <a:r>
              <a:rPr lang="en-US" sz="1600">
                <a:solidFill>
                  <a:schemeClr val="dk1"/>
                </a:solidFill>
                <a:latin typeface="Helvetica Neue"/>
                <a:ea typeface="Helvetica Neue"/>
                <a:cs typeface="Helvetica Neue"/>
                <a:sym typeface="Helvetica Neue"/>
              </a:rPr>
              <a:t>system</a:t>
            </a:r>
            <a:r>
              <a:rPr lang="en-US" sz="1600">
                <a:solidFill>
                  <a:schemeClr val="dk1"/>
                </a:solidFill>
                <a:latin typeface="Helvetica Neue"/>
                <a:ea typeface="Helvetica Neue"/>
                <a:cs typeface="Helvetica Neue"/>
                <a:sym typeface="Helvetica Neue"/>
              </a:rPr>
              <a:t> out</a:t>
            </a:r>
            <a:endParaRPr sz="1600">
              <a:solidFill>
                <a:schemeClr val="dk1"/>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457200" rtl="0" algn="l">
              <a:lnSpc>
                <a:spcPct val="200000"/>
              </a:lnSpc>
              <a:spcBef>
                <a:spcPts val="0"/>
              </a:spcBef>
              <a:spcAft>
                <a:spcPts val="0"/>
              </a:spcAft>
              <a:buNone/>
            </a:pPr>
            <a:r>
              <a:t/>
            </a:r>
            <a:endParaRPr sz="100">
              <a:solidFill>
                <a:schemeClr val="dk1"/>
              </a:solidFill>
              <a:latin typeface="Helvetica Neue"/>
              <a:ea typeface="Helvetica Neue"/>
              <a:cs typeface="Helvetica Neue"/>
              <a:sym typeface="Helvetica Neue"/>
            </a:endParaRPr>
          </a:p>
          <a:p>
            <a:pPr indent="-330200" lvl="0" marL="457200" rtl="0" algn="l">
              <a:lnSpc>
                <a:spcPct val="200000"/>
              </a:lnSpc>
              <a:spcBef>
                <a:spcPts val="0"/>
              </a:spcBef>
              <a:spcAft>
                <a:spcPts val="0"/>
              </a:spcAft>
              <a:buClr>
                <a:schemeClr val="dk1"/>
              </a:buClr>
              <a:buSzPts val="1600"/>
              <a:buFont typeface="Helvetica Neue"/>
              <a:buChar char="●"/>
            </a:pPr>
            <a:r>
              <a:rPr lang="en-US" sz="1600">
                <a:solidFill>
                  <a:schemeClr val="dk1"/>
                </a:solidFill>
                <a:latin typeface="Helvetica Neue"/>
                <a:ea typeface="Helvetica Neue"/>
                <a:cs typeface="Helvetica Neue"/>
                <a:sym typeface="Helvetica Neue"/>
              </a:rPr>
              <a:t>Feedback requested from everyone in the library</a:t>
            </a:r>
            <a:endParaRPr sz="16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129925" y="368525"/>
            <a:ext cx="8850300" cy="6180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2600"/>
              <a:t>Additional Considerations Ahead of Implementation</a:t>
            </a:r>
            <a:endParaRPr sz="2600"/>
          </a:p>
        </p:txBody>
      </p:sp>
      <p:sp>
        <p:nvSpPr>
          <p:cNvPr id="189" name="Google Shape;189;p27"/>
          <p:cNvSpPr txBox="1"/>
          <p:nvPr/>
        </p:nvSpPr>
        <p:spPr>
          <a:xfrm>
            <a:off x="374500" y="1092900"/>
            <a:ext cx="8124000" cy="446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b="1" sz="1700">
              <a:solidFill>
                <a:schemeClr val="dk1"/>
              </a:solidFill>
              <a:latin typeface="Helvetica Neue"/>
              <a:ea typeface="Helvetica Neue"/>
              <a:cs typeface="Helvetica Neue"/>
              <a:sym typeface="Helvetica Neue"/>
            </a:endParaRPr>
          </a:p>
        </p:txBody>
      </p:sp>
      <p:sp>
        <p:nvSpPr>
          <p:cNvPr id="190" name="Google Shape;190;p27"/>
          <p:cNvSpPr txBox="1"/>
          <p:nvPr/>
        </p:nvSpPr>
        <p:spPr>
          <a:xfrm>
            <a:off x="295950" y="1429575"/>
            <a:ext cx="8552100" cy="312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Survey of the other 10 State University Libraries in Florida yielded that </a:t>
            </a:r>
            <a:r>
              <a:rPr b="1" lang="en-US">
                <a:solidFill>
                  <a:schemeClr val="dk1"/>
                </a:solidFill>
                <a:latin typeface="Helvetica Neue"/>
                <a:ea typeface="Helvetica Neue"/>
                <a:cs typeface="Helvetica Neue"/>
                <a:sym typeface="Helvetica Neue"/>
              </a:rPr>
              <a:t>NO library in the state was providing this type of service and ALL were providing Ask a Librarian service only via chat, phone, or text </a:t>
            </a:r>
            <a:r>
              <a:rPr lang="en-US">
                <a:solidFill>
                  <a:schemeClr val="dk1"/>
                </a:solidFill>
                <a:latin typeface="Helvetica Neue"/>
                <a:ea typeface="Helvetica Neue"/>
                <a:cs typeface="Helvetica Neue"/>
                <a:sym typeface="Helvetica Neue"/>
              </a:rPr>
              <a:t>as their reference desks were closed to patrons</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a:solidFill>
                  <a:schemeClr val="dk1"/>
                </a:solidFill>
                <a:latin typeface="Helvetica Neue"/>
                <a:ea typeface="Helvetica Neue"/>
                <a:cs typeface="Helvetica Neue"/>
                <a:sym typeface="Helvetica Neue"/>
              </a:rPr>
              <a:t>Email from UCF Associate Vice President and Chief HR Office in August of 2020</a:t>
            </a:r>
            <a:r>
              <a:rPr lang="en-US">
                <a:solidFill>
                  <a:schemeClr val="dk1"/>
                </a:solidFill>
                <a:latin typeface="Helvetica Neue"/>
                <a:ea typeface="Helvetica Neue"/>
                <a:cs typeface="Helvetica Neue"/>
                <a:sym typeface="Helvetica Neue"/>
              </a:rPr>
              <a:t>:</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a:solidFill>
                  <a:schemeClr val="dk1"/>
                </a:solidFill>
                <a:latin typeface="Helvetica Neue"/>
                <a:ea typeface="Helvetica Neue"/>
                <a:cs typeface="Helvetica Neue"/>
                <a:sym typeface="Helvetica Neue"/>
              </a:rPr>
              <a:t>“We must be prepared to handle requests made in person, as well as requests that may require staff to work onsite to fulfill them. To provide these services, all UCF offices need to begin providing an appropriate physical presence during regular business hours.”</a:t>
            </a:r>
            <a:endParaRPr>
              <a:solidFill>
                <a:schemeClr val="dk1"/>
              </a:solidFill>
              <a:latin typeface="Helvetica Neue"/>
              <a:ea typeface="Helvetica Neue"/>
              <a:cs typeface="Helvetica Neue"/>
              <a:sym typeface="Helvetica Neue"/>
            </a:endParaRPr>
          </a:p>
          <a:p>
            <a:pPr indent="0" lvl="0" marL="0" rtl="0" algn="l">
              <a:lnSpc>
                <a:spcPct val="115000"/>
              </a:lnSpc>
              <a:spcBef>
                <a:spcPts val="1800"/>
              </a:spcBef>
              <a:spcAft>
                <a:spcPts val="0"/>
              </a:spcAft>
              <a:buNone/>
            </a:pPr>
            <a:r>
              <a:t/>
            </a:r>
            <a:endParaRPr>
              <a:solidFill>
                <a:schemeClr val="dk1"/>
              </a:solidFill>
              <a:latin typeface="Helvetica Neue"/>
              <a:ea typeface="Helvetica Neue"/>
              <a:cs typeface="Helvetica Neue"/>
              <a:sym typeface="Helvetica Neue"/>
            </a:endParaRPr>
          </a:p>
          <a:p>
            <a:pPr indent="0" lvl="0" marL="0" rtl="0" algn="l">
              <a:lnSpc>
                <a:spcPct val="115000"/>
              </a:lnSpc>
              <a:spcBef>
                <a:spcPts val="1800"/>
              </a:spcBef>
              <a:spcAft>
                <a:spcPts val="0"/>
              </a:spcAft>
              <a:buNone/>
            </a:pPr>
            <a:r>
              <a:t/>
            </a:r>
            <a:endParaRPr sz="160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628650" y="46375"/>
            <a:ext cx="7886700" cy="586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How Tele-Reference Works</a:t>
            </a:r>
            <a:endParaRPr b="1"/>
          </a:p>
        </p:txBody>
      </p:sp>
      <p:sp>
        <p:nvSpPr>
          <p:cNvPr id="197" name="Google Shape;197;p28"/>
          <p:cNvSpPr txBox="1"/>
          <p:nvPr>
            <p:ph idx="2" type="body"/>
          </p:nvPr>
        </p:nvSpPr>
        <p:spPr>
          <a:xfrm>
            <a:off x="4757750" y="674450"/>
            <a:ext cx="4223700" cy="387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300"/>
              <a:t>Staffing</a:t>
            </a:r>
            <a:r>
              <a:rPr lang="en-US" sz="2300"/>
              <a:t>:</a:t>
            </a:r>
            <a:endParaRPr sz="2300"/>
          </a:p>
          <a:p>
            <a:pPr indent="-355600" lvl="0" marL="457200" rtl="0" algn="l">
              <a:lnSpc>
                <a:spcPct val="100000"/>
              </a:lnSpc>
              <a:spcBef>
                <a:spcPts val="0"/>
              </a:spcBef>
              <a:spcAft>
                <a:spcPts val="0"/>
              </a:spcAft>
              <a:buSzPts val="2000"/>
              <a:buChar char="➔"/>
            </a:pPr>
            <a:r>
              <a:rPr lang="en-US" sz="2000"/>
              <a:t>Remote librarian or adjunct librarian</a:t>
            </a:r>
            <a:endParaRPr sz="2000"/>
          </a:p>
          <a:p>
            <a:pPr indent="-355600" lvl="0" marL="457200" rtl="0" algn="l">
              <a:lnSpc>
                <a:spcPct val="100000"/>
              </a:lnSpc>
              <a:spcBef>
                <a:spcPts val="0"/>
              </a:spcBef>
              <a:spcAft>
                <a:spcPts val="0"/>
              </a:spcAft>
              <a:buSzPts val="2000"/>
              <a:buChar char="➔"/>
            </a:pPr>
            <a:r>
              <a:rPr lang="en-US" sz="2000"/>
              <a:t>On-call / in-person librarians    (2 daily)</a:t>
            </a:r>
            <a:endParaRPr sz="2000"/>
          </a:p>
          <a:p>
            <a:pPr indent="-355600" lvl="0" marL="457200" rtl="0" algn="l">
              <a:lnSpc>
                <a:spcPct val="100000"/>
              </a:lnSpc>
              <a:spcBef>
                <a:spcPts val="0"/>
              </a:spcBef>
              <a:spcAft>
                <a:spcPts val="0"/>
              </a:spcAft>
              <a:buSzPts val="2000"/>
              <a:buChar char="➔"/>
            </a:pPr>
            <a:r>
              <a:rPr lang="en-US" sz="2000"/>
              <a:t>1 hr shifts </a:t>
            </a:r>
            <a:r>
              <a:rPr i="1" lang="en-US" sz="1500"/>
              <a:t>(with some 2-3 hour shifts)</a:t>
            </a:r>
            <a:endParaRPr i="1" sz="1500"/>
          </a:p>
          <a:p>
            <a:pPr indent="-355600" lvl="0" marL="457200" rtl="0" algn="l">
              <a:lnSpc>
                <a:spcPct val="100000"/>
              </a:lnSpc>
              <a:spcBef>
                <a:spcPts val="0"/>
              </a:spcBef>
              <a:spcAft>
                <a:spcPts val="0"/>
              </a:spcAft>
              <a:buSzPts val="2000"/>
              <a:buChar char="➔"/>
            </a:pPr>
            <a:r>
              <a:rPr lang="en-US" sz="2000">
                <a:highlight>
                  <a:srgbClr val="FFCA29"/>
                </a:highlight>
              </a:rPr>
              <a:t>NEW Position!</a:t>
            </a:r>
            <a:r>
              <a:rPr lang="en-US" sz="2000"/>
              <a:t> In-person Reference Ambassador</a:t>
            </a:r>
            <a:endParaRPr sz="2000"/>
          </a:p>
          <a:p>
            <a:pPr indent="-336550" lvl="1" marL="914400" rtl="0" algn="l">
              <a:lnSpc>
                <a:spcPct val="100000"/>
              </a:lnSpc>
              <a:spcBef>
                <a:spcPts val="0"/>
              </a:spcBef>
              <a:spcAft>
                <a:spcPts val="0"/>
              </a:spcAft>
              <a:buSzPts val="1700"/>
              <a:buChar char="◆"/>
            </a:pPr>
            <a:r>
              <a:rPr lang="en-US" sz="1700"/>
              <a:t>Helps direct assistance at desk</a:t>
            </a:r>
            <a:endParaRPr sz="1700"/>
          </a:p>
          <a:p>
            <a:pPr indent="-336550" lvl="1" marL="914400" rtl="0" algn="l">
              <a:lnSpc>
                <a:spcPct val="100000"/>
              </a:lnSpc>
              <a:spcBef>
                <a:spcPts val="0"/>
              </a:spcBef>
              <a:spcAft>
                <a:spcPts val="0"/>
              </a:spcAft>
              <a:buSzPts val="1700"/>
              <a:buChar char="◆"/>
            </a:pPr>
            <a:r>
              <a:rPr lang="en-US" sz="1700"/>
              <a:t>Can answer basic directional, informational questions  </a:t>
            </a:r>
            <a:endParaRPr sz="1700"/>
          </a:p>
          <a:p>
            <a:pPr indent="-342900" lvl="1" marL="914400" rtl="0" algn="l">
              <a:lnSpc>
                <a:spcPct val="100000"/>
              </a:lnSpc>
              <a:spcBef>
                <a:spcPts val="0"/>
              </a:spcBef>
              <a:spcAft>
                <a:spcPts val="0"/>
              </a:spcAft>
              <a:buSzPts val="1800"/>
              <a:buChar char="◆"/>
            </a:pPr>
            <a:r>
              <a:rPr lang="en-US" sz="1700"/>
              <a:t>Physically distanced to help ensure safety   </a:t>
            </a:r>
            <a:r>
              <a:rPr lang="en-US"/>
              <a:t>                          </a:t>
            </a:r>
            <a:r>
              <a:rPr i="1" lang="en-US" sz="1200"/>
              <a:t>(also other measures like plexiglass)</a:t>
            </a:r>
            <a:endParaRPr i="1" sz="1200"/>
          </a:p>
          <a:p>
            <a:pPr indent="0" lvl="0" marL="0" rtl="0" algn="l">
              <a:lnSpc>
                <a:spcPct val="100000"/>
              </a:lnSpc>
              <a:spcBef>
                <a:spcPts val="0"/>
              </a:spcBef>
              <a:spcAft>
                <a:spcPts val="0"/>
              </a:spcAft>
              <a:buNone/>
            </a:pPr>
            <a:r>
              <a:t/>
            </a:r>
            <a:endParaRPr sz="2300"/>
          </a:p>
          <a:p>
            <a:pPr indent="0" lvl="0" marL="0" rtl="0" algn="l">
              <a:lnSpc>
                <a:spcPct val="100000"/>
              </a:lnSpc>
              <a:spcBef>
                <a:spcPts val="0"/>
              </a:spcBef>
              <a:spcAft>
                <a:spcPts val="0"/>
              </a:spcAft>
              <a:buNone/>
            </a:pPr>
            <a:r>
              <a:t/>
            </a:r>
            <a:endParaRPr sz="2300"/>
          </a:p>
        </p:txBody>
      </p:sp>
      <p:pic>
        <p:nvPicPr>
          <p:cNvPr id="198" name="Google Shape;198;p28"/>
          <p:cNvPicPr preferRelativeResize="0"/>
          <p:nvPr/>
        </p:nvPicPr>
        <p:blipFill rotWithShape="1">
          <a:blip r:embed="rId3">
            <a:alphaModFix/>
          </a:blip>
          <a:srcRect b="21923" l="25237" r="6827" t="0"/>
          <a:stretch/>
        </p:blipFill>
        <p:spPr>
          <a:xfrm>
            <a:off x="0" y="674438"/>
            <a:ext cx="4658826" cy="4015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