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9144000" cy="6858000"/>
  <p:embeddedFontLst>
    <p:embeddedFont>
      <p:font typeface="Helvetica Neue"/>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HelveticaNeue-regular.fntdata"/><Relationship Id="rId21" Type="http://schemas.openxmlformats.org/officeDocument/2006/relationships/slide" Target="slides/slide16.xml"/><Relationship Id="rId24" Type="http://schemas.openxmlformats.org/officeDocument/2006/relationships/font" Target="fonts/HelveticaNeue-italic.fntdata"/><Relationship Id="rId23"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5"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09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409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409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85504fbd8d_4_15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85504fbd8d_4_151:notes"/>
          <p:cNvSpPr txBox="1"/>
          <p:nvPr>
            <p:ph idx="1" type="body"/>
          </p:nvPr>
        </p:nvSpPr>
        <p:spPr>
          <a:xfrm>
            <a:off x="914400" y="3300412"/>
            <a:ext cx="7315200" cy="27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COVID-19 pandemic rapidly changed the teaching environment and has provided both challenges and opportunities for copyright and licensing support. This lightning talk will reflect on the public health crisis’ impact on online teaching, explore copyright and licensing challenges faced by educators, share examples from the University of Central Florida, and provide best practices and tips for outreach and support for those who facilitate copyright information at their institution. It will also reflect on how the pandemic has provided increased interest in open access materials, including openly licensed works and open educational resources, and it will also highlight solutions, such as Controlled Digital Lending, that support online teaching in new and innovative ways.</a:t>
            </a:r>
            <a:endParaRPr/>
          </a:p>
        </p:txBody>
      </p:sp>
      <p:sp>
        <p:nvSpPr>
          <p:cNvPr id="148" name="Google Shape;148;g85504fbd8d_4_151:notes"/>
          <p:cNvSpPr txBox="1"/>
          <p:nvPr>
            <p:ph idx="12" type="sldNum"/>
          </p:nvPr>
        </p:nvSpPr>
        <p:spPr>
          <a:xfrm>
            <a:off x="5179484" y="6513910"/>
            <a:ext cx="39624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e6183d14b_0_6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de6183d14b_0_6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de6183d14b_0_6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e6183d14b_0_8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de6183d14b_0_8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de6183d14b_0_8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deae9f3add_0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deae9f3add_0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deae9f3add_0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e6183d14b_0_5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de6183d14b_0_5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de6183d14b_0_5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bf90b4e85e_0_9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bf90b4e85e_0_9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bf90b4e85e_0_9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85504fbd8d_4_41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85504fbd8d_4_41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85504fbd8d_4_41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83b6f359aa_0_1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83b6f359aa_0_18:notes"/>
          <p:cNvSpPr/>
          <p:nvPr>
            <p:ph idx="2" type="sldImg"/>
          </p:nvPr>
        </p:nvSpPr>
        <p:spPr>
          <a:xfrm>
            <a:off x="1414463" y="857250"/>
            <a:ext cx="23145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2b7d581a3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2b7d581a3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160" name="Google Shape;160;gc2b7d581a3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eae9f3add_0_5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eae9f3add_0_5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deae9f3add_0_5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eae9f3add_0_2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eae9f3add_0_2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deae9f3add_0_2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eef961b5d_0_27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eef961b5d_0_27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beef961b5d_0_27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eef961b5d_0_29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beef961b5d_0_29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beef961b5d_0_29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de6183d14b_0_2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de6183d14b_0_2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de6183d14b_0_2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e6183d14b_0_4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de6183d14b_0_4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de6183d14b_0_4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e6183d14b_0_4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de6183d14b_0_4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de6183d14b_0_4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1"/>
          <p:cNvSpPr/>
          <p:nvPr>
            <p:ph idx="2" type="pic"/>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9pPr>
          </a:lstStyle>
          <a:p/>
        </p:txBody>
      </p:sp>
      <p:sp>
        <p:nvSpPr>
          <p:cNvPr id="67" name="Google Shape;67;p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8" name="Google Shape;68;p11"/>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9" name="Google Shape;69;p11"/>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0" name="Google Shape;70;p11"/>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2"/>
          <p:cNvSpPr txBox="1"/>
          <p:nvPr>
            <p:ph type="title"/>
          </p:nvPr>
        </p:nvSpPr>
        <p:spPr>
          <a:xfrm rot="5400000">
            <a:off x="5350074" y="1467446"/>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2"/>
          <p:cNvSpPr txBox="1"/>
          <p:nvPr>
            <p:ph idx="1" type="body"/>
          </p:nvPr>
        </p:nvSpPr>
        <p:spPr>
          <a:xfrm rot="5400000">
            <a:off x="1349574" y="-447079"/>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74" name="Google Shape;74;p12"/>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5" name="Google Shape;75;p12"/>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6" name="Google Shape;76;p12"/>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0" name="Shape 80"/>
        <p:cNvGrpSpPr/>
        <p:nvPr/>
      </p:nvGrpSpPr>
      <p:grpSpPr>
        <a:xfrm>
          <a:off x="0" y="0"/>
          <a:ext cx="0" cy="0"/>
          <a:chOff x="0" y="0"/>
          <a:chExt cx="0" cy="0"/>
        </a:xfrm>
      </p:grpSpPr>
      <p:sp>
        <p:nvSpPr>
          <p:cNvPr id="81" name="Google Shape;81;p14"/>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4"/>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750"/>
              </a:spcBef>
              <a:spcAft>
                <a:spcPts val="0"/>
              </a:spcAft>
              <a:buClr>
                <a:schemeClr val="lt1"/>
              </a:buClr>
              <a:buSzPts val="1800"/>
              <a:buNone/>
              <a:defRPr sz="1800"/>
            </a:lvl1pPr>
            <a:lvl2pPr lvl="1" rtl="0" algn="ctr">
              <a:lnSpc>
                <a:spcPct val="90000"/>
              </a:lnSpc>
              <a:spcBef>
                <a:spcPts val="375"/>
              </a:spcBef>
              <a:spcAft>
                <a:spcPts val="0"/>
              </a:spcAft>
              <a:buClr>
                <a:schemeClr val="lt1"/>
              </a:buClr>
              <a:buSzPts val="1500"/>
              <a:buNone/>
              <a:defRPr sz="1500"/>
            </a:lvl2pPr>
            <a:lvl3pPr lvl="2" rtl="0" algn="ctr">
              <a:lnSpc>
                <a:spcPct val="90000"/>
              </a:lnSpc>
              <a:spcBef>
                <a:spcPts val="375"/>
              </a:spcBef>
              <a:spcAft>
                <a:spcPts val="0"/>
              </a:spcAft>
              <a:buClr>
                <a:schemeClr val="lt1"/>
              </a:buClr>
              <a:buSzPts val="1350"/>
              <a:buNone/>
              <a:defRPr sz="1350"/>
            </a:lvl3pPr>
            <a:lvl4pPr lvl="3" rtl="0" algn="ctr">
              <a:lnSpc>
                <a:spcPct val="90000"/>
              </a:lnSpc>
              <a:spcBef>
                <a:spcPts val="375"/>
              </a:spcBef>
              <a:spcAft>
                <a:spcPts val="0"/>
              </a:spcAft>
              <a:buClr>
                <a:schemeClr val="lt1"/>
              </a:buClr>
              <a:buSzPts val="1200"/>
              <a:buNone/>
              <a:defRPr sz="1200"/>
            </a:lvl4pPr>
            <a:lvl5pPr lvl="4" rtl="0" algn="ctr">
              <a:lnSpc>
                <a:spcPct val="90000"/>
              </a:lnSpc>
              <a:spcBef>
                <a:spcPts val="375"/>
              </a:spcBef>
              <a:spcAft>
                <a:spcPts val="0"/>
              </a:spcAft>
              <a:buClr>
                <a:schemeClr val="lt1"/>
              </a:buClr>
              <a:buSzPts val="1200"/>
              <a:buNone/>
              <a:defRPr sz="1200"/>
            </a:lvl5pPr>
            <a:lvl6pPr lvl="5" rtl="0" algn="ctr">
              <a:lnSpc>
                <a:spcPct val="90000"/>
              </a:lnSpc>
              <a:spcBef>
                <a:spcPts val="375"/>
              </a:spcBef>
              <a:spcAft>
                <a:spcPts val="0"/>
              </a:spcAft>
              <a:buClr>
                <a:schemeClr val="lt1"/>
              </a:buClr>
              <a:buSzPts val="1200"/>
              <a:buNone/>
              <a:defRPr sz="1200"/>
            </a:lvl6pPr>
            <a:lvl7pPr lvl="6" rtl="0" algn="ctr">
              <a:lnSpc>
                <a:spcPct val="90000"/>
              </a:lnSpc>
              <a:spcBef>
                <a:spcPts val="375"/>
              </a:spcBef>
              <a:spcAft>
                <a:spcPts val="0"/>
              </a:spcAft>
              <a:buClr>
                <a:schemeClr val="lt1"/>
              </a:buClr>
              <a:buSzPts val="1200"/>
              <a:buNone/>
              <a:defRPr sz="1200"/>
            </a:lvl7pPr>
            <a:lvl8pPr lvl="7" rtl="0" algn="ctr">
              <a:lnSpc>
                <a:spcPct val="90000"/>
              </a:lnSpc>
              <a:spcBef>
                <a:spcPts val="375"/>
              </a:spcBef>
              <a:spcAft>
                <a:spcPts val="0"/>
              </a:spcAft>
              <a:buClr>
                <a:schemeClr val="lt1"/>
              </a:buClr>
              <a:buSzPts val="1200"/>
              <a:buNone/>
              <a:defRPr sz="1200"/>
            </a:lvl8pPr>
            <a:lvl9pPr lvl="8" rtl="0" algn="ctr">
              <a:lnSpc>
                <a:spcPct val="90000"/>
              </a:lnSpc>
              <a:spcBef>
                <a:spcPts val="375"/>
              </a:spcBef>
              <a:spcAft>
                <a:spcPts val="0"/>
              </a:spcAft>
              <a:buClr>
                <a:schemeClr val="lt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3" name="Shape 83"/>
        <p:cNvGrpSpPr/>
        <p:nvPr/>
      </p:nvGrpSpPr>
      <p:grpSpPr>
        <a:xfrm>
          <a:off x="0" y="0"/>
          <a:ext cx="0" cy="0"/>
          <a:chOff x="0" y="0"/>
          <a:chExt cx="0" cy="0"/>
        </a:xfrm>
      </p:grpSpPr>
      <p:sp>
        <p:nvSpPr>
          <p:cNvPr id="84" name="Google Shape;84;p15"/>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86" name="Google Shape;86;p15"/>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7" name="Google Shape;87;p15"/>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15"/>
          <p:cNvSpPr txBox="1"/>
          <p:nvPr>
            <p:ph idx="12" type="sldNum"/>
          </p:nvPr>
        </p:nvSpPr>
        <p:spPr>
          <a:xfrm>
            <a:off x="76912" y="4925990"/>
            <a:ext cx="5517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9" name="Shape 89"/>
        <p:cNvGrpSpPr/>
        <p:nvPr/>
      </p:nvGrpSpPr>
      <p:grpSpPr>
        <a:xfrm>
          <a:off x="0" y="0"/>
          <a:ext cx="0" cy="0"/>
          <a:chOff x="0" y="0"/>
          <a:chExt cx="0" cy="0"/>
        </a:xfrm>
      </p:grpSpPr>
      <p:sp>
        <p:nvSpPr>
          <p:cNvPr id="90" name="Google Shape;90;p16"/>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1" name="Google Shape;91;p16"/>
          <p:cNvSpPr txBox="1"/>
          <p:nvPr/>
        </p:nvSpPr>
        <p:spPr>
          <a:xfrm>
            <a:off x="406581" y="273845"/>
            <a:ext cx="7096500" cy="1072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u="none">
              <a:solidFill>
                <a:schemeClr val="lt1"/>
              </a:solidFill>
              <a:latin typeface="Helvetica Neue"/>
              <a:ea typeface="Helvetica Neue"/>
              <a:cs typeface="Helvetica Neue"/>
              <a:sym typeface="Helvetica Neue"/>
            </a:endParaRPr>
          </a:p>
        </p:txBody>
      </p:sp>
      <p:sp>
        <p:nvSpPr>
          <p:cNvPr id="92" name="Google Shape;92;p16"/>
          <p:cNvSpPr/>
          <p:nvPr>
            <p:ph idx="2" type="chart"/>
          </p:nvPr>
        </p:nvSpPr>
        <p:spPr>
          <a:xfrm>
            <a:off x="406581" y="1454922"/>
            <a:ext cx="8472600" cy="3038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17"/>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5" name="Google Shape;95;p17"/>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6" name="Google Shape;96;p17"/>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 name="Shape 97"/>
        <p:cNvGrpSpPr/>
        <p:nvPr/>
      </p:nvGrpSpPr>
      <p:grpSpPr>
        <a:xfrm>
          <a:off x="0" y="0"/>
          <a:ext cx="0" cy="0"/>
          <a:chOff x="0" y="0"/>
          <a:chExt cx="0" cy="0"/>
        </a:xfrm>
      </p:grpSpPr>
      <p:sp>
        <p:nvSpPr>
          <p:cNvPr id="98" name="Google Shape;98;p18"/>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p18"/>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100" name="Google Shape;100;p18"/>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1" name="Google Shape;101;p18"/>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2" name="Google Shape;102;p18"/>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19"/>
          <p:cNvSpPr txBox="1"/>
          <p:nvPr>
            <p:ph type="title"/>
          </p:nvPr>
        </p:nvSpPr>
        <p:spPr>
          <a:xfrm>
            <a:off x="623888" y="1282305"/>
            <a:ext cx="7886700" cy="21396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19"/>
          <p:cNvSpPr txBox="1"/>
          <p:nvPr>
            <p:ph idx="1" type="body"/>
          </p:nvPr>
        </p:nvSpPr>
        <p:spPr>
          <a:xfrm>
            <a:off x="623888" y="3442099"/>
            <a:ext cx="7886700" cy="1125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lt1"/>
              </a:buClr>
              <a:buSzPts val="1800"/>
              <a:buNone/>
              <a:defRPr sz="1800">
                <a:solidFill>
                  <a:schemeClr val="lt1"/>
                </a:solidFill>
              </a:defRPr>
            </a:lvl1pPr>
            <a:lvl2pPr indent="-228600" lvl="1" marL="914400" rtl="0" algn="l">
              <a:lnSpc>
                <a:spcPct val="90000"/>
              </a:lnSpc>
              <a:spcBef>
                <a:spcPts val="375"/>
              </a:spcBef>
              <a:spcAft>
                <a:spcPts val="0"/>
              </a:spcAft>
              <a:buClr>
                <a:schemeClr val="lt1"/>
              </a:buClr>
              <a:buSzPts val="1500"/>
              <a:buNone/>
              <a:defRPr sz="1500">
                <a:solidFill>
                  <a:schemeClr val="lt1"/>
                </a:solidFill>
              </a:defRPr>
            </a:lvl2pPr>
            <a:lvl3pPr indent="-228600" lvl="2" marL="1371600" rtl="0" algn="l">
              <a:lnSpc>
                <a:spcPct val="90000"/>
              </a:lnSpc>
              <a:spcBef>
                <a:spcPts val="375"/>
              </a:spcBef>
              <a:spcAft>
                <a:spcPts val="0"/>
              </a:spcAft>
              <a:buClr>
                <a:schemeClr val="lt1"/>
              </a:buClr>
              <a:buSzPts val="1350"/>
              <a:buNone/>
              <a:defRPr sz="1350">
                <a:solidFill>
                  <a:schemeClr val="lt1"/>
                </a:solidFill>
              </a:defRPr>
            </a:lvl3pPr>
            <a:lvl4pPr indent="-228600" lvl="3" marL="1828800" rtl="0" algn="l">
              <a:lnSpc>
                <a:spcPct val="90000"/>
              </a:lnSpc>
              <a:spcBef>
                <a:spcPts val="375"/>
              </a:spcBef>
              <a:spcAft>
                <a:spcPts val="0"/>
              </a:spcAft>
              <a:buClr>
                <a:schemeClr val="lt1"/>
              </a:buClr>
              <a:buSzPts val="1200"/>
              <a:buNone/>
              <a:defRPr sz="1200">
                <a:solidFill>
                  <a:schemeClr val="lt1"/>
                </a:solidFill>
              </a:defRPr>
            </a:lvl4pPr>
            <a:lvl5pPr indent="-228600" lvl="4" marL="2286000" rtl="0" algn="l">
              <a:lnSpc>
                <a:spcPct val="90000"/>
              </a:lnSpc>
              <a:spcBef>
                <a:spcPts val="375"/>
              </a:spcBef>
              <a:spcAft>
                <a:spcPts val="0"/>
              </a:spcAft>
              <a:buClr>
                <a:schemeClr val="lt1"/>
              </a:buClr>
              <a:buSzPts val="1200"/>
              <a:buNone/>
              <a:defRPr sz="1200">
                <a:solidFill>
                  <a:schemeClr val="lt1"/>
                </a:solidFill>
              </a:defRPr>
            </a:lvl5pPr>
            <a:lvl6pPr indent="-228600" lvl="5" marL="2743200" rtl="0" algn="l">
              <a:lnSpc>
                <a:spcPct val="90000"/>
              </a:lnSpc>
              <a:spcBef>
                <a:spcPts val="375"/>
              </a:spcBef>
              <a:spcAft>
                <a:spcPts val="0"/>
              </a:spcAft>
              <a:buClr>
                <a:schemeClr val="lt1"/>
              </a:buClr>
              <a:buSzPts val="1200"/>
              <a:buNone/>
              <a:defRPr sz="1200">
                <a:solidFill>
                  <a:schemeClr val="lt1"/>
                </a:solidFill>
              </a:defRPr>
            </a:lvl6pPr>
            <a:lvl7pPr indent="-228600" lvl="6" marL="3200400" rtl="0" algn="l">
              <a:lnSpc>
                <a:spcPct val="90000"/>
              </a:lnSpc>
              <a:spcBef>
                <a:spcPts val="375"/>
              </a:spcBef>
              <a:spcAft>
                <a:spcPts val="0"/>
              </a:spcAft>
              <a:buClr>
                <a:schemeClr val="lt1"/>
              </a:buClr>
              <a:buSzPts val="1200"/>
              <a:buNone/>
              <a:defRPr sz="1200">
                <a:solidFill>
                  <a:schemeClr val="lt1"/>
                </a:solidFill>
              </a:defRPr>
            </a:lvl7pPr>
            <a:lvl8pPr indent="-228600" lvl="7" marL="3657600" rtl="0" algn="l">
              <a:lnSpc>
                <a:spcPct val="90000"/>
              </a:lnSpc>
              <a:spcBef>
                <a:spcPts val="375"/>
              </a:spcBef>
              <a:spcAft>
                <a:spcPts val="0"/>
              </a:spcAft>
              <a:buClr>
                <a:schemeClr val="lt1"/>
              </a:buClr>
              <a:buSzPts val="1200"/>
              <a:buNone/>
              <a:defRPr sz="1200">
                <a:solidFill>
                  <a:schemeClr val="lt1"/>
                </a:solidFill>
              </a:defRPr>
            </a:lvl8pPr>
            <a:lvl9pPr indent="-228600" lvl="8" marL="4114800" rtl="0" algn="l">
              <a:lnSpc>
                <a:spcPct val="90000"/>
              </a:lnSpc>
              <a:spcBef>
                <a:spcPts val="375"/>
              </a:spcBef>
              <a:spcAft>
                <a:spcPts val="0"/>
              </a:spcAft>
              <a:buClr>
                <a:schemeClr val="lt1"/>
              </a:buClr>
              <a:buSzPts val="1200"/>
              <a:buNone/>
              <a:defRPr sz="1200">
                <a:solidFill>
                  <a:schemeClr val="lt1"/>
                </a:solidFill>
              </a:defRPr>
            </a:lvl9pPr>
          </a:lstStyle>
          <a:p/>
        </p:txBody>
      </p:sp>
      <p:sp>
        <p:nvSpPr>
          <p:cNvPr id="106" name="Google Shape;106;p19"/>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7" name="Google Shape;107;p19"/>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8" name="Google Shape;108;p19"/>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20"/>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20"/>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112" name="Google Shape;112;p20"/>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113" name="Google Shape;113;p20"/>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14" name="Google Shape;114;p20"/>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15" name="Google Shape;115;p20"/>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21"/>
          <p:cNvSpPr txBox="1"/>
          <p:nvPr>
            <p:ph type="title"/>
          </p:nvPr>
        </p:nvSpPr>
        <p:spPr>
          <a:xfrm>
            <a:off x="629841" y="273845"/>
            <a:ext cx="7886700" cy="9942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8" name="Google Shape;118;p21"/>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lt1"/>
              </a:buClr>
              <a:buSzPts val="1800"/>
              <a:buNone/>
              <a:defRPr b="1" sz="1800"/>
            </a:lvl1pPr>
            <a:lvl2pPr indent="-228600" lvl="1" marL="914400" rtl="0" algn="l">
              <a:lnSpc>
                <a:spcPct val="90000"/>
              </a:lnSpc>
              <a:spcBef>
                <a:spcPts val="375"/>
              </a:spcBef>
              <a:spcAft>
                <a:spcPts val="0"/>
              </a:spcAft>
              <a:buClr>
                <a:schemeClr val="lt1"/>
              </a:buClr>
              <a:buSzPts val="1500"/>
              <a:buNone/>
              <a:defRPr b="1" sz="1500"/>
            </a:lvl2pPr>
            <a:lvl3pPr indent="-228600" lvl="2" marL="1371600" rtl="0" algn="l">
              <a:lnSpc>
                <a:spcPct val="90000"/>
              </a:lnSpc>
              <a:spcBef>
                <a:spcPts val="375"/>
              </a:spcBef>
              <a:spcAft>
                <a:spcPts val="0"/>
              </a:spcAft>
              <a:buClr>
                <a:schemeClr val="lt1"/>
              </a:buClr>
              <a:buSzPts val="1350"/>
              <a:buNone/>
              <a:defRPr b="1" sz="1350"/>
            </a:lvl3pPr>
            <a:lvl4pPr indent="-228600" lvl="3" marL="1828800" rtl="0" algn="l">
              <a:lnSpc>
                <a:spcPct val="90000"/>
              </a:lnSpc>
              <a:spcBef>
                <a:spcPts val="375"/>
              </a:spcBef>
              <a:spcAft>
                <a:spcPts val="0"/>
              </a:spcAft>
              <a:buClr>
                <a:schemeClr val="lt1"/>
              </a:buClr>
              <a:buSzPts val="1200"/>
              <a:buNone/>
              <a:defRPr b="1" sz="1200"/>
            </a:lvl4pPr>
            <a:lvl5pPr indent="-228600" lvl="4" marL="2286000" rtl="0" algn="l">
              <a:lnSpc>
                <a:spcPct val="90000"/>
              </a:lnSpc>
              <a:spcBef>
                <a:spcPts val="375"/>
              </a:spcBef>
              <a:spcAft>
                <a:spcPts val="0"/>
              </a:spcAft>
              <a:buClr>
                <a:schemeClr val="lt1"/>
              </a:buClr>
              <a:buSzPts val="1200"/>
              <a:buNone/>
              <a:defRPr b="1" sz="1200"/>
            </a:lvl5pPr>
            <a:lvl6pPr indent="-228600" lvl="5" marL="2743200" rtl="0" algn="l">
              <a:lnSpc>
                <a:spcPct val="90000"/>
              </a:lnSpc>
              <a:spcBef>
                <a:spcPts val="375"/>
              </a:spcBef>
              <a:spcAft>
                <a:spcPts val="0"/>
              </a:spcAft>
              <a:buClr>
                <a:schemeClr val="lt1"/>
              </a:buClr>
              <a:buSzPts val="1200"/>
              <a:buNone/>
              <a:defRPr b="1" sz="1200"/>
            </a:lvl6pPr>
            <a:lvl7pPr indent="-228600" lvl="6" marL="3200400" rtl="0" algn="l">
              <a:lnSpc>
                <a:spcPct val="90000"/>
              </a:lnSpc>
              <a:spcBef>
                <a:spcPts val="375"/>
              </a:spcBef>
              <a:spcAft>
                <a:spcPts val="0"/>
              </a:spcAft>
              <a:buClr>
                <a:schemeClr val="lt1"/>
              </a:buClr>
              <a:buSzPts val="1200"/>
              <a:buNone/>
              <a:defRPr b="1" sz="1200"/>
            </a:lvl7pPr>
            <a:lvl8pPr indent="-228600" lvl="7" marL="3657600" rtl="0" algn="l">
              <a:lnSpc>
                <a:spcPct val="90000"/>
              </a:lnSpc>
              <a:spcBef>
                <a:spcPts val="375"/>
              </a:spcBef>
              <a:spcAft>
                <a:spcPts val="0"/>
              </a:spcAft>
              <a:buClr>
                <a:schemeClr val="lt1"/>
              </a:buClr>
              <a:buSzPts val="1200"/>
              <a:buNone/>
              <a:defRPr b="1" sz="1200"/>
            </a:lvl8pPr>
            <a:lvl9pPr indent="-228600" lvl="8" marL="4114800" rtl="0" algn="l">
              <a:lnSpc>
                <a:spcPct val="90000"/>
              </a:lnSpc>
              <a:spcBef>
                <a:spcPts val="375"/>
              </a:spcBef>
              <a:spcAft>
                <a:spcPts val="0"/>
              </a:spcAft>
              <a:buClr>
                <a:schemeClr val="lt1"/>
              </a:buClr>
              <a:buSzPts val="1200"/>
              <a:buNone/>
              <a:defRPr b="1" sz="1200"/>
            </a:lvl9pPr>
          </a:lstStyle>
          <a:p/>
        </p:txBody>
      </p:sp>
      <p:sp>
        <p:nvSpPr>
          <p:cNvPr id="119" name="Google Shape;119;p21"/>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120" name="Google Shape;120;p21"/>
          <p:cNvSpPr txBox="1"/>
          <p:nvPr>
            <p:ph idx="3" type="body"/>
          </p:nvPr>
        </p:nvSpPr>
        <p:spPr>
          <a:xfrm>
            <a:off x="4629151" y="1260872"/>
            <a:ext cx="3887400" cy="6180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750"/>
              </a:spcBef>
              <a:spcAft>
                <a:spcPts val="0"/>
              </a:spcAft>
              <a:buClr>
                <a:schemeClr val="lt1"/>
              </a:buClr>
              <a:buSzPts val="1800"/>
              <a:buNone/>
              <a:defRPr b="1" sz="1800"/>
            </a:lvl1pPr>
            <a:lvl2pPr indent="-228600" lvl="1" marL="914400" rtl="0" algn="l">
              <a:lnSpc>
                <a:spcPct val="90000"/>
              </a:lnSpc>
              <a:spcBef>
                <a:spcPts val="375"/>
              </a:spcBef>
              <a:spcAft>
                <a:spcPts val="0"/>
              </a:spcAft>
              <a:buClr>
                <a:schemeClr val="lt1"/>
              </a:buClr>
              <a:buSzPts val="1500"/>
              <a:buNone/>
              <a:defRPr b="1" sz="1500"/>
            </a:lvl2pPr>
            <a:lvl3pPr indent="-228600" lvl="2" marL="1371600" rtl="0" algn="l">
              <a:lnSpc>
                <a:spcPct val="90000"/>
              </a:lnSpc>
              <a:spcBef>
                <a:spcPts val="375"/>
              </a:spcBef>
              <a:spcAft>
                <a:spcPts val="0"/>
              </a:spcAft>
              <a:buClr>
                <a:schemeClr val="lt1"/>
              </a:buClr>
              <a:buSzPts val="1350"/>
              <a:buNone/>
              <a:defRPr b="1" sz="1350"/>
            </a:lvl3pPr>
            <a:lvl4pPr indent="-228600" lvl="3" marL="1828800" rtl="0" algn="l">
              <a:lnSpc>
                <a:spcPct val="90000"/>
              </a:lnSpc>
              <a:spcBef>
                <a:spcPts val="375"/>
              </a:spcBef>
              <a:spcAft>
                <a:spcPts val="0"/>
              </a:spcAft>
              <a:buClr>
                <a:schemeClr val="lt1"/>
              </a:buClr>
              <a:buSzPts val="1200"/>
              <a:buNone/>
              <a:defRPr b="1" sz="1200"/>
            </a:lvl4pPr>
            <a:lvl5pPr indent="-228600" lvl="4" marL="2286000" rtl="0" algn="l">
              <a:lnSpc>
                <a:spcPct val="90000"/>
              </a:lnSpc>
              <a:spcBef>
                <a:spcPts val="375"/>
              </a:spcBef>
              <a:spcAft>
                <a:spcPts val="0"/>
              </a:spcAft>
              <a:buClr>
                <a:schemeClr val="lt1"/>
              </a:buClr>
              <a:buSzPts val="1200"/>
              <a:buNone/>
              <a:defRPr b="1" sz="1200"/>
            </a:lvl5pPr>
            <a:lvl6pPr indent="-228600" lvl="5" marL="2743200" rtl="0" algn="l">
              <a:lnSpc>
                <a:spcPct val="90000"/>
              </a:lnSpc>
              <a:spcBef>
                <a:spcPts val="375"/>
              </a:spcBef>
              <a:spcAft>
                <a:spcPts val="0"/>
              </a:spcAft>
              <a:buClr>
                <a:schemeClr val="lt1"/>
              </a:buClr>
              <a:buSzPts val="1200"/>
              <a:buNone/>
              <a:defRPr b="1" sz="1200"/>
            </a:lvl6pPr>
            <a:lvl7pPr indent="-228600" lvl="6" marL="3200400" rtl="0" algn="l">
              <a:lnSpc>
                <a:spcPct val="90000"/>
              </a:lnSpc>
              <a:spcBef>
                <a:spcPts val="375"/>
              </a:spcBef>
              <a:spcAft>
                <a:spcPts val="0"/>
              </a:spcAft>
              <a:buClr>
                <a:schemeClr val="lt1"/>
              </a:buClr>
              <a:buSzPts val="1200"/>
              <a:buNone/>
              <a:defRPr b="1" sz="1200"/>
            </a:lvl7pPr>
            <a:lvl8pPr indent="-228600" lvl="7" marL="3657600" rtl="0" algn="l">
              <a:lnSpc>
                <a:spcPct val="90000"/>
              </a:lnSpc>
              <a:spcBef>
                <a:spcPts val="375"/>
              </a:spcBef>
              <a:spcAft>
                <a:spcPts val="0"/>
              </a:spcAft>
              <a:buClr>
                <a:schemeClr val="lt1"/>
              </a:buClr>
              <a:buSzPts val="1200"/>
              <a:buNone/>
              <a:defRPr b="1" sz="1200"/>
            </a:lvl8pPr>
            <a:lvl9pPr indent="-228600" lvl="8" marL="4114800" rtl="0" algn="l">
              <a:lnSpc>
                <a:spcPct val="90000"/>
              </a:lnSpc>
              <a:spcBef>
                <a:spcPts val="375"/>
              </a:spcBef>
              <a:spcAft>
                <a:spcPts val="0"/>
              </a:spcAft>
              <a:buClr>
                <a:schemeClr val="lt1"/>
              </a:buClr>
              <a:buSzPts val="1200"/>
              <a:buNone/>
              <a:defRPr b="1" sz="1200"/>
            </a:lvl9pPr>
          </a:lstStyle>
          <a:p/>
        </p:txBody>
      </p:sp>
      <p:sp>
        <p:nvSpPr>
          <p:cNvPr id="121" name="Google Shape;121;p21"/>
          <p:cNvSpPr txBox="1"/>
          <p:nvPr>
            <p:ph idx="4" type="body"/>
          </p:nvPr>
        </p:nvSpPr>
        <p:spPr>
          <a:xfrm>
            <a:off x="4629151" y="1878806"/>
            <a:ext cx="3887400" cy="2763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122" name="Google Shape;122;p21"/>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3" name="Google Shape;123;p21"/>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4" name="Google Shape;124;p21"/>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8" name="Google Shape;18;p3"/>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9" name="Google Shape;19;p3"/>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0" name="Google Shape;20;p3"/>
          <p:cNvSpPr txBox="1"/>
          <p:nvPr>
            <p:ph idx="12" type="sldNum"/>
          </p:nvPr>
        </p:nvSpPr>
        <p:spPr>
          <a:xfrm>
            <a:off x="76912" y="4925990"/>
            <a:ext cx="551738"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5" name="Shape 125"/>
        <p:cNvGrpSpPr/>
        <p:nvPr/>
      </p:nvGrpSpPr>
      <p:grpSpPr>
        <a:xfrm>
          <a:off x="0" y="0"/>
          <a:ext cx="0" cy="0"/>
          <a:chOff x="0" y="0"/>
          <a:chExt cx="0" cy="0"/>
        </a:xfrm>
      </p:grpSpPr>
      <p:sp>
        <p:nvSpPr>
          <p:cNvPr id="126" name="Google Shape;126;p22"/>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2400"/>
              <a:buFont typeface="Helvetica Neue"/>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7" name="Google Shape;127;p22"/>
          <p:cNvSpPr txBox="1"/>
          <p:nvPr>
            <p:ph idx="1" type="body"/>
          </p:nvPr>
        </p:nvSpPr>
        <p:spPr>
          <a:xfrm>
            <a:off x="3887391" y="740570"/>
            <a:ext cx="4629300" cy="3655200"/>
          </a:xfrm>
          <a:prstGeom prst="rect">
            <a:avLst/>
          </a:prstGeom>
          <a:noFill/>
          <a:ln>
            <a:noFill/>
          </a:ln>
        </p:spPr>
        <p:txBody>
          <a:bodyPr anchorCtr="0" anchor="t" bIns="45700" lIns="91425" spcFirstLastPara="1" rIns="91425" wrap="square" tIns="45700">
            <a:noAutofit/>
          </a:bodyPr>
          <a:lstStyle>
            <a:lvl1pPr indent="-381000" lvl="0" marL="457200" rtl="0" algn="l">
              <a:lnSpc>
                <a:spcPct val="90000"/>
              </a:lnSpc>
              <a:spcBef>
                <a:spcPts val="750"/>
              </a:spcBef>
              <a:spcAft>
                <a:spcPts val="0"/>
              </a:spcAft>
              <a:buClr>
                <a:schemeClr val="lt1"/>
              </a:buClr>
              <a:buSzPts val="2400"/>
              <a:buChar char="•"/>
              <a:defRPr sz="2400"/>
            </a:lvl1pPr>
            <a:lvl2pPr indent="-361950" lvl="1" marL="914400" rtl="0" algn="l">
              <a:lnSpc>
                <a:spcPct val="90000"/>
              </a:lnSpc>
              <a:spcBef>
                <a:spcPts val="375"/>
              </a:spcBef>
              <a:spcAft>
                <a:spcPts val="0"/>
              </a:spcAft>
              <a:buClr>
                <a:schemeClr val="lt1"/>
              </a:buClr>
              <a:buSzPts val="2100"/>
              <a:buChar char="•"/>
              <a:defRPr sz="2100"/>
            </a:lvl2pPr>
            <a:lvl3pPr indent="-342900" lvl="2" marL="1371600" rtl="0" algn="l">
              <a:lnSpc>
                <a:spcPct val="90000"/>
              </a:lnSpc>
              <a:spcBef>
                <a:spcPts val="375"/>
              </a:spcBef>
              <a:spcAft>
                <a:spcPts val="0"/>
              </a:spcAft>
              <a:buClr>
                <a:schemeClr val="lt1"/>
              </a:buClr>
              <a:buSzPts val="1800"/>
              <a:buChar char="•"/>
              <a:defRPr sz="1800"/>
            </a:lvl3pPr>
            <a:lvl4pPr indent="-323850" lvl="3" marL="1828800" rtl="0" algn="l">
              <a:lnSpc>
                <a:spcPct val="90000"/>
              </a:lnSpc>
              <a:spcBef>
                <a:spcPts val="375"/>
              </a:spcBef>
              <a:spcAft>
                <a:spcPts val="0"/>
              </a:spcAft>
              <a:buClr>
                <a:schemeClr val="lt1"/>
              </a:buClr>
              <a:buSzPts val="1500"/>
              <a:buChar char="•"/>
              <a:defRPr sz="1500"/>
            </a:lvl4pPr>
            <a:lvl5pPr indent="-323850" lvl="4" marL="2286000" rtl="0" algn="l">
              <a:lnSpc>
                <a:spcPct val="90000"/>
              </a:lnSpc>
              <a:spcBef>
                <a:spcPts val="375"/>
              </a:spcBef>
              <a:spcAft>
                <a:spcPts val="0"/>
              </a:spcAft>
              <a:buClr>
                <a:schemeClr val="lt1"/>
              </a:buClr>
              <a:buSzPts val="1500"/>
              <a:buChar char="•"/>
              <a:defRPr sz="1500"/>
            </a:lvl5pPr>
            <a:lvl6pPr indent="-323850" lvl="5" marL="2743200" rtl="0" algn="l">
              <a:lnSpc>
                <a:spcPct val="90000"/>
              </a:lnSpc>
              <a:spcBef>
                <a:spcPts val="375"/>
              </a:spcBef>
              <a:spcAft>
                <a:spcPts val="0"/>
              </a:spcAft>
              <a:buClr>
                <a:schemeClr val="lt1"/>
              </a:buClr>
              <a:buSzPts val="1500"/>
              <a:buChar char="•"/>
              <a:defRPr sz="1500"/>
            </a:lvl6pPr>
            <a:lvl7pPr indent="-323850" lvl="6" marL="3200400" rtl="0" algn="l">
              <a:lnSpc>
                <a:spcPct val="90000"/>
              </a:lnSpc>
              <a:spcBef>
                <a:spcPts val="375"/>
              </a:spcBef>
              <a:spcAft>
                <a:spcPts val="0"/>
              </a:spcAft>
              <a:buClr>
                <a:schemeClr val="lt1"/>
              </a:buClr>
              <a:buSzPts val="1500"/>
              <a:buChar char="•"/>
              <a:defRPr sz="1500"/>
            </a:lvl7pPr>
            <a:lvl8pPr indent="-323850" lvl="7" marL="3657600" rtl="0" algn="l">
              <a:lnSpc>
                <a:spcPct val="90000"/>
              </a:lnSpc>
              <a:spcBef>
                <a:spcPts val="375"/>
              </a:spcBef>
              <a:spcAft>
                <a:spcPts val="0"/>
              </a:spcAft>
              <a:buClr>
                <a:schemeClr val="lt1"/>
              </a:buClr>
              <a:buSzPts val="1500"/>
              <a:buChar char="•"/>
              <a:defRPr sz="1500"/>
            </a:lvl8pPr>
            <a:lvl9pPr indent="-323850" lvl="8" marL="4114800" rtl="0" algn="l">
              <a:lnSpc>
                <a:spcPct val="90000"/>
              </a:lnSpc>
              <a:spcBef>
                <a:spcPts val="375"/>
              </a:spcBef>
              <a:spcAft>
                <a:spcPts val="0"/>
              </a:spcAft>
              <a:buClr>
                <a:schemeClr val="lt1"/>
              </a:buClr>
              <a:buSzPts val="1500"/>
              <a:buChar char="•"/>
              <a:defRPr sz="1500"/>
            </a:lvl9pPr>
          </a:lstStyle>
          <a:p/>
        </p:txBody>
      </p:sp>
      <p:sp>
        <p:nvSpPr>
          <p:cNvPr id="128" name="Google Shape;128;p22"/>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lt1"/>
              </a:buClr>
              <a:buSzPts val="1200"/>
              <a:buNone/>
              <a:defRPr sz="1200"/>
            </a:lvl1pPr>
            <a:lvl2pPr indent="-228600" lvl="1" marL="914400" rtl="0" algn="l">
              <a:lnSpc>
                <a:spcPct val="90000"/>
              </a:lnSpc>
              <a:spcBef>
                <a:spcPts val="375"/>
              </a:spcBef>
              <a:spcAft>
                <a:spcPts val="0"/>
              </a:spcAft>
              <a:buClr>
                <a:schemeClr val="lt1"/>
              </a:buClr>
              <a:buSzPts val="1050"/>
              <a:buNone/>
              <a:defRPr sz="1050"/>
            </a:lvl2pPr>
            <a:lvl3pPr indent="-228600" lvl="2" marL="1371600" rtl="0" algn="l">
              <a:lnSpc>
                <a:spcPct val="90000"/>
              </a:lnSpc>
              <a:spcBef>
                <a:spcPts val="375"/>
              </a:spcBef>
              <a:spcAft>
                <a:spcPts val="0"/>
              </a:spcAft>
              <a:buClr>
                <a:schemeClr val="lt1"/>
              </a:buClr>
              <a:buSzPts val="900"/>
              <a:buNone/>
              <a:defRPr sz="900"/>
            </a:lvl3pPr>
            <a:lvl4pPr indent="-228600" lvl="3" marL="1828800" rtl="0" algn="l">
              <a:lnSpc>
                <a:spcPct val="90000"/>
              </a:lnSpc>
              <a:spcBef>
                <a:spcPts val="375"/>
              </a:spcBef>
              <a:spcAft>
                <a:spcPts val="0"/>
              </a:spcAft>
              <a:buClr>
                <a:schemeClr val="lt1"/>
              </a:buClr>
              <a:buSzPts val="750"/>
              <a:buNone/>
              <a:defRPr sz="750"/>
            </a:lvl4pPr>
            <a:lvl5pPr indent="-228600" lvl="4" marL="2286000" rtl="0" algn="l">
              <a:lnSpc>
                <a:spcPct val="90000"/>
              </a:lnSpc>
              <a:spcBef>
                <a:spcPts val="375"/>
              </a:spcBef>
              <a:spcAft>
                <a:spcPts val="0"/>
              </a:spcAft>
              <a:buClr>
                <a:schemeClr val="lt1"/>
              </a:buClr>
              <a:buSzPts val="750"/>
              <a:buNone/>
              <a:defRPr sz="750"/>
            </a:lvl5pPr>
            <a:lvl6pPr indent="-228600" lvl="5" marL="2743200" rtl="0" algn="l">
              <a:lnSpc>
                <a:spcPct val="90000"/>
              </a:lnSpc>
              <a:spcBef>
                <a:spcPts val="375"/>
              </a:spcBef>
              <a:spcAft>
                <a:spcPts val="0"/>
              </a:spcAft>
              <a:buClr>
                <a:schemeClr val="lt1"/>
              </a:buClr>
              <a:buSzPts val="750"/>
              <a:buNone/>
              <a:defRPr sz="750"/>
            </a:lvl6pPr>
            <a:lvl7pPr indent="-228600" lvl="6" marL="3200400" rtl="0" algn="l">
              <a:lnSpc>
                <a:spcPct val="90000"/>
              </a:lnSpc>
              <a:spcBef>
                <a:spcPts val="375"/>
              </a:spcBef>
              <a:spcAft>
                <a:spcPts val="0"/>
              </a:spcAft>
              <a:buClr>
                <a:schemeClr val="lt1"/>
              </a:buClr>
              <a:buSzPts val="750"/>
              <a:buNone/>
              <a:defRPr sz="750"/>
            </a:lvl7pPr>
            <a:lvl8pPr indent="-228600" lvl="7" marL="3657600" rtl="0" algn="l">
              <a:lnSpc>
                <a:spcPct val="90000"/>
              </a:lnSpc>
              <a:spcBef>
                <a:spcPts val="375"/>
              </a:spcBef>
              <a:spcAft>
                <a:spcPts val="0"/>
              </a:spcAft>
              <a:buClr>
                <a:schemeClr val="lt1"/>
              </a:buClr>
              <a:buSzPts val="750"/>
              <a:buNone/>
              <a:defRPr sz="750"/>
            </a:lvl8pPr>
            <a:lvl9pPr indent="-228600" lvl="8" marL="4114800" rtl="0" algn="l">
              <a:lnSpc>
                <a:spcPct val="90000"/>
              </a:lnSpc>
              <a:spcBef>
                <a:spcPts val="375"/>
              </a:spcBef>
              <a:spcAft>
                <a:spcPts val="0"/>
              </a:spcAft>
              <a:buClr>
                <a:schemeClr val="lt1"/>
              </a:buClr>
              <a:buSzPts val="750"/>
              <a:buNone/>
              <a:defRPr sz="750"/>
            </a:lvl9pPr>
          </a:lstStyle>
          <a:p/>
        </p:txBody>
      </p:sp>
      <p:sp>
        <p:nvSpPr>
          <p:cNvPr id="129" name="Google Shape;129;p22"/>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0" name="Google Shape;130;p22"/>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1" name="Google Shape;131;p22"/>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2" name="Shape 132"/>
        <p:cNvGrpSpPr/>
        <p:nvPr/>
      </p:nvGrpSpPr>
      <p:grpSpPr>
        <a:xfrm>
          <a:off x="0" y="0"/>
          <a:ext cx="0" cy="0"/>
          <a:chOff x="0" y="0"/>
          <a:chExt cx="0" cy="0"/>
        </a:xfrm>
      </p:grpSpPr>
      <p:sp>
        <p:nvSpPr>
          <p:cNvPr id="133" name="Google Shape;133;p23"/>
          <p:cNvSpPr txBox="1"/>
          <p:nvPr>
            <p:ph type="title"/>
          </p:nvPr>
        </p:nvSpPr>
        <p:spPr>
          <a:xfrm>
            <a:off x="629841" y="342900"/>
            <a:ext cx="2949300" cy="1200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2400"/>
              <a:buFont typeface="Helvetica Neue"/>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4" name="Google Shape;134;p23"/>
          <p:cNvSpPr/>
          <p:nvPr>
            <p:ph idx="2" type="pic"/>
          </p:nvPr>
        </p:nvSpPr>
        <p:spPr>
          <a:xfrm>
            <a:off x="3887391" y="740570"/>
            <a:ext cx="4629300" cy="3655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9pPr>
          </a:lstStyle>
          <a:p/>
        </p:txBody>
      </p:sp>
      <p:sp>
        <p:nvSpPr>
          <p:cNvPr id="135" name="Google Shape;135;p23"/>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750"/>
              </a:spcBef>
              <a:spcAft>
                <a:spcPts val="0"/>
              </a:spcAft>
              <a:buClr>
                <a:schemeClr val="lt1"/>
              </a:buClr>
              <a:buSzPts val="1200"/>
              <a:buNone/>
              <a:defRPr sz="1200"/>
            </a:lvl1pPr>
            <a:lvl2pPr indent="-228600" lvl="1" marL="914400" rtl="0" algn="l">
              <a:lnSpc>
                <a:spcPct val="90000"/>
              </a:lnSpc>
              <a:spcBef>
                <a:spcPts val="375"/>
              </a:spcBef>
              <a:spcAft>
                <a:spcPts val="0"/>
              </a:spcAft>
              <a:buClr>
                <a:schemeClr val="lt1"/>
              </a:buClr>
              <a:buSzPts val="1050"/>
              <a:buNone/>
              <a:defRPr sz="1050"/>
            </a:lvl2pPr>
            <a:lvl3pPr indent="-228600" lvl="2" marL="1371600" rtl="0" algn="l">
              <a:lnSpc>
                <a:spcPct val="90000"/>
              </a:lnSpc>
              <a:spcBef>
                <a:spcPts val="375"/>
              </a:spcBef>
              <a:spcAft>
                <a:spcPts val="0"/>
              </a:spcAft>
              <a:buClr>
                <a:schemeClr val="lt1"/>
              </a:buClr>
              <a:buSzPts val="900"/>
              <a:buNone/>
              <a:defRPr sz="900"/>
            </a:lvl3pPr>
            <a:lvl4pPr indent="-228600" lvl="3" marL="1828800" rtl="0" algn="l">
              <a:lnSpc>
                <a:spcPct val="90000"/>
              </a:lnSpc>
              <a:spcBef>
                <a:spcPts val="375"/>
              </a:spcBef>
              <a:spcAft>
                <a:spcPts val="0"/>
              </a:spcAft>
              <a:buClr>
                <a:schemeClr val="lt1"/>
              </a:buClr>
              <a:buSzPts val="750"/>
              <a:buNone/>
              <a:defRPr sz="750"/>
            </a:lvl4pPr>
            <a:lvl5pPr indent="-228600" lvl="4" marL="2286000" rtl="0" algn="l">
              <a:lnSpc>
                <a:spcPct val="90000"/>
              </a:lnSpc>
              <a:spcBef>
                <a:spcPts val="375"/>
              </a:spcBef>
              <a:spcAft>
                <a:spcPts val="0"/>
              </a:spcAft>
              <a:buClr>
                <a:schemeClr val="lt1"/>
              </a:buClr>
              <a:buSzPts val="750"/>
              <a:buNone/>
              <a:defRPr sz="750"/>
            </a:lvl5pPr>
            <a:lvl6pPr indent="-228600" lvl="5" marL="2743200" rtl="0" algn="l">
              <a:lnSpc>
                <a:spcPct val="90000"/>
              </a:lnSpc>
              <a:spcBef>
                <a:spcPts val="375"/>
              </a:spcBef>
              <a:spcAft>
                <a:spcPts val="0"/>
              </a:spcAft>
              <a:buClr>
                <a:schemeClr val="lt1"/>
              </a:buClr>
              <a:buSzPts val="750"/>
              <a:buNone/>
              <a:defRPr sz="750"/>
            </a:lvl6pPr>
            <a:lvl7pPr indent="-228600" lvl="6" marL="3200400" rtl="0" algn="l">
              <a:lnSpc>
                <a:spcPct val="90000"/>
              </a:lnSpc>
              <a:spcBef>
                <a:spcPts val="375"/>
              </a:spcBef>
              <a:spcAft>
                <a:spcPts val="0"/>
              </a:spcAft>
              <a:buClr>
                <a:schemeClr val="lt1"/>
              </a:buClr>
              <a:buSzPts val="750"/>
              <a:buNone/>
              <a:defRPr sz="750"/>
            </a:lvl7pPr>
            <a:lvl8pPr indent="-228600" lvl="7" marL="3657600" rtl="0" algn="l">
              <a:lnSpc>
                <a:spcPct val="90000"/>
              </a:lnSpc>
              <a:spcBef>
                <a:spcPts val="375"/>
              </a:spcBef>
              <a:spcAft>
                <a:spcPts val="0"/>
              </a:spcAft>
              <a:buClr>
                <a:schemeClr val="lt1"/>
              </a:buClr>
              <a:buSzPts val="750"/>
              <a:buNone/>
              <a:defRPr sz="750"/>
            </a:lvl8pPr>
            <a:lvl9pPr indent="-228600" lvl="8" marL="4114800" rtl="0" algn="l">
              <a:lnSpc>
                <a:spcPct val="90000"/>
              </a:lnSpc>
              <a:spcBef>
                <a:spcPts val="375"/>
              </a:spcBef>
              <a:spcAft>
                <a:spcPts val="0"/>
              </a:spcAft>
              <a:buClr>
                <a:schemeClr val="lt1"/>
              </a:buClr>
              <a:buSzPts val="750"/>
              <a:buNone/>
              <a:defRPr sz="750"/>
            </a:lvl9pPr>
          </a:lstStyle>
          <a:p/>
        </p:txBody>
      </p:sp>
      <p:sp>
        <p:nvSpPr>
          <p:cNvPr id="136" name="Google Shape;136;p23"/>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7" name="Google Shape;137;p23"/>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8" name="Google Shape;138;p23"/>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9" name="Shape 139"/>
        <p:cNvGrpSpPr/>
        <p:nvPr/>
      </p:nvGrpSpPr>
      <p:grpSpPr>
        <a:xfrm>
          <a:off x="0" y="0"/>
          <a:ext cx="0" cy="0"/>
          <a:chOff x="0" y="0"/>
          <a:chExt cx="0" cy="0"/>
        </a:xfrm>
      </p:grpSpPr>
      <p:sp>
        <p:nvSpPr>
          <p:cNvPr id="140" name="Google Shape;140;p24"/>
          <p:cNvSpPr txBox="1"/>
          <p:nvPr>
            <p:ph type="title"/>
          </p:nvPr>
        </p:nvSpPr>
        <p:spPr>
          <a:xfrm rot="5400000">
            <a:off x="5350051" y="1467544"/>
            <a:ext cx="43590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24"/>
          <p:cNvSpPr txBox="1"/>
          <p:nvPr>
            <p:ph idx="1" type="body"/>
          </p:nvPr>
        </p:nvSpPr>
        <p:spPr>
          <a:xfrm rot="5400000">
            <a:off x="1349476" y="-447056"/>
            <a:ext cx="43590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750"/>
              </a:spcBef>
              <a:spcAft>
                <a:spcPts val="0"/>
              </a:spcAft>
              <a:buClr>
                <a:schemeClr val="lt1"/>
              </a:buClr>
              <a:buSzPts val="1800"/>
              <a:buChar char="•"/>
              <a:defRPr/>
            </a:lvl1pPr>
            <a:lvl2pPr indent="-342900" lvl="1" marL="914400" rtl="0" algn="l">
              <a:lnSpc>
                <a:spcPct val="90000"/>
              </a:lnSpc>
              <a:spcBef>
                <a:spcPts val="375"/>
              </a:spcBef>
              <a:spcAft>
                <a:spcPts val="0"/>
              </a:spcAft>
              <a:buClr>
                <a:schemeClr val="lt1"/>
              </a:buClr>
              <a:buSzPts val="1800"/>
              <a:buChar char="•"/>
              <a:defRPr/>
            </a:lvl2pPr>
            <a:lvl3pPr indent="-342900" lvl="2" marL="1371600" rtl="0" algn="l">
              <a:lnSpc>
                <a:spcPct val="90000"/>
              </a:lnSpc>
              <a:spcBef>
                <a:spcPts val="375"/>
              </a:spcBef>
              <a:spcAft>
                <a:spcPts val="0"/>
              </a:spcAft>
              <a:buClr>
                <a:schemeClr val="lt1"/>
              </a:buClr>
              <a:buSzPts val="1800"/>
              <a:buChar char="•"/>
              <a:defRPr/>
            </a:lvl3pPr>
            <a:lvl4pPr indent="-342900" lvl="3" marL="1828800" rtl="0" algn="l">
              <a:lnSpc>
                <a:spcPct val="90000"/>
              </a:lnSpc>
              <a:spcBef>
                <a:spcPts val="375"/>
              </a:spcBef>
              <a:spcAft>
                <a:spcPts val="0"/>
              </a:spcAft>
              <a:buClr>
                <a:schemeClr val="lt1"/>
              </a:buClr>
              <a:buSzPts val="1800"/>
              <a:buChar char="•"/>
              <a:defRPr/>
            </a:lvl4pPr>
            <a:lvl5pPr indent="-342900" lvl="4" marL="2286000" rtl="0" algn="l">
              <a:lnSpc>
                <a:spcPct val="90000"/>
              </a:lnSpc>
              <a:spcBef>
                <a:spcPts val="375"/>
              </a:spcBef>
              <a:spcAft>
                <a:spcPts val="0"/>
              </a:spcAft>
              <a:buClr>
                <a:schemeClr val="lt1"/>
              </a:buClr>
              <a:buSzPts val="1800"/>
              <a:buChar char="•"/>
              <a:defRPr/>
            </a:lvl5pPr>
            <a:lvl6pPr indent="-342900" lvl="5" marL="2743200" rtl="0" algn="l">
              <a:lnSpc>
                <a:spcPct val="90000"/>
              </a:lnSpc>
              <a:spcBef>
                <a:spcPts val="375"/>
              </a:spcBef>
              <a:spcAft>
                <a:spcPts val="0"/>
              </a:spcAft>
              <a:buClr>
                <a:schemeClr val="lt1"/>
              </a:buClr>
              <a:buSzPts val="1800"/>
              <a:buChar char="•"/>
              <a:defRPr/>
            </a:lvl6pPr>
            <a:lvl7pPr indent="-342900" lvl="6" marL="3200400" rtl="0" algn="l">
              <a:lnSpc>
                <a:spcPct val="90000"/>
              </a:lnSpc>
              <a:spcBef>
                <a:spcPts val="375"/>
              </a:spcBef>
              <a:spcAft>
                <a:spcPts val="0"/>
              </a:spcAft>
              <a:buClr>
                <a:schemeClr val="lt1"/>
              </a:buClr>
              <a:buSzPts val="1800"/>
              <a:buChar char="•"/>
              <a:defRPr/>
            </a:lvl7pPr>
            <a:lvl8pPr indent="-342900" lvl="7" marL="3657600" rtl="0" algn="l">
              <a:lnSpc>
                <a:spcPct val="90000"/>
              </a:lnSpc>
              <a:spcBef>
                <a:spcPts val="375"/>
              </a:spcBef>
              <a:spcAft>
                <a:spcPts val="0"/>
              </a:spcAft>
              <a:buClr>
                <a:schemeClr val="lt1"/>
              </a:buClr>
              <a:buSzPts val="1800"/>
              <a:buChar char="•"/>
              <a:defRPr/>
            </a:lvl8pPr>
            <a:lvl9pPr indent="-342900" lvl="8" marL="4114800" rtl="0" algn="l">
              <a:lnSpc>
                <a:spcPct val="90000"/>
              </a:lnSpc>
              <a:spcBef>
                <a:spcPts val="375"/>
              </a:spcBef>
              <a:spcAft>
                <a:spcPts val="0"/>
              </a:spcAft>
              <a:buClr>
                <a:schemeClr val="lt1"/>
              </a:buClr>
              <a:buSzPts val="1800"/>
              <a:buChar char="•"/>
              <a:defRPr/>
            </a:lvl9pPr>
          </a:lstStyle>
          <a:p/>
        </p:txBody>
      </p:sp>
      <p:sp>
        <p:nvSpPr>
          <p:cNvPr id="142" name="Google Shape;142;p24"/>
          <p:cNvSpPr txBox="1"/>
          <p:nvPr>
            <p:ph idx="10" type="dt"/>
          </p:nvPr>
        </p:nvSpPr>
        <p:spPr>
          <a:xfrm>
            <a:off x="628650" y="4925989"/>
            <a:ext cx="1914300" cy="204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3" name="Google Shape;143;p24"/>
          <p:cNvSpPr txBox="1"/>
          <p:nvPr>
            <p:ph idx="11" type="ftr"/>
          </p:nvPr>
        </p:nvSpPr>
        <p:spPr>
          <a:xfrm>
            <a:off x="628650" y="4885441"/>
            <a:ext cx="4908900" cy="1557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4" name="Google Shape;144;p24"/>
          <p:cNvSpPr txBox="1"/>
          <p:nvPr>
            <p:ph idx="12" type="sldNum"/>
          </p:nvPr>
        </p:nvSpPr>
        <p:spPr>
          <a:xfrm>
            <a:off x="0" y="5012500"/>
            <a:ext cx="628500" cy="210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 name="Shape 21"/>
        <p:cNvGrpSpPr/>
        <p:nvPr/>
      </p:nvGrpSpPr>
      <p:grpSpPr>
        <a:xfrm>
          <a:off x="0" y="0"/>
          <a:ext cx="0" cy="0"/>
          <a:chOff x="0" y="0"/>
          <a:chExt cx="0" cy="0"/>
        </a:xfrm>
      </p:grpSpPr>
      <p:sp>
        <p:nvSpPr>
          <p:cNvPr id="22" name="Google Shape;22;p4"/>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24" name="Google Shape;24;p4"/>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5" name="Google Shape;25;p4"/>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6" name="Google Shape;26;p4"/>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23888" y="1282305"/>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chemeClr val="lt1"/>
              </a:buClr>
              <a:buSzPts val="1500"/>
              <a:buNone/>
              <a:defRPr sz="1500">
                <a:solidFill>
                  <a:schemeClr val="lt1"/>
                </a:solidFill>
              </a:defRPr>
            </a:lvl2pPr>
            <a:lvl3pPr indent="-228600" lvl="2" marL="1371600" algn="l">
              <a:lnSpc>
                <a:spcPct val="90000"/>
              </a:lnSpc>
              <a:spcBef>
                <a:spcPts val="375"/>
              </a:spcBef>
              <a:spcAft>
                <a:spcPts val="0"/>
              </a:spcAft>
              <a:buClr>
                <a:schemeClr val="lt1"/>
              </a:buClr>
              <a:buSzPts val="1350"/>
              <a:buNone/>
              <a:defRPr sz="1350">
                <a:solidFill>
                  <a:schemeClr val="lt1"/>
                </a:solidFill>
              </a:defRPr>
            </a:lvl3pPr>
            <a:lvl4pPr indent="-228600" lvl="3" marL="1828800" algn="l">
              <a:lnSpc>
                <a:spcPct val="90000"/>
              </a:lnSpc>
              <a:spcBef>
                <a:spcPts val="375"/>
              </a:spcBef>
              <a:spcAft>
                <a:spcPts val="0"/>
              </a:spcAft>
              <a:buClr>
                <a:schemeClr val="lt1"/>
              </a:buClr>
              <a:buSzPts val="1200"/>
              <a:buNone/>
              <a:defRPr sz="1200">
                <a:solidFill>
                  <a:schemeClr val="lt1"/>
                </a:solidFill>
              </a:defRPr>
            </a:lvl4pPr>
            <a:lvl5pPr indent="-228600" lvl="4" marL="2286000" algn="l">
              <a:lnSpc>
                <a:spcPct val="90000"/>
              </a:lnSpc>
              <a:spcBef>
                <a:spcPts val="375"/>
              </a:spcBef>
              <a:spcAft>
                <a:spcPts val="0"/>
              </a:spcAft>
              <a:buClr>
                <a:schemeClr val="lt1"/>
              </a:buClr>
              <a:buSzPts val="1200"/>
              <a:buNone/>
              <a:defRPr sz="1200">
                <a:solidFill>
                  <a:schemeClr val="lt1"/>
                </a:solidFill>
              </a:defRPr>
            </a:lvl5pPr>
            <a:lvl6pPr indent="-228600" lvl="5" marL="2743200" algn="l">
              <a:lnSpc>
                <a:spcPct val="90000"/>
              </a:lnSpc>
              <a:spcBef>
                <a:spcPts val="375"/>
              </a:spcBef>
              <a:spcAft>
                <a:spcPts val="0"/>
              </a:spcAft>
              <a:buClr>
                <a:schemeClr val="lt1"/>
              </a:buClr>
              <a:buSzPts val="1200"/>
              <a:buNone/>
              <a:defRPr sz="1200">
                <a:solidFill>
                  <a:schemeClr val="lt1"/>
                </a:solidFill>
              </a:defRPr>
            </a:lvl6pPr>
            <a:lvl7pPr indent="-228600" lvl="6" marL="3200400" algn="l">
              <a:lnSpc>
                <a:spcPct val="90000"/>
              </a:lnSpc>
              <a:spcBef>
                <a:spcPts val="375"/>
              </a:spcBef>
              <a:spcAft>
                <a:spcPts val="0"/>
              </a:spcAft>
              <a:buClr>
                <a:schemeClr val="lt1"/>
              </a:buClr>
              <a:buSzPts val="1200"/>
              <a:buNone/>
              <a:defRPr sz="1200">
                <a:solidFill>
                  <a:schemeClr val="lt1"/>
                </a:solidFill>
              </a:defRPr>
            </a:lvl7pPr>
            <a:lvl8pPr indent="-228600" lvl="7" marL="3657600" algn="l">
              <a:lnSpc>
                <a:spcPct val="90000"/>
              </a:lnSpc>
              <a:spcBef>
                <a:spcPts val="375"/>
              </a:spcBef>
              <a:spcAft>
                <a:spcPts val="0"/>
              </a:spcAft>
              <a:buClr>
                <a:schemeClr val="lt1"/>
              </a:buClr>
              <a:buSzPts val="1200"/>
              <a:buNone/>
              <a:defRPr sz="1200">
                <a:solidFill>
                  <a:schemeClr val="lt1"/>
                </a:solidFill>
              </a:defRPr>
            </a:lvl8pPr>
            <a:lvl9pPr indent="-228600" lvl="8" marL="4114800" algn="l">
              <a:lnSpc>
                <a:spcPct val="90000"/>
              </a:lnSpc>
              <a:spcBef>
                <a:spcPts val="375"/>
              </a:spcBef>
              <a:spcAft>
                <a:spcPts val="0"/>
              </a:spcAft>
              <a:buClr>
                <a:schemeClr val="lt1"/>
              </a:buClr>
              <a:buSzPts val="1200"/>
              <a:buNone/>
              <a:defRPr sz="1200">
                <a:solidFill>
                  <a:schemeClr val="lt1"/>
                </a:solidFill>
              </a:defRPr>
            </a:lvl9pPr>
          </a:lstStyle>
          <a:p/>
        </p:txBody>
      </p:sp>
      <p:sp>
        <p:nvSpPr>
          <p:cNvPr id="30" name="Google Shape;30;p5"/>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1" name="Google Shape;31;p5"/>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2" name="Google Shape;32;p5"/>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6" name="Google Shape;36;p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7" name="Google Shape;37;p6"/>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8" name="Google Shape;38;p6"/>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9" name="Google Shape;39;p6"/>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29841"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3" name="Google Shape;43;p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4" name="Google Shape;44;p7"/>
          <p:cNvSpPr txBox="1"/>
          <p:nvPr>
            <p:ph idx="3" type="body"/>
          </p:nvPr>
        </p:nvSpPr>
        <p:spPr>
          <a:xfrm>
            <a:off x="4629151"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5" name="Google Shape;45;p7"/>
          <p:cNvSpPr txBox="1"/>
          <p:nvPr>
            <p:ph idx="4" type="body"/>
          </p:nvPr>
        </p:nvSpPr>
        <p:spPr>
          <a:xfrm>
            <a:off x="4629151"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6" name="Google Shape;46;p7"/>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7" name="Google Shape;47;p7"/>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Google Shape;48;p7"/>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9" name="Shape 49"/>
        <p:cNvGrpSpPr/>
        <p:nvPr/>
      </p:nvGrpSpPr>
      <p:grpSpPr>
        <a:xfrm>
          <a:off x="0" y="0"/>
          <a:ext cx="0" cy="0"/>
          <a:chOff x="0" y="0"/>
          <a:chExt cx="0" cy="0"/>
        </a:xfrm>
      </p:grpSpPr>
      <p:sp>
        <p:nvSpPr>
          <p:cNvPr id="50" name="Google Shape;50;p8"/>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8"/>
          <p:cNvSpPr txBox="1"/>
          <p:nvPr/>
        </p:nvSpPr>
        <p:spPr>
          <a:xfrm>
            <a:off x="406581" y="273845"/>
            <a:ext cx="7096625" cy="1072118"/>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a:solidFill>
                <a:schemeClr val="lt1"/>
              </a:solidFill>
              <a:latin typeface="Helvetica Neue"/>
              <a:ea typeface="Helvetica Neue"/>
              <a:cs typeface="Helvetica Neue"/>
              <a:sym typeface="Helvetica Neue"/>
            </a:endParaRPr>
          </a:p>
        </p:txBody>
      </p:sp>
      <p:sp>
        <p:nvSpPr>
          <p:cNvPr id="52" name="Google Shape;52;p8"/>
          <p:cNvSpPr/>
          <p:nvPr>
            <p:ph idx="2" type="chart"/>
          </p:nvPr>
        </p:nvSpPr>
        <p:spPr>
          <a:xfrm>
            <a:off x="406581" y="1454922"/>
            <a:ext cx="8472500" cy="30380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9"/>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5" name="Google Shape;55;p9"/>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6" name="Google Shape;56;p9"/>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txBox="1"/>
          <p:nvPr>
            <p:ph idx="1" type="body"/>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lt1"/>
              </a:buClr>
              <a:buSzPts val="2400"/>
              <a:buChar char="•"/>
              <a:defRPr sz="2400"/>
            </a:lvl1pPr>
            <a:lvl2pPr indent="-361950" lvl="1" marL="914400" algn="l">
              <a:lnSpc>
                <a:spcPct val="90000"/>
              </a:lnSpc>
              <a:spcBef>
                <a:spcPts val="375"/>
              </a:spcBef>
              <a:spcAft>
                <a:spcPts val="0"/>
              </a:spcAft>
              <a:buClr>
                <a:schemeClr val="lt1"/>
              </a:buClr>
              <a:buSzPts val="2100"/>
              <a:buChar char="•"/>
              <a:defRPr sz="2100"/>
            </a:lvl2pPr>
            <a:lvl3pPr indent="-342900" lvl="2" marL="1371600" algn="l">
              <a:lnSpc>
                <a:spcPct val="90000"/>
              </a:lnSpc>
              <a:spcBef>
                <a:spcPts val="375"/>
              </a:spcBef>
              <a:spcAft>
                <a:spcPts val="0"/>
              </a:spcAft>
              <a:buClr>
                <a:schemeClr val="lt1"/>
              </a:buClr>
              <a:buSzPts val="1800"/>
              <a:buChar char="•"/>
              <a:defRPr sz="1800"/>
            </a:lvl3pPr>
            <a:lvl4pPr indent="-323850" lvl="3" marL="1828800" algn="l">
              <a:lnSpc>
                <a:spcPct val="90000"/>
              </a:lnSpc>
              <a:spcBef>
                <a:spcPts val="375"/>
              </a:spcBef>
              <a:spcAft>
                <a:spcPts val="0"/>
              </a:spcAft>
              <a:buClr>
                <a:schemeClr val="lt1"/>
              </a:buClr>
              <a:buSzPts val="1500"/>
              <a:buChar char="•"/>
              <a:defRPr sz="1500"/>
            </a:lvl4pPr>
            <a:lvl5pPr indent="-323850" lvl="4" marL="2286000" algn="l">
              <a:lnSpc>
                <a:spcPct val="90000"/>
              </a:lnSpc>
              <a:spcBef>
                <a:spcPts val="375"/>
              </a:spcBef>
              <a:spcAft>
                <a:spcPts val="0"/>
              </a:spcAft>
              <a:buClr>
                <a:schemeClr val="lt1"/>
              </a:buClr>
              <a:buSzPts val="1500"/>
              <a:buChar char="•"/>
              <a:defRPr sz="1500"/>
            </a:lvl5pPr>
            <a:lvl6pPr indent="-323850" lvl="5" marL="2743200" algn="l">
              <a:lnSpc>
                <a:spcPct val="90000"/>
              </a:lnSpc>
              <a:spcBef>
                <a:spcPts val="375"/>
              </a:spcBef>
              <a:spcAft>
                <a:spcPts val="0"/>
              </a:spcAft>
              <a:buClr>
                <a:schemeClr val="lt1"/>
              </a:buClr>
              <a:buSzPts val="1500"/>
              <a:buChar char="•"/>
              <a:defRPr sz="1500"/>
            </a:lvl6pPr>
            <a:lvl7pPr indent="-323850" lvl="6" marL="3200400" algn="l">
              <a:lnSpc>
                <a:spcPct val="90000"/>
              </a:lnSpc>
              <a:spcBef>
                <a:spcPts val="375"/>
              </a:spcBef>
              <a:spcAft>
                <a:spcPts val="0"/>
              </a:spcAft>
              <a:buClr>
                <a:schemeClr val="lt1"/>
              </a:buClr>
              <a:buSzPts val="1500"/>
              <a:buChar char="•"/>
              <a:defRPr sz="1500"/>
            </a:lvl7pPr>
            <a:lvl8pPr indent="-323850" lvl="7" marL="3657600" algn="l">
              <a:lnSpc>
                <a:spcPct val="90000"/>
              </a:lnSpc>
              <a:spcBef>
                <a:spcPts val="375"/>
              </a:spcBef>
              <a:spcAft>
                <a:spcPts val="0"/>
              </a:spcAft>
              <a:buClr>
                <a:schemeClr val="lt1"/>
              </a:buClr>
              <a:buSzPts val="1500"/>
              <a:buChar char="•"/>
              <a:defRPr sz="1500"/>
            </a:lvl8pPr>
            <a:lvl9pPr indent="-323850" lvl="8" marL="4114800" algn="l">
              <a:lnSpc>
                <a:spcPct val="90000"/>
              </a:lnSpc>
              <a:spcBef>
                <a:spcPts val="375"/>
              </a:spcBef>
              <a:spcAft>
                <a:spcPts val="0"/>
              </a:spcAft>
              <a:buClr>
                <a:schemeClr val="lt1"/>
              </a:buClr>
              <a:buSzPts val="1500"/>
              <a:buChar char="•"/>
              <a:defRPr sz="1500"/>
            </a:lvl9pPr>
          </a:lstStyle>
          <a:p/>
        </p:txBody>
      </p:sp>
      <p:sp>
        <p:nvSpPr>
          <p:cNvPr id="60" name="Google Shape;60;p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1" name="Google Shape;61;p10"/>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2" name="Google Shape;62;p10"/>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3" name="Google Shape;63;p10"/>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3300"/>
              <a:buFont typeface="Helvetica Neue"/>
              <a:buNone/>
              <a:defRPr b="0" i="0" sz="33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alpha val="0"/>
          </a:schemeClr>
        </a:solidFill>
      </p:bgPr>
    </p:bg>
    <p:spTree>
      <p:nvGrpSpPr>
        <p:cNvPr id="77" name="Shape 77"/>
        <p:cNvGrpSpPr/>
        <p:nvPr/>
      </p:nvGrpSpPr>
      <p:grpSpPr>
        <a:xfrm>
          <a:off x="0" y="0"/>
          <a:ext cx="0" cy="0"/>
          <a:chOff x="0" y="0"/>
          <a:chExt cx="0" cy="0"/>
        </a:xfrm>
      </p:grpSpPr>
      <p:sp>
        <p:nvSpPr>
          <p:cNvPr id="78" name="Google Shape;78;p13"/>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3300"/>
              <a:buFont typeface="Helvetica Neue"/>
              <a:buNone/>
              <a:defRPr b="0" i="0" sz="3300" u="none" cap="none" strike="noStrike">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9" name="Google Shape;79;p1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hyperlink" Target="https://controlleddigitallending.org/" TargetMode="External"/><Relationship Id="rId5" Type="http://schemas.openxmlformats.org/officeDocument/2006/relationships/hyperlink" Target="https://controlleddigitallending.org/" TargetMode="External"/><Relationship Id="rId6"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pixabay.com/photos/coronavirus-corona-virus-pandemic-4972480/" TargetMode="External"/><Relationship Id="rId4" Type="http://schemas.openxmlformats.org/officeDocument/2006/relationships/hyperlink" Target="https://pixabay.com/illustrations/problem-solution-help-support-3303396/" TargetMode="External"/><Relationship Id="rId10" Type="http://schemas.openxmlformats.org/officeDocument/2006/relationships/image" Target="../media/image3.png"/><Relationship Id="rId9" Type="http://schemas.openxmlformats.org/officeDocument/2006/relationships/hyperlink" Target="https://pixabay.com/photos/copyright-magnifier-magnifying-glass-389901/" TargetMode="External"/><Relationship Id="rId5" Type="http://schemas.openxmlformats.org/officeDocument/2006/relationships/hyperlink" Target="https://pixabay.com/illustrations/social-media-digitization-digital-2786261/" TargetMode="External"/><Relationship Id="rId6" Type="http://schemas.openxmlformats.org/officeDocument/2006/relationships/hyperlink" Target="https://pixabay.com/illustrations/webinar-conferencing-video-call-5310229/" TargetMode="External"/><Relationship Id="rId7" Type="http://schemas.openxmlformats.org/officeDocument/2006/relationships/hyperlink" Target="https://pixabay.com/illustrations/social-media-digitization-digital-2786261/" TargetMode="External"/><Relationship Id="rId8" Type="http://schemas.openxmlformats.org/officeDocument/2006/relationships/hyperlink" Target="https://pixabay.com/illustrations/corona-virus-covid-19-search-bar-499917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1.png"/><Relationship Id="rId5" Type="http://schemas.openxmlformats.org/officeDocument/2006/relationships/hyperlink" Target="mailto:sarah.norris@ucf.edu" TargetMode="External"/><Relationship Id="rId6" Type="http://schemas.openxmlformats.org/officeDocument/2006/relationships/hyperlink" Target="https://library.ucf.edu/about/departments/scholarly-communica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s://tinyurl.com/v6dvmcb" TargetMode="External"/><Relationship Id="rId4" Type="http://schemas.openxmlformats.org/officeDocument/2006/relationships/hyperlink" Target="https://tinyurl.com/tvnty3a" TargetMode="External"/><Relationship Id="rId5" Type="http://schemas.openxmlformats.org/officeDocument/2006/relationships/hyperlink" Target="https://www.lib.umn.edu/copyright/rapidly-shifting-a-course-online" TargetMode="External"/><Relationship Id="rId6" Type="http://schemas.openxmlformats.org/officeDocument/2006/relationships/image" Target="../media/image3.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www.ucf.edu/about-ucf/facts/" TargetMode="External"/><Relationship Id="rId4" Type="http://schemas.openxmlformats.org/officeDocument/2006/relationships/hyperlink" Target="https://www.ucf.edu/news/ucf-ranks-among-nations-top-20-most-innovative-universities/" TargetMode="External"/><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151" name="Google Shape;151;p2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52" name="Google Shape;152;p25"/>
          <p:cNvSpPr txBox="1"/>
          <p:nvPr>
            <p:ph idx="4294967295" type="ctrTitle"/>
          </p:nvPr>
        </p:nvSpPr>
        <p:spPr>
          <a:xfrm>
            <a:off x="193625" y="559425"/>
            <a:ext cx="8799000" cy="2435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4300">
                <a:solidFill>
                  <a:srgbClr val="000000"/>
                </a:solidFill>
              </a:rPr>
              <a:t>Copyright in a Post-COVID World:</a:t>
            </a:r>
            <a:endParaRPr b="1" sz="4300">
              <a:solidFill>
                <a:srgbClr val="000000"/>
              </a:solidFill>
            </a:endParaRPr>
          </a:p>
          <a:p>
            <a:pPr indent="0" lvl="0" marL="0" rtl="0" algn="ctr">
              <a:lnSpc>
                <a:spcPct val="90000"/>
              </a:lnSpc>
              <a:spcBef>
                <a:spcPts val="0"/>
              </a:spcBef>
              <a:spcAft>
                <a:spcPts val="0"/>
              </a:spcAft>
              <a:buClr>
                <a:schemeClr val="lt1"/>
              </a:buClr>
              <a:buSzPts val="2700"/>
              <a:buFont typeface="Helvetica Neue"/>
              <a:buNone/>
            </a:pPr>
            <a:r>
              <a:rPr b="1" lang="en-US" sz="3800">
                <a:solidFill>
                  <a:schemeClr val="accent4"/>
                </a:solidFill>
              </a:rPr>
              <a:t>How Remote Teaching Has Informed Copyright and Licensing Support</a:t>
            </a:r>
            <a:endParaRPr b="1" sz="3800">
              <a:solidFill>
                <a:schemeClr val="accent4"/>
              </a:solidFill>
              <a:latin typeface="Helvetica Neue"/>
              <a:ea typeface="Helvetica Neue"/>
              <a:cs typeface="Helvetica Neue"/>
              <a:sym typeface="Helvetica Neue"/>
            </a:endParaRPr>
          </a:p>
        </p:txBody>
      </p:sp>
      <p:sp>
        <p:nvSpPr>
          <p:cNvPr id="153" name="Google Shape;153;p25"/>
          <p:cNvSpPr txBox="1"/>
          <p:nvPr/>
        </p:nvSpPr>
        <p:spPr>
          <a:xfrm>
            <a:off x="1135800" y="3646575"/>
            <a:ext cx="6872400" cy="957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Font typeface="Arial"/>
              <a:buNone/>
            </a:pPr>
            <a:r>
              <a:rPr lang="en-US" sz="1600">
                <a:latin typeface="Helvetica Neue"/>
                <a:ea typeface="Helvetica Neue"/>
                <a:cs typeface="Helvetica Neue"/>
                <a:sym typeface="Helvetica Neue"/>
              </a:rPr>
              <a:t>Sarah A. Norris, Scholarly Communication Librarian</a:t>
            </a:r>
            <a:endParaRPr>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rPr b="1" lang="en-US">
                <a:latin typeface="Helvetica Neue"/>
                <a:ea typeface="Helvetica Neue"/>
                <a:cs typeface="Helvetica Neue"/>
                <a:sym typeface="Helvetica Neue"/>
              </a:rPr>
              <a:t>University of Central Florida Libraries</a:t>
            </a:r>
            <a:endParaRPr b="1">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t/>
            </a:r>
            <a:endParaRPr b="1" sz="1000">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rPr b="1" i="1" lang="en-US">
                <a:latin typeface="Helvetica Neue"/>
                <a:ea typeface="Helvetica Neue"/>
                <a:cs typeface="Helvetica Neue"/>
                <a:sym typeface="Helvetica Neue"/>
              </a:rPr>
              <a:t>Kraemer Copyright Conference 2021 - June 8, 2021</a:t>
            </a:r>
            <a:endParaRPr b="1" i="1">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t/>
            </a:r>
            <a:endParaRPr sz="2400">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t/>
            </a:r>
            <a:endParaRPr sz="2400">
              <a:latin typeface="Helvetica Neue"/>
              <a:ea typeface="Helvetica Neue"/>
              <a:cs typeface="Helvetica Neue"/>
              <a:sym typeface="Helvetica Neue"/>
            </a:endParaRPr>
          </a:p>
          <a:p>
            <a:pPr indent="0" lvl="1" marL="342900" marR="0" rtl="0" algn="ctr">
              <a:lnSpc>
                <a:spcPct val="100000"/>
              </a:lnSpc>
              <a:spcBef>
                <a:spcPts val="0"/>
              </a:spcBef>
              <a:spcAft>
                <a:spcPts val="0"/>
              </a:spcAft>
              <a:buClr>
                <a:schemeClr val="lt1"/>
              </a:buClr>
              <a:buSzPts val="1500"/>
              <a:buFont typeface="Arial"/>
              <a:buNone/>
            </a:pPr>
            <a:r>
              <a:t/>
            </a:r>
            <a:endParaRPr b="0" i="0" sz="1500" u="none" cap="none" strike="noStrike">
              <a:latin typeface="Helvetica Neue"/>
              <a:ea typeface="Helvetica Neue"/>
              <a:cs typeface="Helvetica Neue"/>
              <a:sym typeface="Helvetica Neue"/>
            </a:endParaRPr>
          </a:p>
        </p:txBody>
      </p:sp>
      <p:sp>
        <p:nvSpPr>
          <p:cNvPr id="154" name="Google Shape;154;p25"/>
          <p:cNvSpPr/>
          <p:nvPr/>
        </p:nvSpPr>
        <p:spPr>
          <a:xfrm>
            <a:off x="4099899" y="3213141"/>
            <a:ext cx="125100" cy="118500"/>
          </a:xfrm>
          <a:prstGeom prst="ellipse">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latin typeface="Calibri"/>
              <a:ea typeface="Calibri"/>
              <a:cs typeface="Calibri"/>
              <a:sym typeface="Calibri"/>
            </a:endParaRPr>
          </a:p>
        </p:txBody>
      </p:sp>
      <p:sp>
        <p:nvSpPr>
          <p:cNvPr id="155" name="Google Shape;155;p25"/>
          <p:cNvSpPr/>
          <p:nvPr/>
        </p:nvSpPr>
        <p:spPr>
          <a:xfrm>
            <a:off x="4369783" y="3213141"/>
            <a:ext cx="125100" cy="118500"/>
          </a:xfrm>
          <a:prstGeom prst="ellipse">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6" name="Google Shape;156;p25"/>
          <p:cNvSpPr/>
          <p:nvPr/>
        </p:nvSpPr>
        <p:spPr>
          <a:xfrm>
            <a:off x="4612934" y="3213141"/>
            <a:ext cx="125100" cy="118500"/>
          </a:xfrm>
          <a:prstGeom prst="ellipse">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4"/>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43" name="Google Shape;243;p34"/>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44" name="Google Shape;244;p34"/>
          <p:cNvPicPr preferRelativeResize="0"/>
          <p:nvPr/>
        </p:nvPicPr>
        <p:blipFill>
          <a:blip r:embed="rId4">
            <a:alphaModFix/>
          </a:blip>
          <a:stretch>
            <a:fillRect/>
          </a:stretch>
        </p:blipFill>
        <p:spPr>
          <a:xfrm>
            <a:off x="0" y="789238"/>
            <a:ext cx="9144000" cy="3209925"/>
          </a:xfrm>
          <a:prstGeom prst="rect">
            <a:avLst/>
          </a:prstGeom>
          <a:noFill/>
          <a:ln>
            <a:noFill/>
          </a:ln>
        </p:spPr>
      </p:pic>
      <p:sp>
        <p:nvSpPr>
          <p:cNvPr id="245" name="Google Shape;245;p34"/>
          <p:cNvSpPr txBox="1"/>
          <p:nvPr>
            <p:ph type="title"/>
          </p:nvPr>
        </p:nvSpPr>
        <p:spPr>
          <a:xfrm>
            <a:off x="3062375" y="2029963"/>
            <a:ext cx="4177200" cy="812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100"/>
              <a:t>Copyright Support</a:t>
            </a:r>
            <a:r>
              <a:rPr b="1" lang="en-US"/>
              <a:t> </a:t>
            </a:r>
            <a:endParaRPr b="1"/>
          </a:p>
        </p:txBody>
      </p:sp>
      <p:sp>
        <p:nvSpPr>
          <p:cNvPr id="246" name="Google Shape;246;p34"/>
          <p:cNvSpPr txBox="1"/>
          <p:nvPr>
            <p:ph type="title"/>
          </p:nvPr>
        </p:nvSpPr>
        <p:spPr>
          <a:xfrm>
            <a:off x="3224250" y="3015750"/>
            <a:ext cx="5861100" cy="812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t>...in a Post-Pandemic World</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5"/>
          <p:cNvSpPr txBox="1"/>
          <p:nvPr>
            <p:ph type="title"/>
          </p:nvPr>
        </p:nvSpPr>
        <p:spPr>
          <a:xfrm>
            <a:off x="628650" y="187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000000"/>
                </a:solidFill>
              </a:rPr>
              <a:t>Copyright Issues &amp; Trends That Have Emerged (Or Been Highlighted)</a:t>
            </a:r>
            <a:endParaRPr b="1">
              <a:solidFill>
                <a:srgbClr val="000000"/>
              </a:solidFill>
            </a:endParaRPr>
          </a:p>
        </p:txBody>
      </p:sp>
      <p:sp>
        <p:nvSpPr>
          <p:cNvPr id="253" name="Google Shape;253;p35"/>
          <p:cNvSpPr txBox="1"/>
          <p:nvPr/>
        </p:nvSpPr>
        <p:spPr>
          <a:xfrm>
            <a:off x="628650" y="1251313"/>
            <a:ext cx="7886700" cy="3597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Char char="➔"/>
            </a:pPr>
            <a:r>
              <a:rPr lang="en-US" sz="1600">
                <a:solidFill>
                  <a:schemeClr val="dk1"/>
                </a:solidFill>
              </a:rPr>
              <a:t>Increased blended &amp; extended remote course offerings </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US" sz="1600">
                <a:solidFill>
                  <a:schemeClr val="dk1"/>
                </a:solidFill>
              </a:rPr>
              <a:t>Highlighted the differences for copyright law as it pertains to face-to-face versus online teaching</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US" sz="1600">
                <a:solidFill>
                  <a:schemeClr val="dk1"/>
                </a:solidFill>
              </a:rPr>
              <a:t>Exacerbated inequitable aspects of education</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US" sz="1600">
                <a:solidFill>
                  <a:schemeClr val="dk1"/>
                </a:solidFill>
              </a:rPr>
              <a:t>Textbook affordability</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US" sz="1600">
                <a:solidFill>
                  <a:schemeClr val="dk1"/>
                </a:solidFill>
              </a:rPr>
              <a:t>Access to technology &amp; Infrastructure (Internet)</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US" sz="1600">
                <a:solidFill>
                  <a:schemeClr val="dk1"/>
                </a:solidFill>
              </a:rPr>
              <a:t>Highlighted the importance and role of OER, public domain, and openly licensed content</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US" sz="1600">
                <a:solidFill>
                  <a:schemeClr val="dk1"/>
                </a:solidFill>
              </a:rPr>
              <a:t>Illustrated the need for accessible materials physically and digitally	</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en-US" sz="1600">
                <a:solidFill>
                  <a:schemeClr val="dk1"/>
                </a:solidFill>
              </a:rPr>
              <a:t>Highlighted emerging methods, such as Controlled Digital Lending, as potential avenues for increasing access</a:t>
            </a:r>
            <a:endParaRPr sz="1600">
              <a:solidFill>
                <a:schemeClr val="dk1"/>
              </a:solidFill>
            </a:endParaRPr>
          </a:p>
        </p:txBody>
      </p:sp>
      <p:sp>
        <p:nvSpPr>
          <p:cNvPr id="254" name="Google Shape;254;p35"/>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55" name="Google Shape;255;p35"/>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628650" y="155425"/>
            <a:ext cx="8229000" cy="779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100">
                <a:solidFill>
                  <a:srgbClr val="000000"/>
                </a:solidFill>
              </a:rPr>
              <a:t>Copyright Support at UCF Post-Pandemic</a:t>
            </a:r>
            <a:endParaRPr b="1" sz="3100">
              <a:solidFill>
                <a:srgbClr val="000000"/>
              </a:solidFill>
            </a:endParaRPr>
          </a:p>
        </p:txBody>
      </p:sp>
      <p:sp>
        <p:nvSpPr>
          <p:cNvPr id="262" name="Google Shape;262;p36"/>
          <p:cNvSpPr txBox="1"/>
          <p:nvPr/>
        </p:nvSpPr>
        <p:spPr>
          <a:xfrm>
            <a:off x="3224150" y="1017863"/>
            <a:ext cx="5708100" cy="3831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Helvetica Neue"/>
              <a:buChar char="➔"/>
            </a:pPr>
            <a:r>
              <a:rPr lang="en-US" sz="1600">
                <a:highlight>
                  <a:schemeClr val="lt1"/>
                </a:highlight>
                <a:latin typeface="Helvetica Neue"/>
                <a:ea typeface="Helvetica Neue"/>
                <a:cs typeface="Helvetica Neue"/>
                <a:sym typeface="Helvetica Neue"/>
              </a:rPr>
              <a:t>Workshops</a:t>
            </a:r>
            <a:endParaRPr sz="1600">
              <a:highlight>
                <a:schemeClr val="lt1"/>
              </a:highlight>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Faculty and student workshop offerings</a:t>
            </a:r>
            <a:endParaRPr i="1">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Virtual options using Zoom</a:t>
            </a:r>
            <a:endParaRPr i="1">
              <a:latin typeface="Helvetica Neue"/>
              <a:ea typeface="Helvetica Neue"/>
              <a:cs typeface="Helvetica Neue"/>
              <a:sym typeface="Helvetica Neue"/>
            </a:endParaRPr>
          </a:p>
          <a:p>
            <a:pPr indent="-317500" lvl="0" marL="457200" rtl="0" algn="l">
              <a:lnSpc>
                <a:spcPct val="115000"/>
              </a:lnSpc>
              <a:spcBef>
                <a:spcPts val="0"/>
              </a:spcBef>
              <a:spcAft>
                <a:spcPts val="0"/>
              </a:spcAft>
              <a:buSzPts val="1400"/>
              <a:buFont typeface="Helvetica Neue"/>
              <a:buChar char="➔"/>
            </a:pPr>
            <a:r>
              <a:rPr lang="en-US" sz="1600">
                <a:solidFill>
                  <a:schemeClr val="dk1"/>
                </a:solidFill>
                <a:highlight>
                  <a:schemeClr val="lt1"/>
                </a:highlight>
                <a:latin typeface="Helvetica Neue"/>
                <a:ea typeface="Helvetica Neue"/>
                <a:cs typeface="Helvetica Neue"/>
                <a:sym typeface="Helvetica Neue"/>
              </a:rPr>
              <a:t>LibGuide Updates &amp; Development</a:t>
            </a:r>
            <a:endParaRPr sz="1600">
              <a:solidFill>
                <a:schemeClr val="dk1"/>
              </a:solidFill>
              <a:highlight>
                <a:schemeClr val="lt1"/>
              </a:highlight>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i="1" lang="en-US">
                <a:solidFill>
                  <a:schemeClr val="dk1"/>
                </a:solidFill>
                <a:latin typeface="Helvetica Neue"/>
                <a:ea typeface="Helvetica Neue"/>
                <a:cs typeface="Helvetica Neue"/>
                <a:sym typeface="Helvetica Neue"/>
              </a:rPr>
              <a:t>Copyright &amp; IP LibGuides</a:t>
            </a:r>
            <a:endParaRPr i="1">
              <a:solidFill>
                <a:schemeClr val="dk1"/>
              </a:solidFill>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i="1" lang="en-US">
                <a:solidFill>
                  <a:schemeClr val="dk1"/>
                </a:solidFill>
                <a:latin typeface="Helvetica Neue"/>
                <a:ea typeface="Helvetica Neue"/>
                <a:cs typeface="Helvetica Neue"/>
                <a:sym typeface="Helvetica Neue"/>
              </a:rPr>
              <a:t>Streaming Video FAQ LibGuide</a:t>
            </a:r>
            <a:endParaRPr i="1">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Char char="➔"/>
            </a:pPr>
            <a:r>
              <a:rPr lang="en-US" sz="1600">
                <a:solidFill>
                  <a:schemeClr val="dk1"/>
                </a:solidFill>
                <a:highlight>
                  <a:schemeClr val="lt1"/>
                </a:highlight>
                <a:latin typeface="Helvetica Neue"/>
                <a:ea typeface="Helvetica Neue"/>
                <a:cs typeface="Helvetica Neue"/>
                <a:sym typeface="Helvetica Neue"/>
              </a:rPr>
              <a:t>Controlled Digital Lending</a:t>
            </a:r>
            <a:endParaRPr sz="1600">
              <a:solidFill>
                <a:schemeClr val="dk1"/>
              </a:solidFill>
              <a:highlight>
                <a:schemeClr val="lt1"/>
              </a:highlight>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i="1" lang="en-US">
                <a:solidFill>
                  <a:schemeClr val="dk1"/>
                </a:solidFill>
                <a:latin typeface="Helvetica Neue"/>
                <a:ea typeface="Helvetica Neue"/>
                <a:cs typeface="Helvetica Neue"/>
                <a:sym typeface="Helvetica Neue"/>
              </a:rPr>
              <a:t>Statewide representation on committees to discuss Controlled Digital Lending</a:t>
            </a:r>
            <a:endParaRPr i="1">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Char char="➔"/>
            </a:pPr>
            <a:r>
              <a:rPr lang="en-US" sz="1600">
                <a:solidFill>
                  <a:schemeClr val="dk1"/>
                </a:solidFill>
                <a:highlight>
                  <a:schemeClr val="lt1"/>
                </a:highlight>
                <a:latin typeface="Helvetica Neue"/>
                <a:ea typeface="Helvetica Neue"/>
                <a:cs typeface="Helvetica Neue"/>
                <a:sym typeface="Helvetica Neue"/>
              </a:rPr>
              <a:t>Updated Institutional Resources </a:t>
            </a:r>
            <a:endParaRPr sz="1600">
              <a:solidFill>
                <a:schemeClr val="dk1"/>
              </a:solidFill>
              <a:highlight>
                <a:schemeClr val="lt1"/>
              </a:highlight>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i="1" lang="en-US">
                <a:solidFill>
                  <a:schemeClr val="dk1"/>
                </a:solidFill>
                <a:highlight>
                  <a:schemeClr val="lt1"/>
                </a:highlight>
                <a:latin typeface="Helvetica Neue"/>
                <a:ea typeface="Helvetica Neue"/>
                <a:cs typeface="Helvetica Neue"/>
                <a:sym typeface="Helvetica Neue"/>
              </a:rPr>
              <a:t>e.g. Top 10 Copyright &amp; Fair Use Questions</a:t>
            </a:r>
            <a:endParaRPr i="1">
              <a:solidFill>
                <a:schemeClr val="dk1"/>
              </a:solidFill>
              <a:highlight>
                <a:schemeClr val="lt1"/>
              </a:highlight>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i="1" sz="1600"/>
          </a:p>
          <a:p>
            <a:pPr indent="0" lvl="0" marL="0" rtl="0" algn="l">
              <a:lnSpc>
                <a:spcPct val="115000"/>
              </a:lnSpc>
              <a:spcBef>
                <a:spcPts val="1600"/>
              </a:spcBef>
              <a:spcAft>
                <a:spcPts val="1600"/>
              </a:spcAft>
              <a:buNone/>
            </a:pPr>
            <a:r>
              <a:t/>
            </a:r>
            <a:endParaRPr i="1" sz="1600"/>
          </a:p>
        </p:txBody>
      </p:sp>
      <p:sp>
        <p:nvSpPr>
          <p:cNvPr id="263" name="Google Shape;263;p3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64" name="Google Shape;264;p3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65" name="Google Shape;265;p36"/>
          <p:cNvPicPr preferRelativeResize="0"/>
          <p:nvPr/>
        </p:nvPicPr>
        <p:blipFill>
          <a:blip r:embed="rId4">
            <a:alphaModFix/>
          </a:blip>
          <a:stretch>
            <a:fillRect/>
          </a:stretch>
        </p:blipFill>
        <p:spPr>
          <a:xfrm>
            <a:off x="304800" y="1605475"/>
            <a:ext cx="2919350" cy="1932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0" name="Shape 270"/>
        <p:cNvGrpSpPr/>
        <p:nvPr/>
      </p:nvGrpSpPr>
      <p:grpSpPr>
        <a:xfrm>
          <a:off x="0" y="0"/>
          <a:ext cx="0" cy="0"/>
          <a:chOff x="0" y="0"/>
          <a:chExt cx="0" cy="0"/>
        </a:xfrm>
      </p:grpSpPr>
      <p:pic>
        <p:nvPicPr>
          <p:cNvPr id="271" name="Google Shape;271;p37"/>
          <p:cNvPicPr preferRelativeResize="0"/>
          <p:nvPr/>
        </p:nvPicPr>
        <p:blipFill>
          <a:blip r:embed="rId3">
            <a:alphaModFix/>
          </a:blip>
          <a:stretch>
            <a:fillRect/>
          </a:stretch>
        </p:blipFill>
        <p:spPr>
          <a:xfrm>
            <a:off x="1032838" y="0"/>
            <a:ext cx="7078323" cy="4838698"/>
          </a:xfrm>
          <a:prstGeom prst="rect">
            <a:avLst/>
          </a:prstGeom>
          <a:noFill/>
          <a:ln>
            <a:noFill/>
          </a:ln>
        </p:spPr>
      </p:pic>
      <p:sp>
        <p:nvSpPr>
          <p:cNvPr id="272" name="Google Shape;272;p37"/>
          <p:cNvSpPr txBox="1"/>
          <p:nvPr/>
        </p:nvSpPr>
        <p:spPr>
          <a:xfrm>
            <a:off x="3821850" y="4120125"/>
            <a:ext cx="5132700" cy="957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1800"/>
              <a:buFont typeface="Arial"/>
              <a:buNone/>
            </a:pPr>
            <a:r>
              <a:rPr lang="en-US" sz="1600" u="sng">
                <a:solidFill>
                  <a:schemeClr val="hlink"/>
                </a:solidFill>
                <a:latin typeface="Helvetica Neue"/>
                <a:ea typeface="Helvetica Neue"/>
                <a:cs typeface="Helvetica Neue"/>
                <a:sym typeface="Helvetica Neue"/>
                <a:hlinkClick r:id="rId4"/>
              </a:rPr>
              <a:t>https://controlleddigitallending.org/</a:t>
            </a:r>
            <a:r>
              <a:rPr lang="en-US" sz="1600">
                <a:latin typeface="Helvetica Neue"/>
                <a:ea typeface="Helvetica Neue"/>
                <a:cs typeface="Helvetica Neue"/>
                <a:sym typeface="Helvetica Neue"/>
              </a:rPr>
              <a:t> </a:t>
            </a:r>
            <a:endParaRPr sz="1600">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t/>
            </a:r>
            <a:endParaRPr b="1" sz="1000">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rPr i="1" lang="en-US" sz="1200" u="sng">
                <a:solidFill>
                  <a:schemeClr val="hlink"/>
                </a:solidFill>
                <a:latin typeface="Helvetica Neue"/>
                <a:ea typeface="Helvetica Neue"/>
                <a:cs typeface="Helvetica Neue"/>
                <a:sym typeface="Helvetica Neue"/>
                <a:hlinkClick r:id="rId5"/>
              </a:rPr>
              <a:t>Controlled Digital Lending by Libraries</a:t>
            </a:r>
            <a:r>
              <a:rPr i="1" lang="en-US" sz="1200">
                <a:latin typeface="Helvetica Neue"/>
                <a:ea typeface="Helvetica Neue"/>
                <a:cs typeface="Helvetica Neue"/>
                <a:sym typeface="Helvetica Neue"/>
              </a:rPr>
              <a:t> by David R. Hansen &amp; Kyle K. Courtney is licensed under </a:t>
            </a:r>
            <a:r>
              <a:rPr i="1" lang="en-US" sz="1200" u="sng">
                <a:solidFill>
                  <a:schemeClr val="hlink"/>
                </a:solidFill>
                <a:latin typeface="Helvetica Neue"/>
                <a:ea typeface="Helvetica Neue"/>
                <a:cs typeface="Helvetica Neue"/>
                <a:sym typeface="Helvetica Neue"/>
                <a:hlinkClick r:id="rId6"/>
              </a:rPr>
              <a:t>CC BY 4.0</a:t>
            </a:r>
            <a:endParaRPr i="1" sz="1200">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t/>
            </a:r>
            <a:endParaRPr sz="2400">
              <a:latin typeface="Helvetica Neue"/>
              <a:ea typeface="Helvetica Neue"/>
              <a:cs typeface="Helvetica Neue"/>
              <a:sym typeface="Helvetica Neue"/>
            </a:endParaRPr>
          </a:p>
          <a:p>
            <a:pPr indent="0" lvl="0" marL="0" rtl="0" algn="ctr">
              <a:lnSpc>
                <a:spcPct val="90000"/>
              </a:lnSpc>
              <a:spcBef>
                <a:spcPts val="0"/>
              </a:spcBef>
              <a:spcAft>
                <a:spcPts val="0"/>
              </a:spcAft>
              <a:buClr>
                <a:schemeClr val="lt1"/>
              </a:buClr>
              <a:buSzPts val="1800"/>
              <a:buFont typeface="Arial"/>
              <a:buNone/>
            </a:pPr>
            <a:r>
              <a:t/>
            </a:r>
            <a:endParaRPr sz="2400">
              <a:latin typeface="Helvetica Neue"/>
              <a:ea typeface="Helvetica Neue"/>
              <a:cs typeface="Helvetica Neue"/>
              <a:sym typeface="Helvetica Neue"/>
            </a:endParaRPr>
          </a:p>
          <a:p>
            <a:pPr indent="0" lvl="1" marL="342900" marR="0" rtl="0" algn="ctr">
              <a:lnSpc>
                <a:spcPct val="100000"/>
              </a:lnSpc>
              <a:spcBef>
                <a:spcPts val="0"/>
              </a:spcBef>
              <a:spcAft>
                <a:spcPts val="0"/>
              </a:spcAft>
              <a:buClr>
                <a:schemeClr val="lt1"/>
              </a:buClr>
              <a:buSzPts val="1500"/>
              <a:buFont typeface="Arial"/>
              <a:buNone/>
            </a:pPr>
            <a:r>
              <a:t/>
            </a:r>
            <a:endParaRPr b="0" i="0" sz="1500" u="none" cap="none" strike="noStrike">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txBox="1"/>
          <p:nvPr>
            <p:ph type="title"/>
          </p:nvPr>
        </p:nvSpPr>
        <p:spPr>
          <a:xfrm>
            <a:off x="628650" y="2740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000000"/>
                </a:solidFill>
              </a:rPr>
              <a:t>Best Practices &amp; Tips for Outreach &amp; Support</a:t>
            </a:r>
            <a:endParaRPr b="1">
              <a:solidFill>
                <a:srgbClr val="000000"/>
              </a:solidFill>
            </a:endParaRPr>
          </a:p>
        </p:txBody>
      </p:sp>
      <p:sp>
        <p:nvSpPr>
          <p:cNvPr id="279" name="Google Shape;279;p38"/>
          <p:cNvSpPr txBox="1"/>
          <p:nvPr/>
        </p:nvSpPr>
        <p:spPr>
          <a:xfrm>
            <a:off x="628650" y="1337625"/>
            <a:ext cx="7886700" cy="3511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Char char="➔"/>
            </a:pPr>
            <a:r>
              <a:rPr lang="en-US" sz="1800">
                <a:solidFill>
                  <a:schemeClr val="dk1"/>
                </a:solidFill>
              </a:rPr>
              <a:t>Assess needs at your institution</a:t>
            </a:r>
            <a:endParaRPr sz="1800">
              <a:solidFill>
                <a:schemeClr val="dk1"/>
              </a:solidFill>
            </a:endParaRPr>
          </a:p>
          <a:p>
            <a:pPr indent="-317500" lvl="1" marL="914400" rtl="0" algn="l">
              <a:lnSpc>
                <a:spcPct val="115000"/>
              </a:lnSpc>
              <a:spcBef>
                <a:spcPts val="0"/>
              </a:spcBef>
              <a:spcAft>
                <a:spcPts val="0"/>
              </a:spcAft>
              <a:buClr>
                <a:schemeClr val="dk1"/>
              </a:buClr>
              <a:buSzPts val="1400"/>
              <a:buChar char="◆"/>
            </a:pPr>
            <a:r>
              <a:rPr i="1" lang="en-US">
                <a:solidFill>
                  <a:schemeClr val="dk1"/>
                </a:solidFill>
              </a:rPr>
              <a:t>Are there emerging trends or common questions being asked?</a:t>
            </a:r>
            <a:endParaRPr i="1">
              <a:solidFill>
                <a:schemeClr val="dk1"/>
              </a:solidFill>
            </a:endParaRPr>
          </a:p>
          <a:p>
            <a:pPr indent="-317500" lvl="1" marL="914400" rtl="0" algn="l">
              <a:lnSpc>
                <a:spcPct val="115000"/>
              </a:lnSpc>
              <a:spcBef>
                <a:spcPts val="0"/>
              </a:spcBef>
              <a:spcAft>
                <a:spcPts val="0"/>
              </a:spcAft>
              <a:buClr>
                <a:schemeClr val="dk1"/>
              </a:buClr>
              <a:buSzPts val="1400"/>
              <a:buChar char="◆"/>
            </a:pPr>
            <a:r>
              <a:rPr i="1" lang="en-US">
                <a:solidFill>
                  <a:schemeClr val="dk1"/>
                </a:solidFill>
              </a:rPr>
              <a:t>What infrastructure do you have to support copyright outreach &amp; support? </a:t>
            </a:r>
            <a:endParaRPr i="1">
              <a:solidFill>
                <a:schemeClr val="dk1"/>
              </a:solidFill>
            </a:endParaRPr>
          </a:p>
          <a:p>
            <a:pPr indent="-317500" lvl="1" marL="914400" rtl="0" algn="l">
              <a:lnSpc>
                <a:spcPct val="115000"/>
              </a:lnSpc>
              <a:spcBef>
                <a:spcPts val="0"/>
              </a:spcBef>
              <a:spcAft>
                <a:spcPts val="0"/>
              </a:spcAft>
              <a:buClr>
                <a:schemeClr val="dk1"/>
              </a:buClr>
              <a:buSzPts val="1400"/>
              <a:buChar char="◆"/>
            </a:pPr>
            <a:r>
              <a:rPr i="1" lang="en-US">
                <a:solidFill>
                  <a:schemeClr val="dk1"/>
                </a:solidFill>
              </a:rPr>
              <a:t>Do you have campus partners who can help facilitate? </a:t>
            </a:r>
            <a:endParaRPr i="1">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Leverage virtual opportunities to engage your users</a:t>
            </a:r>
            <a:endParaRPr i="1">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Look for </a:t>
            </a:r>
            <a:r>
              <a:rPr lang="en-US" sz="1800">
                <a:solidFill>
                  <a:schemeClr val="dk1"/>
                </a:solidFill>
              </a:rPr>
              <a:t>opportunities</a:t>
            </a:r>
            <a:r>
              <a:rPr lang="en-US" sz="1800">
                <a:solidFill>
                  <a:schemeClr val="dk1"/>
                </a:solidFill>
              </a:rPr>
              <a:t> to engage faculty on copyright &amp; licensing in dynamic &amp; interesting ways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Capitalize</a:t>
            </a:r>
            <a:r>
              <a:rPr lang="en-US" sz="1800">
                <a:solidFill>
                  <a:schemeClr val="dk1"/>
                </a:solidFill>
              </a:rPr>
              <a:t> on interest in open access materials, including openly licensed works &amp; OERs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Keep in touch with copyright colleagues &amp; conversation</a:t>
            </a:r>
            <a:endParaRPr sz="1800">
              <a:solidFill>
                <a:schemeClr val="dk1"/>
              </a:solidFill>
            </a:endParaRPr>
          </a:p>
        </p:txBody>
      </p:sp>
      <p:sp>
        <p:nvSpPr>
          <p:cNvPr id="280" name="Google Shape;280;p3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81" name="Google Shape;281;p3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9"/>
          <p:cNvSpPr txBox="1"/>
          <p:nvPr>
            <p:ph type="title"/>
          </p:nvPr>
        </p:nvSpPr>
        <p:spPr>
          <a:xfrm>
            <a:off x="628650" y="602850"/>
            <a:ext cx="7886700" cy="571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000000"/>
                </a:solidFill>
              </a:rPr>
              <a:t>Public Domain Image References</a:t>
            </a:r>
            <a:endParaRPr b="1">
              <a:solidFill>
                <a:srgbClr val="000000"/>
              </a:solidFill>
            </a:endParaRPr>
          </a:p>
        </p:txBody>
      </p:sp>
      <p:sp>
        <p:nvSpPr>
          <p:cNvPr id="288" name="Google Shape;288;p39"/>
          <p:cNvSpPr txBox="1"/>
          <p:nvPr>
            <p:ph idx="1" type="body"/>
          </p:nvPr>
        </p:nvSpPr>
        <p:spPr>
          <a:xfrm>
            <a:off x="628650" y="1174350"/>
            <a:ext cx="7886700" cy="3398400"/>
          </a:xfrm>
          <a:prstGeom prst="rect">
            <a:avLst/>
          </a:prstGeom>
        </p:spPr>
        <p:txBody>
          <a:bodyPr anchorCtr="0" anchor="t" bIns="45700" lIns="91425" spcFirstLastPara="1" rIns="91425" wrap="square" tIns="45700">
            <a:noAutofit/>
          </a:bodyPr>
          <a:lstStyle/>
          <a:p>
            <a:pPr indent="-304800" lvl="0" marL="457200" rtl="0" algn="l">
              <a:spcBef>
                <a:spcPts val="750"/>
              </a:spcBef>
              <a:spcAft>
                <a:spcPts val="0"/>
              </a:spcAft>
              <a:buClr>
                <a:schemeClr val="dk1"/>
              </a:buClr>
              <a:buSzPts val="1200"/>
              <a:buFont typeface="Arial"/>
              <a:buChar char="➔"/>
            </a:pPr>
            <a:r>
              <a:rPr lang="en-US" sz="1200">
                <a:solidFill>
                  <a:schemeClr val="dk1"/>
                </a:solidFill>
                <a:latin typeface="Arial"/>
                <a:ea typeface="Arial"/>
                <a:cs typeface="Arial"/>
                <a:sym typeface="Arial"/>
              </a:rPr>
              <a:t>BlenderTimer (Photographer). (2020, March 27). No title [digital image]. Retrieved from </a:t>
            </a:r>
            <a:r>
              <a:rPr lang="en-US" sz="1200" u="sng">
                <a:solidFill>
                  <a:schemeClr val="hlink"/>
                </a:solidFill>
                <a:latin typeface="Arial"/>
                <a:ea typeface="Arial"/>
                <a:cs typeface="Arial"/>
                <a:sym typeface="Arial"/>
                <a:hlinkClick r:id="rId3"/>
              </a:rPr>
              <a:t>https://pixabay.com/photos/coronavirus-corona-virus-pandemic-4972480/</a:t>
            </a:r>
            <a:r>
              <a:rPr lang="en-US"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Char char="➔"/>
            </a:pPr>
            <a:r>
              <a:rPr lang="en-US" sz="1200">
                <a:solidFill>
                  <a:schemeClr val="dk1"/>
                </a:solidFill>
                <a:latin typeface="Arial"/>
                <a:ea typeface="Arial"/>
                <a:cs typeface="Arial"/>
                <a:sym typeface="Arial"/>
              </a:rPr>
              <a:t>geralt (Photographer). (2018, April 9). No title [digital image]. Retrieved from </a:t>
            </a:r>
            <a:r>
              <a:rPr lang="en-US" sz="1200" u="sng">
                <a:solidFill>
                  <a:schemeClr val="hlink"/>
                </a:solidFill>
                <a:latin typeface="Arial"/>
                <a:ea typeface="Arial"/>
                <a:cs typeface="Arial"/>
                <a:sym typeface="Arial"/>
                <a:hlinkClick r:id="rId4"/>
              </a:rPr>
              <a:t>https://pixabay.com/illustrations/problem-solution-help-support-3303396/</a:t>
            </a: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sz="1200">
                <a:solidFill>
                  <a:schemeClr val="dk1"/>
                </a:solidFill>
                <a:latin typeface="Arial"/>
                <a:ea typeface="Arial"/>
                <a:cs typeface="Arial"/>
                <a:sym typeface="Arial"/>
              </a:rPr>
              <a:t>geralt (Photographer). (2017, September 25). No title [digital image]. Retrieved from </a:t>
            </a:r>
            <a:r>
              <a:rPr lang="en-US" sz="1200" u="sng">
                <a:solidFill>
                  <a:schemeClr val="hlink"/>
                </a:solidFill>
                <a:latin typeface="Arial"/>
                <a:ea typeface="Arial"/>
                <a:cs typeface="Arial"/>
                <a:sym typeface="Arial"/>
                <a:hlinkClick r:id="rId5"/>
              </a:rPr>
              <a:t>https://pixabay.com/illustrations/social-media-digitization-digital-2786261/</a:t>
            </a: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sz="1200">
                <a:solidFill>
                  <a:schemeClr val="dk1"/>
                </a:solidFill>
                <a:latin typeface="Arial"/>
                <a:ea typeface="Arial"/>
                <a:cs typeface="Arial"/>
                <a:sym typeface="Arial"/>
              </a:rPr>
              <a:t>mohamed_hassan (Photographer). (2020, June 18). No title [digital image]. Retrieved from </a:t>
            </a:r>
            <a:r>
              <a:rPr lang="en-US" sz="1200" u="sng">
                <a:solidFill>
                  <a:schemeClr val="hlink"/>
                </a:solidFill>
                <a:latin typeface="Arial"/>
                <a:ea typeface="Arial"/>
                <a:cs typeface="Arial"/>
                <a:sym typeface="Arial"/>
                <a:hlinkClick r:id="rId6"/>
              </a:rPr>
              <a:t>https://pixabay.com/illustrations/webinar-conferencing-video-call-5310229/</a:t>
            </a: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sz="1200">
                <a:solidFill>
                  <a:schemeClr val="dk1"/>
                </a:solidFill>
                <a:latin typeface="Arial"/>
                <a:ea typeface="Arial"/>
                <a:cs typeface="Arial"/>
                <a:sym typeface="Arial"/>
              </a:rPr>
              <a:t>geralt (Photographer). (2017, September 25). No title [digital image]. Retrieved from </a:t>
            </a:r>
            <a:r>
              <a:rPr lang="en-US" sz="1200" u="sng">
                <a:solidFill>
                  <a:schemeClr val="hlink"/>
                </a:solidFill>
                <a:latin typeface="Arial"/>
                <a:ea typeface="Arial"/>
                <a:cs typeface="Arial"/>
                <a:sym typeface="Arial"/>
                <a:hlinkClick r:id="rId7"/>
              </a:rPr>
              <a:t>https://pixabay.com/illustrations/social-media-digitization-digital-2786261/</a:t>
            </a: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en-US" sz="1200">
                <a:solidFill>
                  <a:srgbClr val="000000"/>
                </a:solidFill>
                <a:latin typeface="Arial"/>
                <a:ea typeface="Arial"/>
                <a:cs typeface="Arial"/>
                <a:sym typeface="Arial"/>
              </a:rPr>
              <a:t>geralt (Photographer). (2020, April 3). No title [digital image]. Retrieved from </a:t>
            </a:r>
            <a:r>
              <a:rPr lang="en-US" sz="1200" u="sng">
                <a:solidFill>
                  <a:schemeClr val="hlink"/>
                </a:solidFill>
                <a:latin typeface="Arial"/>
                <a:ea typeface="Arial"/>
                <a:cs typeface="Arial"/>
                <a:sym typeface="Arial"/>
                <a:hlinkClick r:id="rId8"/>
              </a:rPr>
              <a:t>https://pixabay.com/illustrations/corona-virus-covid-19-search-bar-4999179/</a:t>
            </a:r>
            <a:r>
              <a:rPr lang="en-US"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en-US" sz="1200">
                <a:solidFill>
                  <a:srgbClr val="000000"/>
                </a:solidFill>
                <a:latin typeface="Arial"/>
                <a:ea typeface="Arial"/>
                <a:cs typeface="Arial"/>
                <a:sym typeface="Arial"/>
              </a:rPr>
              <a:t>PDPics (Photographer). (2014, July 15). No title [digital image]. Retrieved from </a:t>
            </a:r>
            <a:r>
              <a:rPr lang="en-US" sz="1200" u="sng">
                <a:solidFill>
                  <a:schemeClr val="hlink"/>
                </a:solidFill>
                <a:latin typeface="Arial"/>
                <a:ea typeface="Arial"/>
                <a:cs typeface="Arial"/>
                <a:sym typeface="Arial"/>
                <a:hlinkClick r:id="rId9"/>
              </a:rPr>
              <a:t>https://pixabay.com/photos/copyright-magnifier-magnifying-glass-389901/</a:t>
            </a:r>
            <a:r>
              <a:rPr lang="en-US"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p:txBody>
      </p:sp>
      <p:sp>
        <p:nvSpPr>
          <p:cNvPr id="289" name="Google Shape;289;p3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90" name="Google Shape;290;p39"/>
          <p:cNvPicPr preferRelativeResize="0"/>
          <p:nvPr/>
        </p:nvPicPr>
        <p:blipFill rotWithShape="1">
          <a:blip r:embed="rId10">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0"/>
          <p:cNvPicPr preferRelativeResize="0"/>
          <p:nvPr/>
        </p:nvPicPr>
        <p:blipFill rotWithShape="1">
          <a:blip r:embed="rId3">
            <a:alphaModFix/>
          </a:blip>
          <a:srcRect b="0" l="0" r="0" t="0"/>
          <a:stretch/>
        </p:blipFill>
        <p:spPr>
          <a:xfrm>
            <a:off x="0" y="0"/>
            <a:ext cx="9138245" cy="5143499"/>
          </a:xfrm>
          <a:prstGeom prst="rect">
            <a:avLst/>
          </a:prstGeom>
          <a:noFill/>
          <a:ln>
            <a:noFill/>
          </a:ln>
        </p:spPr>
      </p:pic>
      <p:pic>
        <p:nvPicPr>
          <p:cNvPr id="296" name="Google Shape;296;p4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97" name="Google Shape;297;p40"/>
          <p:cNvSpPr txBox="1"/>
          <p:nvPr/>
        </p:nvSpPr>
        <p:spPr>
          <a:xfrm>
            <a:off x="5758375" y="891625"/>
            <a:ext cx="2706600" cy="774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Sarah A. Norris</a:t>
            </a:r>
            <a:endParaRPr>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1800"/>
              <a:buFont typeface="Arial"/>
              <a:buNone/>
            </a:pPr>
            <a:r>
              <a:rPr lang="en-US" sz="1200">
                <a:solidFill>
                  <a:schemeClr val="lt1"/>
                </a:solidFill>
                <a:latin typeface="Helvetica Neue"/>
                <a:ea typeface="Helvetica Neue"/>
                <a:cs typeface="Helvetica Neue"/>
                <a:sym typeface="Helvetica Neue"/>
              </a:rPr>
              <a:t>Scholarly Communication Librarian</a:t>
            </a:r>
            <a:endParaRPr sz="1200">
              <a:solidFill>
                <a:schemeClr val="lt1"/>
              </a:solidFill>
              <a:latin typeface="Helvetica Neue"/>
              <a:ea typeface="Helvetica Neue"/>
              <a:cs typeface="Helvetica Neue"/>
              <a:sym typeface="Helvetica Neue"/>
            </a:endParaRPr>
          </a:p>
          <a:p>
            <a:pPr indent="0" lvl="0" marL="0" rtl="0" algn="ctr">
              <a:spcBef>
                <a:spcPts val="0"/>
              </a:spcBef>
              <a:spcAft>
                <a:spcPts val="0"/>
              </a:spcAft>
              <a:buClr>
                <a:schemeClr val="lt1"/>
              </a:buClr>
              <a:buSzPts val="1800"/>
              <a:buFont typeface="Arial"/>
              <a:buNone/>
            </a:pPr>
            <a:r>
              <a:rPr lang="en-US" sz="1200" u="sng">
                <a:solidFill>
                  <a:srgbClr val="FFCA29"/>
                </a:solidFill>
                <a:latin typeface="Helvetica Neue"/>
                <a:ea typeface="Helvetica Neue"/>
                <a:cs typeface="Helvetica Neue"/>
                <a:sym typeface="Helvetica Neue"/>
                <a:hlinkClick r:id="rId5">
                  <a:extLst>
                    <a:ext uri="{A12FA001-AC4F-418D-AE19-62706E023703}">
                      <ahyp:hlinkClr val="tx"/>
                    </a:ext>
                  </a:extLst>
                </a:hlinkClick>
              </a:rPr>
              <a:t>sarah.norris@ucf.edu</a:t>
            </a:r>
            <a:endParaRPr sz="1200">
              <a:solidFill>
                <a:schemeClr val="accent4"/>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298" name="Google Shape;298;p40"/>
          <p:cNvSpPr txBox="1"/>
          <p:nvPr/>
        </p:nvSpPr>
        <p:spPr>
          <a:xfrm>
            <a:off x="4409351" y="182050"/>
            <a:ext cx="4583400" cy="509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b="1" lang="en-US" sz="2700">
                <a:solidFill>
                  <a:schemeClr val="accent4"/>
                </a:solidFill>
                <a:latin typeface="Helvetica Neue"/>
                <a:ea typeface="Helvetica Neue"/>
                <a:cs typeface="Helvetica Neue"/>
                <a:sym typeface="Helvetica Neue"/>
              </a:rPr>
              <a:t>Thank you! Any questions? </a:t>
            </a:r>
            <a:endParaRPr sz="2800">
              <a:solidFill>
                <a:schemeClr val="accent4"/>
              </a:solidFill>
            </a:endParaRPr>
          </a:p>
        </p:txBody>
      </p:sp>
      <p:sp>
        <p:nvSpPr>
          <p:cNvPr id="299" name="Google Shape;299;p40"/>
          <p:cNvSpPr txBox="1"/>
          <p:nvPr/>
        </p:nvSpPr>
        <p:spPr>
          <a:xfrm>
            <a:off x="3204625" y="4648868"/>
            <a:ext cx="5750700" cy="348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1800"/>
              <a:buFont typeface="Arial"/>
              <a:buNone/>
            </a:pPr>
            <a:r>
              <a:rPr lang="en-US" sz="1200" u="sng">
                <a:solidFill>
                  <a:srgbClr val="FFCA29"/>
                </a:solidFill>
                <a:latin typeface="Helvetica Neue"/>
                <a:ea typeface="Helvetica Neue"/>
                <a:cs typeface="Helvetica Neue"/>
                <a:sym typeface="Helvetica Neue"/>
                <a:hlinkClick r:id="rId6">
                  <a:extLst>
                    <a:ext uri="{A12FA001-AC4F-418D-AE19-62706E023703}">
                      <ahyp:hlinkClr val="tx"/>
                    </a:ext>
                  </a:extLst>
                </a:hlinkClick>
              </a:rPr>
              <a:t>https://library.ucf.edu/about/departments/scholarly-communication/</a:t>
            </a:r>
            <a:r>
              <a:rPr lang="en-US"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6"/>
          <p:cNvPicPr preferRelativeResize="0"/>
          <p:nvPr/>
        </p:nvPicPr>
        <p:blipFill rotWithShape="1">
          <a:blip r:embed="rId3">
            <a:alphaModFix/>
          </a:blip>
          <a:srcRect b="18384" l="0" r="2028" t="11390"/>
          <a:stretch/>
        </p:blipFill>
        <p:spPr>
          <a:xfrm>
            <a:off x="0" y="1531700"/>
            <a:ext cx="9144000" cy="3611801"/>
          </a:xfrm>
          <a:prstGeom prst="rect">
            <a:avLst/>
          </a:prstGeom>
          <a:noFill/>
          <a:ln>
            <a:noFill/>
          </a:ln>
        </p:spPr>
      </p:pic>
      <p:sp>
        <p:nvSpPr>
          <p:cNvPr id="163" name="Google Shape;163;p26"/>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164" name="Google Shape;164;p2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165" name="Google Shape;165;p26"/>
          <p:cNvSpPr txBox="1"/>
          <p:nvPr>
            <p:ph type="title"/>
          </p:nvPr>
        </p:nvSpPr>
        <p:spPr>
          <a:xfrm>
            <a:off x="457500" y="359838"/>
            <a:ext cx="8229000" cy="994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COVID-19, Remote Access &amp; Work &amp; Copyright</a:t>
            </a:r>
            <a:endParaRPr b="1">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437925" y="148750"/>
            <a:ext cx="8471700" cy="926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100">
                <a:solidFill>
                  <a:srgbClr val="000000"/>
                </a:solidFill>
              </a:rPr>
              <a:t>COVID-19 Impacts on Remote Teaching &amp; Learning</a:t>
            </a:r>
            <a:endParaRPr b="1" sz="3100">
              <a:solidFill>
                <a:srgbClr val="000000"/>
              </a:solidFill>
            </a:endParaRPr>
          </a:p>
        </p:txBody>
      </p:sp>
      <p:sp>
        <p:nvSpPr>
          <p:cNvPr id="172" name="Google Shape;172;p27"/>
          <p:cNvSpPr txBox="1"/>
          <p:nvPr/>
        </p:nvSpPr>
        <p:spPr>
          <a:xfrm>
            <a:off x="325450" y="1074850"/>
            <a:ext cx="8667300" cy="3774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Faculty new to online teaching</a:t>
            </a:r>
            <a:endParaRPr sz="1600">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Lack of training and/or experience in online teaching</a:t>
            </a:r>
            <a:endParaRPr i="1">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Lack of understanding of copyright law and/or nuances for online teaching versus face-to-face</a:t>
            </a:r>
            <a:endParaRPr i="1">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Courses not optimized for online teaching</a:t>
            </a:r>
            <a:endParaRPr sz="1600">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Adapting swiftly to meet the needs of an online course (with or without assistance from an institution) </a:t>
            </a:r>
            <a:endParaRPr i="1">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Font typeface="Helvetica Neue"/>
              <a:buChar char="➔"/>
            </a:pPr>
            <a:r>
              <a:rPr lang="en-US" sz="1600">
                <a:solidFill>
                  <a:schemeClr val="dk1"/>
                </a:solidFill>
                <a:latin typeface="Helvetica Neue"/>
                <a:ea typeface="Helvetica Neue"/>
                <a:cs typeface="Helvetica Neue"/>
                <a:sym typeface="Helvetica Neue"/>
              </a:rPr>
              <a:t>Lack of access to print materials</a:t>
            </a:r>
            <a:endParaRPr sz="1600">
              <a:solidFill>
                <a:schemeClr val="dk1"/>
              </a:solidFill>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b="1" i="1" lang="en-US">
                <a:solidFill>
                  <a:schemeClr val="dk1"/>
                </a:solidFill>
                <a:latin typeface="Helvetica Neue"/>
                <a:ea typeface="Helvetica Neue"/>
                <a:cs typeface="Helvetica Neue"/>
                <a:sym typeface="Helvetica Neue"/>
              </a:rPr>
              <a:t>Common question</a:t>
            </a:r>
            <a:r>
              <a:rPr i="1" lang="en-US">
                <a:solidFill>
                  <a:schemeClr val="dk1"/>
                </a:solidFill>
                <a:latin typeface="Helvetica Neue"/>
                <a:ea typeface="Helvetica Neue"/>
                <a:cs typeface="Helvetica Neue"/>
                <a:sym typeface="Helvetica Neue"/>
              </a:rPr>
              <a:t>: Can I scan and upload an article, book chapter, textbook to my online course for my students? </a:t>
            </a:r>
            <a:endParaRPr i="1">
              <a:solidFill>
                <a:schemeClr val="dk1"/>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Font typeface="Helvetica Neue"/>
              <a:buChar char="➔"/>
            </a:pPr>
            <a:r>
              <a:rPr lang="en-US" sz="1600">
                <a:solidFill>
                  <a:schemeClr val="dk1"/>
                </a:solidFill>
                <a:latin typeface="Helvetica Neue"/>
                <a:ea typeface="Helvetica Neue"/>
                <a:cs typeface="Helvetica Neue"/>
                <a:sym typeface="Helvetica Neue"/>
              </a:rPr>
              <a:t>Challenges with e-resources</a:t>
            </a:r>
            <a:endParaRPr sz="1600">
              <a:solidFill>
                <a:schemeClr val="dk1"/>
              </a:solidFill>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i="1" lang="en-US">
                <a:solidFill>
                  <a:schemeClr val="dk1"/>
                </a:solidFill>
                <a:latin typeface="Helvetica Neue"/>
                <a:ea typeface="Helvetica Neue"/>
                <a:cs typeface="Helvetica Neue"/>
                <a:sym typeface="Helvetica Neue"/>
              </a:rPr>
              <a:t>eBooks &amp; streaming video licenses</a:t>
            </a:r>
            <a:endParaRPr i="1">
              <a:solidFill>
                <a:schemeClr val="dk1"/>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Font typeface="Helvetica Neue"/>
              <a:buChar char="➔"/>
            </a:pPr>
            <a:r>
              <a:rPr lang="en-US" sz="1600">
                <a:solidFill>
                  <a:schemeClr val="dk1"/>
                </a:solidFill>
                <a:latin typeface="Helvetica Neue"/>
                <a:ea typeface="Helvetica Neue"/>
                <a:cs typeface="Helvetica Neue"/>
                <a:sym typeface="Helvetica Neue"/>
              </a:rPr>
              <a:t>Information &amp; resource overload</a:t>
            </a:r>
            <a:endParaRPr sz="1600">
              <a:solidFill>
                <a:schemeClr val="dk1"/>
              </a:solidFill>
              <a:latin typeface="Helvetica Neue"/>
              <a:ea typeface="Helvetica Neue"/>
              <a:cs typeface="Helvetica Neue"/>
              <a:sym typeface="Helvetica Neue"/>
            </a:endParaRPr>
          </a:p>
          <a:p>
            <a:pPr indent="-317500" lvl="1" marL="914400" rtl="0" algn="l">
              <a:lnSpc>
                <a:spcPct val="115000"/>
              </a:lnSpc>
              <a:spcBef>
                <a:spcPts val="0"/>
              </a:spcBef>
              <a:spcAft>
                <a:spcPts val="0"/>
              </a:spcAft>
              <a:buClr>
                <a:schemeClr val="dk1"/>
              </a:buClr>
              <a:buSzPts val="1400"/>
              <a:buFont typeface="Helvetica Neue"/>
              <a:buChar char="◆"/>
            </a:pPr>
            <a:r>
              <a:rPr i="1" lang="en-US">
                <a:solidFill>
                  <a:schemeClr val="dk1"/>
                </a:solidFill>
                <a:latin typeface="Helvetica Neue"/>
                <a:ea typeface="Helvetica Neue"/>
                <a:cs typeface="Helvetica Neue"/>
                <a:sym typeface="Helvetica Neue"/>
              </a:rPr>
              <a:t>What can or can’t you upload or link to in your online course? </a:t>
            </a:r>
            <a:endParaRPr i="1">
              <a:solidFill>
                <a:schemeClr val="dk1"/>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chemeClr val="dk1"/>
              </a:buClr>
              <a:buSzPts val="1600"/>
              <a:buFont typeface="Helvetica Neue"/>
              <a:buChar char="➔"/>
            </a:pPr>
            <a:r>
              <a:rPr lang="en-US" sz="1600">
                <a:solidFill>
                  <a:schemeClr val="dk1"/>
                </a:solidFill>
                <a:latin typeface="Helvetica Neue"/>
                <a:ea typeface="Helvetica Neue"/>
                <a:cs typeface="Helvetica Neue"/>
                <a:sym typeface="Helvetica Neue"/>
              </a:rPr>
              <a:t>Stressors of the global pandemic</a:t>
            </a:r>
            <a:endParaRPr sz="1600">
              <a:solidFill>
                <a:schemeClr val="dk1"/>
              </a:solidFill>
              <a:latin typeface="Helvetica Neue"/>
              <a:ea typeface="Helvetica Neue"/>
              <a:cs typeface="Helvetica Neue"/>
              <a:sym typeface="Helvetica Neue"/>
            </a:endParaRPr>
          </a:p>
          <a:p>
            <a:pPr indent="0" lvl="0" marL="0" rtl="0" algn="l">
              <a:lnSpc>
                <a:spcPct val="115000"/>
              </a:lnSpc>
              <a:spcBef>
                <a:spcPts val="1600"/>
              </a:spcBef>
              <a:spcAft>
                <a:spcPts val="1600"/>
              </a:spcAft>
              <a:buNone/>
            </a:pPr>
            <a:r>
              <a:t/>
            </a:r>
            <a:endParaRPr sz="1800"/>
          </a:p>
        </p:txBody>
      </p:sp>
      <p:sp>
        <p:nvSpPr>
          <p:cNvPr id="173" name="Google Shape;173;p27"/>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174" name="Google Shape;174;p2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1006800" y="85050"/>
            <a:ext cx="7130400" cy="559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100">
                <a:solidFill>
                  <a:srgbClr val="000000"/>
                </a:solidFill>
              </a:rPr>
              <a:t>Copyright Rapid Response</a:t>
            </a:r>
            <a:endParaRPr b="1" sz="3100">
              <a:solidFill>
                <a:srgbClr val="000000"/>
              </a:solidFill>
            </a:endParaRPr>
          </a:p>
        </p:txBody>
      </p:sp>
      <p:sp>
        <p:nvSpPr>
          <p:cNvPr id="181" name="Google Shape;181;p28"/>
          <p:cNvSpPr txBox="1"/>
          <p:nvPr/>
        </p:nvSpPr>
        <p:spPr>
          <a:xfrm>
            <a:off x="325450" y="580150"/>
            <a:ext cx="8667300" cy="4269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Local copyright triage</a:t>
            </a:r>
            <a:endParaRPr sz="1600">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Listserv discussion on copyright &amp; emergency circumstances</a:t>
            </a:r>
            <a:endParaRPr sz="1600">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Copyright professionals coming together</a:t>
            </a:r>
            <a:endParaRPr sz="1600">
              <a:latin typeface="Helvetica Neue"/>
              <a:ea typeface="Helvetica Neue"/>
              <a:cs typeface="Helvetica Neue"/>
              <a:sym typeface="Helvetica Neue"/>
            </a:endParaRPr>
          </a:p>
          <a:p>
            <a:pPr indent="-323850" lvl="1" marL="914400" rtl="0" algn="l">
              <a:lnSpc>
                <a:spcPct val="115000"/>
              </a:lnSpc>
              <a:spcBef>
                <a:spcPts val="0"/>
              </a:spcBef>
              <a:spcAft>
                <a:spcPts val="0"/>
              </a:spcAft>
              <a:buSzPts val="1500"/>
              <a:buFont typeface="Helvetica Neue"/>
              <a:buChar char="◆"/>
            </a:pPr>
            <a:r>
              <a:rPr i="1" lang="en-US">
                <a:latin typeface="Helvetica Neue"/>
                <a:ea typeface="Helvetica Neue"/>
                <a:cs typeface="Helvetica Neue"/>
                <a:sym typeface="Helvetica Neue"/>
              </a:rPr>
              <a:t>Resources on Copyright &amp; Emergency Remote Teaching &amp; Research </a:t>
            </a:r>
            <a:r>
              <a:rPr i="1" lang="en-US" u="sng">
                <a:solidFill>
                  <a:schemeClr val="hlink"/>
                </a:solidFill>
                <a:latin typeface="Helvetica Neue"/>
                <a:ea typeface="Helvetica Neue"/>
                <a:cs typeface="Helvetica Neue"/>
                <a:sym typeface="Helvetica Neue"/>
                <a:hlinkClick r:id="rId3"/>
              </a:rPr>
              <a:t>https://tinyurl.com/v6dvmcb</a:t>
            </a:r>
            <a:r>
              <a:rPr i="1" lang="en-US">
                <a:latin typeface="Helvetica Neue"/>
                <a:ea typeface="Helvetica Neue"/>
                <a:cs typeface="Helvetica Neue"/>
                <a:sym typeface="Helvetica Neue"/>
              </a:rPr>
              <a:t> </a:t>
            </a:r>
            <a:endParaRPr i="1">
              <a:latin typeface="Helvetica Neue"/>
              <a:ea typeface="Helvetica Neue"/>
              <a:cs typeface="Helvetica Neue"/>
              <a:sym typeface="Helvetica Neue"/>
            </a:endParaRPr>
          </a:p>
          <a:p>
            <a:pPr indent="-298450" lvl="2" marL="1371600" rtl="0" algn="l">
              <a:lnSpc>
                <a:spcPct val="115000"/>
              </a:lnSpc>
              <a:spcBef>
                <a:spcPts val="0"/>
              </a:spcBef>
              <a:spcAft>
                <a:spcPts val="0"/>
              </a:spcAft>
              <a:buClr>
                <a:schemeClr val="dk1"/>
              </a:buClr>
              <a:buSzPts val="1100"/>
              <a:buFont typeface="Helvetica Neue"/>
              <a:buChar char="●"/>
            </a:pPr>
            <a:r>
              <a:rPr i="1" lang="en-US" sz="1200">
                <a:solidFill>
                  <a:schemeClr val="dk1"/>
                </a:solidFill>
                <a:latin typeface="Helvetica Neue"/>
                <a:ea typeface="Helvetica Neue"/>
                <a:cs typeface="Helvetica Neue"/>
                <a:sym typeface="Helvetica Neue"/>
              </a:rPr>
              <a:t>Public Statement of Library Copyright Specialists: Fair Use &amp; Emergency Remote Teaching &amp; Research: </a:t>
            </a:r>
            <a:r>
              <a:rPr i="1" lang="en-US" sz="1200" u="sng">
                <a:solidFill>
                  <a:schemeClr val="hlink"/>
                </a:solidFill>
                <a:latin typeface="Helvetica Neue"/>
                <a:ea typeface="Helvetica Neue"/>
                <a:cs typeface="Helvetica Neue"/>
                <a:sym typeface="Helvetica Neue"/>
                <a:hlinkClick r:id="rId4"/>
              </a:rPr>
              <a:t>https://tinyurl.com/tvnty3a</a:t>
            </a:r>
            <a:r>
              <a:rPr i="1" lang="en-US" sz="1200">
                <a:solidFill>
                  <a:schemeClr val="dk1"/>
                </a:solidFill>
                <a:latin typeface="Helvetica Neue"/>
                <a:ea typeface="Helvetica Neue"/>
                <a:cs typeface="Helvetica Neue"/>
                <a:sym typeface="Helvetica Neue"/>
              </a:rPr>
              <a:t> </a:t>
            </a:r>
            <a:endParaRPr i="1" sz="1200">
              <a:solidFill>
                <a:schemeClr val="dk1"/>
              </a:solidFill>
              <a:latin typeface="Helvetica Neue"/>
              <a:ea typeface="Helvetica Neue"/>
              <a:cs typeface="Helvetica Neue"/>
              <a:sym typeface="Helvetica Neue"/>
            </a:endParaRPr>
          </a:p>
          <a:p>
            <a:pPr indent="-304800" lvl="2" marL="1371600" rtl="0" algn="l">
              <a:lnSpc>
                <a:spcPct val="115000"/>
              </a:lnSpc>
              <a:spcBef>
                <a:spcPts val="0"/>
              </a:spcBef>
              <a:spcAft>
                <a:spcPts val="0"/>
              </a:spcAft>
              <a:buClr>
                <a:schemeClr val="dk1"/>
              </a:buClr>
              <a:buSzPts val="1200"/>
              <a:buFont typeface="Helvetica Neue"/>
              <a:buChar char="●"/>
            </a:pPr>
            <a:r>
              <a:rPr i="1" lang="en-US" sz="1200">
                <a:solidFill>
                  <a:schemeClr val="dk1"/>
                </a:solidFill>
                <a:latin typeface="Helvetica Neue"/>
                <a:ea typeface="Helvetica Neue"/>
                <a:cs typeface="Helvetica Neue"/>
                <a:sym typeface="Helvetica Neue"/>
              </a:rPr>
              <a:t>Rapidly Shifting Your Course from In-person to Online: </a:t>
            </a:r>
            <a:r>
              <a:rPr i="1" lang="en-US" sz="1200" u="sng">
                <a:solidFill>
                  <a:schemeClr val="hlink"/>
                </a:solidFill>
                <a:latin typeface="Helvetica Neue"/>
                <a:ea typeface="Helvetica Neue"/>
                <a:cs typeface="Helvetica Neue"/>
                <a:sym typeface="Helvetica Neue"/>
                <a:hlinkClick r:id="rId5"/>
              </a:rPr>
              <a:t>https://www.lib.umn.edu/copyright/rapidly-shifting-a-course-online</a:t>
            </a:r>
            <a:r>
              <a:rPr i="1" lang="en-US" sz="1200">
                <a:solidFill>
                  <a:schemeClr val="dk1"/>
                </a:solidFill>
                <a:latin typeface="Helvetica Neue"/>
                <a:ea typeface="Helvetica Neue"/>
                <a:cs typeface="Helvetica Neue"/>
                <a:sym typeface="Helvetica Neue"/>
              </a:rPr>
              <a:t> </a:t>
            </a:r>
            <a:endParaRPr/>
          </a:p>
          <a:p>
            <a:pPr indent="0" lvl="0" marL="0" rtl="0" algn="l">
              <a:lnSpc>
                <a:spcPct val="115000"/>
              </a:lnSpc>
              <a:spcBef>
                <a:spcPts val="1600"/>
              </a:spcBef>
              <a:spcAft>
                <a:spcPts val="1600"/>
              </a:spcAft>
              <a:buNone/>
            </a:pPr>
            <a:r>
              <a:t/>
            </a:r>
            <a:endParaRPr sz="1800"/>
          </a:p>
        </p:txBody>
      </p:sp>
      <p:sp>
        <p:nvSpPr>
          <p:cNvPr id="182" name="Google Shape;182;p28"/>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183" name="Google Shape;183;p28"/>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pic>
        <p:nvPicPr>
          <p:cNvPr id="184" name="Google Shape;184;p28"/>
          <p:cNvPicPr preferRelativeResize="0"/>
          <p:nvPr/>
        </p:nvPicPr>
        <p:blipFill rotWithShape="1">
          <a:blip r:embed="rId7">
            <a:alphaModFix/>
          </a:blip>
          <a:srcRect b="23353" l="0" r="0" t="22182"/>
          <a:stretch/>
        </p:blipFill>
        <p:spPr>
          <a:xfrm>
            <a:off x="1983975" y="2940400"/>
            <a:ext cx="5350234" cy="1942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9" name="Shape 189"/>
        <p:cNvGrpSpPr/>
        <p:nvPr/>
      </p:nvGrpSpPr>
      <p:grpSpPr>
        <a:xfrm>
          <a:off x="0" y="0"/>
          <a:ext cx="0" cy="0"/>
          <a:chOff x="0" y="0"/>
          <a:chExt cx="0" cy="0"/>
        </a:xfrm>
      </p:grpSpPr>
      <p:sp>
        <p:nvSpPr>
          <p:cNvPr id="190" name="Google Shape;190;p29"/>
          <p:cNvSpPr txBox="1"/>
          <p:nvPr>
            <p:ph idx="1" type="body"/>
          </p:nvPr>
        </p:nvSpPr>
        <p:spPr>
          <a:xfrm>
            <a:off x="736000" y="641875"/>
            <a:ext cx="7993500" cy="2190900"/>
          </a:xfrm>
          <a:prstGeom prst="rect">
            <a:avLst/>
          </a:prstGeom>
        </p:spPr>
        <p:txBody>
          <a:bodyPr anchorCtr="0" anchor="t" bIns="45700" lIns="91425" spcFirstLastPara="1" rIns="91425" wrap="square" tIns="45700">
            <a:noAutofit/>
          </a:bodyPr>
          <a:lstStyle/>
          <a:p>
            <a:pPr indent="-330200" lvl="0" marL="457200" marR="0" rtl="0" algn="l">
              <a:lnSpc>
                <a:spcPct val="90000"/>
              </a:lnSpc>
              <a:spcBef>
                <a:spcPts val="750"/>
              </a:spcBef>
              <a:spcAft>
                <a:spcPts val="0"/>
              </a:spcAft>
              <a:buClr>
                <a:srgbClr val="000000"/>
              </a:buClr>
              <a:buSzPts val="1600"/>
              <a:buChar char="➔"/>
            </a:pPr>
            <a:r>
              <a:rPr lang="en-US" sz="1600">
                <a:solidFill>
                  <a:srgbClr val="000000"/>
                </a:solidFill>
              </a:rPr>
              <a:t>One of 12 public universities in the state</a:t>
            </a:r>
            <a:endParaRPr sz="1600">
              <a:solidFill>
                <a:srgbClr val="000000"/>
              </a:solidFill>
            </a:endParaRPr>
          </a:p>
          <a:p>
            <a:pPr indent="-330200" lvl="0" marL="457200" marR="0" rtl="0" algn="l">
              <a:lnSpc>
                <a:spcPct val="90000"/>
              </a:lnSpc>
              <a:spcBef>
                <a:spcPts val="0"/>
              </a:spcBef>
              <a:spcAft>
                <a:spcPts val="0"/>
              </a:spcAft>
              <a:buClr>
                <a:srgbClr val="000000"/>
              </a:buClr>
              <a:buSzPts val="1600"/>
              <a:buChar char="➔"/>
            </a:pPr>
            <a:r>
              <a:rPr lang="en-US" sz="1600">
                <a:solidFill>
                  <a:srgbClr val="000000"/>
                </a:solidFill>
              </a:rPr>
              <a:t>Located about 10 miles east of downtown Orlando </a:t>
            </a:r>
            <a:endParaRPr sz="1600">
              <a:solidFill>
                <a:srgbClr val="000000"/>
              </a:solidFill>
            </a:endParaRPr>
          </a:p>
          <a:p>
            <a:pPr indent="-330200" lvl="0" marL="457200" marR="0" rtl="0" algn="l">
              <a:lnSpc>
                <a:spcPct val="90000"/>
              </a:lnSpc>
              <a:spcBef>
                <a:spcPts val="0"/>
              </a:spcBef>
              <a:spcAft>
                <a:spcPts val="0"/>
              </a:spcAft>
              <a:buClr>
                <a:srgbClr val="000000"/>
              </a:buClr>
              <a:buSzPts val="1600"/>
              <a:buChar char="➔"/>
            </a:pPr>
            <a:r>
              <a:rPr lang="en-US" sz="1600">
                <a:solidFill>
                  <a:srgbClr val="000000"/>
                </a:solidFill>
              </a:rPr>
              <a:t>69,525 students</a:t>
            </a:r>
            <a:r>
              <a:rPr baseline="30000" lang="en-US" sz="1600">
                <a:solidFill>
                  <a:srgbClr val="000000"/>
                </a:solidFill>
              </a:rPr>
              <a:t>1</a:t>
            </a:r>
            <a:endParaRPr baseline="30000" sz="1600">
              <a:solidFill>
                <a:srgbClr val="000000"/>
              </a:solidFill>
            </a:endParaRPr>
          </a:p>
          <a:p>
            <a:pPr indent="-330200" lvl="0" marL="457200" marR="0" rtl="0" algn="l">
              <a:lnSpc>
                <a:spcPct val="90000"/>
              </a:lnSpc>
              <a:spcBef>
                <a:spcPts val="0"/>
              </a:spcBef>
              <a:spcAft>
                <a:spcPts val="0"/>
              </a:spcAft>
              <a:buClr>
                <a:srgbClr val="000000"/>
              </a:buClr>
              <a:buSzPts val="1600"/>
              <a:buChar char="➔"/>
            </a:pPr>
            <a:r>
              <a:rPr lang="en-US" sz="1600">
                <a:solidFill>
                  <a:srgbClr val="000000"/>
                </a:solidFill>
              </a:rPr>
              <a:t>UCF was ranked top 20 most innovative universities in the US and placed top 50 in best undergraduate teaching and undergraduate research by U.S. News &amp; World Reports in Sept. 2020</a:t>
            </a:r>
            <a:r>
              <a:rPr baseline="30000" lang="en-US" sz="1600">
                <a:solidFill>
                  <a:srgbClr val="000000"/>
                </a:solidFill>
              </a:rPr>
              <a:t>2</a:t>
            </a:r>
            <a:endParaRPr baseline="30000" sz="1000">
              <a:solidFill>
                <a:srgbClr val="000000"/>
              </a:solidFill>
            </a:endParaRPr>
          </a:p>
          <a:p>
            <a:pPr indent="0" lvl="0" marL="0" marR="0" rtl="0" algn="l">
              <a:lnSpc>
                <a:spcPct val="90000"/>
              </a:lnSpc>
              <a:spcBef>
                <a:spcPts val="750"/>
              </a:spcBef>
              <a:spcAft>
                <a:spcPts val="0"/>
              </a:spcAft>
              <a:buNone/>
            </a:pPr>
            <a:r>
              <a:rPr i="1" lang="en-US" sz="900">
                <a:solidFill>
                  <a:srgbClr val="000000"/>
                </a:solidFill>
              </a:rPr>
              <a:t>1. Fall 2019 </a:t>
            </a:r>
            <a:r>
              <a:rPr i="1" lang="en-US" sz="900" u="sng">
                <a:solidFill>
                  <a:schemeClr val="hlink"/>
                </a:solidFill>
                <a:hlinkClick r:id="rId3"/>
              </a:rPr>
              <a:t>https://www.ucf.edu/about-ucf/facts/</a:t>
            </a:r>
            <a:r>
              <a:rPr i="1" lang="en-US" sz="900">
                <a:solidFill>
                  <a:srgbClr val="000000"/>
                </a:solidFill>
              </a:rPr>
              <a:t> </a:t>
            </a:r>
            <a:endParaRPr i="1" sz="900">
              <a:solidFill>
                <a:srgbClr val="000000"/>
              </a:solidFill>
            </a:endParaRPr>
          </a:p>
          <a:p>
            <a:pPr indent="0" lvl="0" marL="0" marR="0" rtl="0" algn="l">
              <a:lnSpc>
                <a:spcPct val="90000"/>
              </a:lnSpc>
              <a:spcBef>
                <a:spcPts val="750"/>
              </a:spcBef>
              <a:spcAft>
                <a:spcPts val="0"/>
              </a:spcAft>
              <a:buNone/>
            </a:pPr>
            <a:r>
              <a:rPr i="1" lang="en-US" sz="900">
                <a:solidFill>
                  <a:srgbClr val="000000"/>
                </a:solidFill>
              </a:rPr>
              <a:t>2. </a:t>
            </a:r>
            <a:r>
              <a:rPr i="1" lang="en-US" sz="900" u="sng">
                <a:solidFill>
                  <a:schemeClr val="hlink"/>
                </a:solidFill>
                <a:hlinkClick r:id="rId4"/>
              </a:rPr>
              <a:t>https://www.ucf.edu/news/ucf-ranks-among-nations-top-20-most-innovative-universities/</a:t>
            </a:r>
            <a:r>
              <a:rPr i="1" lang="en-US" sz="900">
                <a:solidFill>
                  <a:srgbClr val="000000"/>
                </a:solidFill>
              </a:rPr>
              <a:t> </a:t>
            </a:r>
            <a:endParaRPr i="1" sz="900">
              <a:solidFill>
                <a:srgbClr val="000000"/>
              </a:solidFill>
            </a:endParaRPr>
          </a:p>
          <a:p>
            <a:pPr indent="0" lvl="0" marL="0" marR="0" rtl="0" algn="l">
              <a:lnSpc>
                <a:spcPct val="90000"/>
              </a:lnSpc>
              <a:spcBef>
                <a:spcPts val="750"/>
              </a:spcBef>
              <a:spcAft>
                <a:spcPts val="0"/>
              </a:spcAft>
              <a:buNone/>
            </a:pPr>
            <a:r>
              <a:t/>
            </a:r>
            <a:endParaRPr sz="2400">
              <a:solidFill>
                <a:srgbClr val="000000"/>
              </a:solidFill>
            </a:endParaRPr>
          </a:p>
          <a:p>
            <a:pPr indent="0" lvl="0" marL="0" rtl="0" algn="l">
              <a:spcBef>
                <a:spcPts val="750"/>
              </a:spcBef>
              <a:spcAft>
                <a:spcPts val="0"/>
              </a:spcAft>
              <a:buNone/>
            </a:pPr>
            <a:r>
              <a:t/>
            </a:r>
            <a:endParaRPr>
              <a:solidFill>
                <a:srgbClr val="000000"/>
              </a:solidFill>
            </a:endParaRPr>
          </a:p>
        </p:txBody>
      </p:sp>
      <p:pic>
        <p:nvPicPr>
          <p:cNvPr id="191" name="Google Shape;191;p29"/>
          <p:cNvPicPr preferRelativeResize="0"/>
          <p:nvPr/>
        </p:nvPicPr>
        <p:blipFill rotWithShape="1">
          <a:blip r:embed="rId5">
            <a:alphaModFix/>
          </a:blip>
          <a:srcRect b="0" l="0" r="0" t="8147"/>
          <a:stretch/>
        </p:blipFill>
        <p:spPr>
          <a:xfrm>
            <a:off x="940450" y="2670175"/>
            <a:ext cx="3112500" cy="2144250"/>
          </a:xfrm>
          <a:prstGeom prst="rect">
            <a:avLst/>
          </a:prstGeom>
          <a:noFill/>
          <a:ln>
            <a:noFill/>
          </a:ln>
        </p:spPr>
      </p:pic>
      <p:pic>
        <p:nvPicPr>
          <p:cNvPr id="192" name="Google Shape;192;p29"/>
          <p:cNvPicPr preferRelativeResize="0"/>
          <p:nvPr/>
        </p:nvPicPr>
        <p:blipFill rotWithShape="1">
          <a:blip r:embed="rId6">
            <a:alphaModFix/>
          </a:blip>
          <a:srcRect b="0" l="0" r="0" t="11824"/>
          <a:stretch/>
        </p:blipFill>
        <p:spPr>
          <a:xfrm>
            <a:off x="4199350" y="2694549"/>
            <a:ext cx="1618250" cy="2144250"/>
          </a:xfrm>
          <a:prstGeom prst="rect">
            <a:avLst/>
          </a:prstGeom>
          <a:noFill/>
          <a:ln>
            <a:noFill/>
          </a:ln>
        </p:spPr>
      </p:pic>
      <p:pic>
        <p:nvPicPr>
          <p:cNvPr id="193" name="Google Shape;193;p29"/>
          <p:cNvPicPr preferRelativeResize="0"/>
          <p:nvPr/>
        </p:nvPicPr>
        <p:blipFill rotWithShape="1">
          <a:blip r:embed="rId7">
            <a:alphaModFix/>
          </a:blip>
          <a:srcRect b="2001" l="0" r="0" t="9822"/>
          <a:stretch/>
        </p:blipFill>
        <p:spPr>
          <a:xfrm>
            <a:off x="5964000" y="2694550"/>
            <a:ext cx="1918101" cy="2144248"/>
          </a:xfrm>
          <a:prstGeom prst="rect">
            <a:avLst/>
          </a:prstGeom>
          <a:noFill/>
          <a:ln>
            <a:noFill/>
          </a:ln>
        </p:spPr>
      </p:pic>
      <p:sp>
        <p:nvSpPr>
          <p:cNvPr id="194" name="Google Shape;194;p29"/>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195" name="Google Shape;195;p29"/>
          <p:cNvPicPr preferRelativeResize="0"/>
          <p:nvPr/>
        </p:nvPicPr>
        <p:blipFill rotWithShape="1">
          <a:blip r:embed="rId8">
            <a:alphaModFix/>
          </a:blip>
          <a:srcRect b="0" l="0" r="0" t="0"/>
          <a:stretch/>
        </p:blipFill>
        <p:spPr>
          <a:xfrm>
            <a:off x="8464982" y="4431323"/>
            <a:ext cx="527774" cy="712177"/>
          </a:xfrm>
          <a:prstGeom prst="rect">
            <a:avLst/>
          </a:prstGeom>
          <a:noFill/>
          <a:ln>
            <a:noFill/>
          </a:ln>
        </p:spPr>
      </p:pic>
      <p:sp>
        <p:nvSpPr>
          <p:cNvPr id="196" name="Google Shape;196;p29"/>
          <p:cNvSpPr txBox="1"/>
          <p:nvPr>
            <p:ph type="title"/>
          </p:nvPr>
        </p:nvSpPr>
        <p:spPr>
          <a:xfrm>
            <a:off x="628650" y="95500"/>
            <a:ext cx="7886700" cy="623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000000"/>
                </a:solidFill>
              </a:rPr>
              <a:t>About the University of Central Florida</a:t>
            </a:r>
            <a:endParaRPr b="1">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0"/>
          <p:cNvSpPr txBox="1"/>
          <p:nvPr>
            <p:ph type="title"/>
          </p:nvPr>
        </p:nvSpPr>
        <p:spPr>
          <a:xfrm>
            <a:off x="1006800" y="188100"/>
            <a:ext cx="7130400" cy="559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sz="3100">
                <a:solidFill>
                  <a:srgbClr val="000000"/>
                </a:solidFill>
              </a:rPr>
              <a:t>UCF Libraries Copyright Support</a:t>
            </a:r>
            <a:endParaRPr b="1" sz="3100">
              <a:solidFill>
                <a:srgbClr val="000000"/>
              </a:solidFill>
            </a:endParaRPr>
          </a:p>
        </p:txBody>
      </p:sp>
      <p:sp>
        <p:nvSpPr>
          <p:cNvPr id="203" name="Google Shape;203;p30"/>
          <p:cNvSpPr txBox="1"/>
          <p:nvPr/>
        </p:nvSpPr>
        <p:spPr>
          <a:xfrm>
            <a:off x="2424425" y="713625"/>
            <a:ext cx="6568200" cy="4135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Helvetica Neue"/>
              <a:buChar char="➔"/>
            </a:pPr>
            <a:r>
              <a:rPr lang="en-US" sz="1800">
                <a:latin typeface="Helvetica Neue"/>
                <a:ea typeface="Helvetica Neue"/>
                <a:cs typeface="Helvetica Neue"/>
                <a:sym typeface="Helvetica Neue"/>
              </a:rPr>
              <a:t>Provides general information on copyright for teaching, research &amp; scholarship</a:t>
            </a:r>
            <a:endParaRPr sz="18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i="1" lang="en-US" sz="1600">
                <a:latin typeface="Helvetica Neue"/>
                <a:ea typeface="Helvetica Neue"/>
                <a:cs typeface="Helvetica Neue"/>
                <a:sym typeface="Helvetica Neue"/>
              </a:rPr>
              <a:t>Queries, consultations, workshops, etc. </a:t>
            </a:r>
            <a:endParaRPr i="1" sz="1600">
              <a:latin typeface="Helvetica Neue"/>
              <a:ea typeface="Helvetica Neue"/>
              <a:cs typeface="Helvetica Neue"/>
              <a:sym typeface="Helvetica Neue"/>
            </a:endParaRPr>
          </a:p>
          <a:p>
            <a:pPr indent="-342900" lvl="0" marL="457200" rtl="0" algn="l">
              <a:lnSpc>
                <a:spcPct val="115000"/>
              </a:lnSpc>
              <a:spcBef>
                <a:spcPts val="0"/>
              </a:spcBef>
              <a:spcAft>
                <a:spcPts val="0"/>
              </a:spcAft>
              <a:buSzPts val="1800"/>
              <a:buFont typeface="Helvetica Neue"/>
              <a:buChar char="➔"/>
            </a:pPr>
            <a:r>
              <a:rPr lang="en-US" sz="1800">
                <a:latin typeface="Helvetica Neue"/>
                <a:ea typeface="Helvetica Neue"/>
                <a:cs typeface="Helvetica Neue"/>
                <a:sym typeface="Helvetica Neue"/>
              </a:rPr>
              <a:t>Reviews licensing for e-resources, journal packages, databases, etc. </a:t>
            </a:r>
            <a:endParaRPr sz="1800">
              <a:latin typeface="Helvetica Neue"/>
              <a:ea typeface="Helvetica Neue"/>
              <a:cs typeface="Helvetica Neue"/>
              <a:sym typeface="Helvetica Neue"/>
            </a:endParaRPr>
          </a:p>
          <a:p>
            <a:pPr indent="-342900" lvl="0" marL="457200" rtl="0" algn="l">
              <a:lnSpc>
                <a:spcPct val="115000"/>
              </a:lnSpc>
              <a:spcBef>
                <a:spcPts val="0"/>
              </a:spcBef>
              <a:spcAft>
                <a:spcPts val="0"/>
              </a:spcAft>
              <a:buSzPts val="1800"/>
              <a:buFont typeface="Helvetica Neue"/>
              <a:buChar char="➔"/>
            </a:pPr>
            <a:r>
              <a:rPr lang="en-US" sz="1800">
                <a:latin typeface="Helvetica Neue"/>
                <a:ea typeface="Helvetica Neue"/>
                <a:cs typeface="Helvetica Neue"/>
                <a:sym typeface="Helvetica Neue"/>
              </a:rPr>
              <a:t>Works with the Office of General Counsel:</a:t>
            </a:r>
            <a:endParaRPr sz="18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i="1" lang="en-US" sz="1600">
                <a:latin typeface="Helvetica Neue"/>
                <a:ea typeface="Helvetica Neue"/>
                <a:cs typeface="Helvetica Neue"/>
                <a:sym typeface="Helvetica Neue"/>
              </a:rPr>
              <a:t>Licensing review &amp; approval</a:t>
            </a:r>
            <a:endParaRPr i="1" sz="16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i="1" lang="en-US" sz="1600">
                <a:latin typeface="Helvetica Neue"/>
                <a:ea typeface="Helvetica Neue"/>
                <a:cs typeface="Helvetica Neue"/>
                <a:sym typeface="Helvetica Neue"/>
              </a:rPr>
              <a:t>Faculty queries within the course of their employment</a:t>
            </a:r>
            <a:endParaRPr i="1" sz="1600">
              <a:latin typeface="Helvetica Neue"/>
              <a:ea typeface="Helvetica Neue"/>
              <a:cs typeface="Helvetica Neue"/>
              <a:sym typeface="Helvetica Neue"/>
            </a:endParaRPr>
          </a:p>
          <a:p>
            <a:pPr indent="-342900" lvl="0" marL="457200" rtl="0" algn="l">
              <a:lnSpc>
                <a:spcPct val="115000"/>
              </a:lnSpc>
              <a:spcBef>
                <a:spcPts val="0"/>
              </a:spcBef>
              <a:spcAft>
                <a:spcPts val="0"/>
              </a:spcAft>
              <a:buSzPts val="1800"/>
              <a:buFont typeface="Helvetica Neue"/>
              <a:buChar char="➔"/>
            </a:pPr>
            <a:r>
              <a:rPr lang="en-US" sz="1800">
                <a:latin typeface="Helvetica Neue"/>
                <a:ea typeface="Helvetica Neue"/>
                <a:cs typeface="Helvetica Neue"/>
                <a:sym typeface="Helvetica Neue"/>
              </a:rPr>
              <a:t>Librarians involved in copyright &amp; licensing:</a:t>
            </a:r>
            <a:endParaRPr sz="1800">
              <a:latin typeface="Helvetica Neue"/>
              <a:ea typeface="Helvetica Neue"/>
              <a:cs typeface="Helvetica Neue"/>
              <a:sym typeface="Helvetica Neue"/>
            </a:endParaRPr>
          </a:p>
          <a:p>
            <a:pPr indent="-323850" lvl="1" marL="914400" rtl="0" algn="l">
              <a:lnSpc>
                <a:spcPct val="115000"/>
              </a:lnSpc>
              <a:spcBef>
                <a:spcPts val="0"/>
              </a:spcBef>
              <a:spcAft>
                <a:spcPts val="0"/>
              </a:spcAft>
              <a:buSzPts val="1500"/>
              <a:buFont typeface="Helvetica Neue"/>
              <a:buChar char="◆"/>
            </a:pPr>
            <a:r>
              <a:rPr lang="en-US" sz="1500">
                <a:latin typeface="Helvetica Neue"/>
                <a:ea typeface="Helvetica Neue"/>
                <a:cs typeface="Helvetica Neue"/>
                <a:sym typeface="Helvetica Neue"/>
              </a:rPr>
              <a:t>Scholarly Communication Librarian</a:t>
            </a:r>
            <a:endParaRPr sz="1500">
              <a:latin typeface="Helvetica Neue"/>
              <a:ea typeface="Helvetica Neue"/>
              <a:cs typeface="Helvetica Neue"/>
              <a:sym typeface="Helvetica Neue"/>
            </a:endParaRPr>
          </a:p>
          <a:p>
            <a:pPr indent="-323850" lvl="1" marL="914400" rtl="0" algn="l">
              <a:lnSpc>
                <a:spcPct val="115000"/>
              </a:lnSpc>
              <a:spcBef>
                <a:spcPts val="0"/>
              </a:spcBef>
              <a:spcAft>
                <a:spcPts val="0"/>
              </a:spcAft>
              <a:buSzPts val="1500"/>
              <a:buFont typeface="Helvetica Neue"/>
              <a:buChar char="◆"/>
            </a:pPr>
            <a:r>
              <a:rPr lang="en-US" sz="1500">
                <a:latin typeface="Helvetica Neue"/>
                <a:ea typeface="Helvetica Neue"/>
                <a:cs typeface="Helvetica Neue"/>
                <a:sym typeface="Helvetica Neue"/>
              </a:rPr>
              <a:t>Discovery Services Librarian</a:t>
            </a:r>
            <a:endParaRPr sz="1500">
              <a:latin typeface="Helvetica Neue"/>
              <a:ea typeface="Helvetica Neue"/>
              <a:cs typeface="Helvetica Neue"/>
              <a:sym typeface="Helvetica Neue"/>
            </a:endParaRPr>
          </a:p>
          <a:p>
            <a:pPr indent="-323850" lvl="1" marL="914400" rtl="0" algn="l">
              <a:lnSpc>
                <a:spcPct val="115000"/>
              </a:lnSpc>
              <a:spcBef>
                <a:spcPts val="0"/>
              </a:spcBef>
              <a:spcAft>
                <a:spcPts val="0"/>
              </a:spcAft>
              <a:buSzPts val="1500"/>
              <a:buFont typeface="Helvetica Neue"/>
              <a:buChar char="◆"/>
            </a:pPr>
            <a:r>
              <a:rPr lang="en-US" sz="1500">
                <a:latin typeface="Helvetica Neue"/>
                <a:ea typeface="Helvetica Neue"/>
                <a:cs typeface="Helvetica Neue"/>
                <a:sym typeface="Helvetica Neue"/>
              </a:rPr>
              <a:t>Government Information Librarian</a:t>
            </a:r>
            <a:endParaRPr sz="1500">
              <a:latin typeface="Helvetica Neue"/>
              <a:ea typeface="Helvetica Neue"/>
              <a:cs typeface="Helvetica Neue"/>
              <a:sym typeface="Helvetica Neue"/>
            </a:endParaRPr>
          </a:p>
          <a:p>
            <a:pPr indent="-323850" lvl="1" marL="914400" rtl="0" algn="l">
              <a:lnSpc>
                <a:spcPct val="115000"/>
              </a:lnSpc>
              <a:spcBef>
                <a:spcPts val="0"/>
              </a:spcBef>
              <a:spcAft>
                <a:spcPts val="0"/>
              </a:spcAft>
              <a:buSzPts val="1500"/>
              <a:buFont typeface="Helvetica Neue"/>
              <a:buChar char="◆"/>
            </a:pPr>
            <a:r>
              <a:rPr lang="en-US" sz="1500">
                <a:latin typeface="Helvetica Neue"/>
                <a:ea typeface="Helvetica Neue"/>
                <a:cs typeface="Helvetica Neue"/>
                <a:sym typeface="Helvetica Neue"/>
              </a:rPr>
              <a:t>Head of Interlibrary Loan</a:t>
            </a:r>
            <a:endParaRPr sz="1500">
              <a:latin typeface="Helvetica Neue"/>
              <a:ea typeface="Helvetica Neue"/>
              <a:cs typeface="Helvetica Neue"/>
              <a:sym typeface="Helvetica Neue"/>
            </a:endParaRPr>
          </a:p>
          <a:p>
            <a:pPr indent="-323850" lvl="1" marL="914400" rtl="0" algn="l">
              <a:lnSpc>
                <a:spcPct val="115000"/>
              </a:lnSpc>
              <a:spcBef>
                <a:spcPts val="0"/>
              </a:spcBef>
              <a:spcAft>
                <a:spcPts val="0"/>
              </a:spcAft>
              <a:buSzPts val="1500"/>
              <a:buFont typeface="Helvetica Neue"/>
              <a:buChar char="◆"/>
            </a:pPr>
            <a:r>
              <a:rPr lang="en-US" sz="1500">
                <a:latin typeface="Helvetica Neue"/>
                <a:ea typeface="Helvetica Neue"/>
                <a:cs typeface="Helvetica Neue"/>
                <a:sym typeface="Helvetica Neue"/>
              </a:rPr>
              <a:t>And others...</a:t>
            </a:r>
            <a:endParaRPr sz="1500">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1600"/>
              </a:spcAft>
              <a:buNone/>
            </a:pPr>
            <a:r>
              <a:t/>
            </a:r>
            <a:endParaRPr sz="1800"/>
          </a:p>
        </p:txBody>
      </p:sp>
      <p:sp>
        <p:nvSpPr>
          <p:cNvPr id="204" name="Google Shape;204;p30"/>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05" name="Google Shape;205;p3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06" name="Google Shape;206;p30"/>
          <p:cNvPicPr preferRelativeResize="0"/>
          <p:nvPr/>
        </p:nvPicPr>
        <p:blipFill>
          <a:blip r:embed="rId4">
            <a:alphaModFix/>
          </a:blip>
          <a:stretch>
            <a:fillRect/>
          </a:stretch>
        </p:blipFill>
        <p:spPr>
          <a:xfrm>
            <a:off x="219750" y="1500188"/>
            <a:ext cx="2143125" cy="214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1"/>
          <p:cNvPicPr preferRelativeResize="0"/>
          <p:nvPr/>
        </p:nvPicPr>
        <p:blipFill rotWithShape="1">
          <a:blip r:embed="rId3">
            <a:alphaModFix/>
          </a:blip>
          <a:srcRect b="0" l="8164" r="0" t="0"/>
          <a:stretch/>
        </p:blipFill>
        <p:spPr>
          <a:xfrm>
            <a:off x="84175" y="1334300"/>
            <a:ext cx="3409349" cy="2474899"/>
          </a:xfrm>
          <a:prstGeom prst="rect">
            <a:avLst/>
          </a:prstGeom>
          <a:noFill/>
          <a:ln>
            <a:noFill/>
          </a:ln>
        </p:spPr>
      </p:pic>
      <p:sp>
        <p:nvSpPr>
          <p:cNvPr id="213" name="Google Shape;213;p31"/>
          <p:cNvSpPr txBox="1"/>
          <p:nvPr>
            <p:ph type="title"/>
          </p:nvPr>
        </p:nvSpPr>
        <p:spPr>
          <a:xfrm>
            <a:off x="628650" y="155425"/>
            <a:ext cx="8229000" cy="779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Copyright Support During COVID-19</a:t>
            </a:r>
            <a:endParaRPr b="1">
              <a:solidFill>
                <a:srgbClr val="000000"/>
              </a:solidFill>
            </a:endParaRPr>
          </a:p>
        </p:txBody>
      </p:sp>
      <p:sp>
        <p:nvSpPr>
          <p:cNvPr id="214" name="Google Shape;214;p31"/>
          <p:cNvSpPr txBox="1"/>
          <p:nvPr/>
        </p:nvSpPr>
        <p:spPr>
          <a:xfrm>
            <a:off x="3224150" y="934425"/>
            <a:ext cx="5708100" cy="391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000">
                <a:latin typeface="Helvetica Neue"/>
                <a:ea typeface="Helvetica Neue"/>
                <a:cs typeface="Helvetica Neue"/>
                <a:sym typeface="Helvetica Neue"/>
              </a:rPr>
              <a:t>Initial Response:</a:t>
            </a:r>
            <a:endParaRPr b="1" sz="2000">
              <a:latin typeface="Helvetica Neue"/>
              <a:ea typeface="Helvetica Neue"/>
              <a:cs typeface="Helvetica Neue"/>
              <a:sym typeface="Helvetica Neue"/>
            </a:endParaRPr>
          </a:p>
          <a:p>
            <a:pPr indent="-330200" lvl="0" marL="457200" rtl="0" algn="l">
              <a:lnSpc>
                <a:spcPct val="115000"/>
              </a:lnSpc>
              <a:spcBef>
                <a:spcPts val="1600"/>
              </a:spcBef>
              <a:spcAft>
                <a:spcPts val="0"/>
              </a:spcAft>
              <a:buSzPts val="1600"/>
              <a:buFont typeface="Helvetica Neue"/>
              <a:buChar char="➔"/>
            </a:pPr>
            <a:r>
              <a:rPr lang="en-US" sz="1600">
                <a:latin typeface="Helvetica Neue"/>
                <a:ea typeface="Helvetica Neue"/>
                <a:cs typeface="Helvetica Neue"/>
                <a:sym typeface="Helvetica Neue"/>
              </a:rPr>
              <a:t>Triaged critical copyright questions for teaching (first month)</a:t>
            </a:r>
            <a:endParaRPr sz="1600">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Discussed with Office of General Counsel copyright &amp; fair use support for rapid transition to online teaching </a:t>
            </a:r>
            <a:endParaRPr sz="1600">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Provided general </a:t>
            </a:r>
            <a:r>
              <a:rPr lang="en-US" sz="1600">
                <a:latin typeface="Helvetica Neue"/>
                <a:ea typeface="Helvetica Neue"/>
                <a:cs typeface="Helvetica Neue"/>
                <a:sym typeface="Helvetica Neue"/>
              </a:rPr>
              <a:t>information</a:t>
            </a:r>
            <a:r>
              <a:rPr lang="en-US" sz="1600">
                <a:latin typeface="Helvetica Neue"/>
                <a:ea typeface="Helvetica Neue"/>
                <a:cs typeface="Helvetica Neue"/>
                <a:sym typeface="Helvetica Neue"/>
              </a:rPr>
              <a:t> and resources about copyright for remote teaching and access</a:t>
            </a:r>
            <a:endParaRPr sz="1600">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Academic Resources during COVID-19 Situation LibGuide</a:t>
            </a:r>
            <a:endParaRPr i="1">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Sample verbiage for subject librarians to send to their faculty</a:t>
            </a:r>
            <a:endParaRPr i="1">
              <a:latin typeface="Helvetica Neue"/>
              <a:ea typeface="Helvetica Neue"/>
              <a:cs typeface="Helvetica Neue"/>
              <a:sym typeface="Helvetica Neue"/>
            </a:endParaRPr>
          </a:p>
          <a:p>
            <a:pPr indent="-342900" lvl="0" marL="457200" rtl="0" algn="l">
              <a:lnSpc>
                <a:spcPct val="115000"/>
              </a:lnSpc>
              <a:spcBef>
                <a:spcPts val="0"/>
              </a:spcBef>
              <a:spcAft>
                <a:spcPts val="0"/>
              </a:spcAft>
              <a:buSzPts val="1800"/>
              <a:buFont typeface="Helvetica Neue"/>
              <a:buChar char="➔"/>
            </a:pPr>
            <a:r>
              <a:rPr lang="en-US" sz="1600">
                <a:latin typeface="Helvetica Neue"/>
                <a:ea typeface="Helvetica Neue"/>
                <a:cs typeface="Helvetica Neue"/>
                <a:sym typeface="Helvetica Neue"/>
              </a:rPr>
              <a:t>Instituted virtual office hours via Zoom </a:t>
            </a:r>
            <a:endParaRPr sz="1600">
              <a:latin typeface="Helvetica Neue"/>
              <a:ea typeface="Helvetica Neue"/>
              <a:cs typeface="Helvetica Neue"/>
              <a:sym typeface="Helvetica Neue"/>
            </a:endParaRPr>
          </a:p>
          <a:p>
            <a:pPr indent="-342900" lvl="1" marL="914400" rtl="0" algn="l">
              <a:lnSpc>
                <a:spcPct val="115000"/>
              </a:lnSpc>
              <a:spcBef>
                <a:spcPts val="0"/>
              </a:spcBef>
              <a:spcAft>
                <a:spcPts val="0"/>
              </a:spcAft>
              <a:buSzPts val="1800"/>
              <a:buFont typeface="Helvetica Neue"/>
              <a:buChar char="◆"/>
            </a:pPr>
            <a:r>
              <a:rPr i="1" lang="en-US">
                <a:latin typeface="Helvetica Neue"/>
                <a:ea typeface="Helvetica Neue"/>
                <a:cs typeface="Helvetica Neue"/>
                <a:sym typeface="Helvetica Neue"/>
              </a:rPr>
              <a:t>(April 2020 - May 2021)</a:t>
            </a:r>
            <a:endParaRPr i="1">
              <a:latin typeface="Helvetica Neue"/>
              <a:ea typeface="Helvetica Neue"/>
              <a:cs typeface="Helvetica Neue"/>
              <a:sym typeface="Helvetica Neue"/>
            </a:endParaRPr>
          </a:p>
          <a:p>
            <a:pPr indent="0" lvl="0" marL="0" rtl="0" algn="l">
              <a:lnSpc>
                <a:spcPct val="115000"/>
              </a:lnSpc>
              <a:spcBef>
                <a:spcPts val="1600"/>
              </a:spcBef>
              <a:spcAft>
                <a:spcPts val="1600"/>
              </a:spcAft>
              <a:buNone/>
            </a:pPr>
            <a:r>
              <a:t/>
            </a:r>
            <a:endParaRPr i="1" sz="1600"/>
          </a:p>
        </p:txBody>
      </p:sp>
      <p:sp>
        <p:nvSpPr>
          <p:cNvPr id="215" name="Google Shape;215;p31"/>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16" name="Google Shape;216;p3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628650" y="155425"/>
            <a:ext cx="8229000" cy="779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Copyright Support During COVID-19</a:t>
            </a:r>
            <a:endParaRPr b="1">
              <a:solidFill>
                <a:srgbClr val="000000"/>
              </a:solidFill>
            </a:endParaRPr>
          </a:p>
        </p:txBody>
      </p:sp>
      <p:sp>
        <p:nvSpPr>
          <p:cNvPr id="223" name="Google Shape;223;p32"/>
          <p:cNvSpPr txBox="1"/>
          <p:nvPr/>
        </p:nvSpPr>
        <p:spPr>
          <a:xfrm>
            <a:off x="3224150" y="934425"/>
            <a:ext cx="5708100" cy="391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000">
                <a:latin typeface="Helvetica Neue"/>
                <a:ea typeface="Helvetica Neue"/>
                <a:cs typeface="Helvetica Neue"/>
                <a:sym typeface="Helvetica Neue"/>
              </a:rPr>
              <a:t>Summer 2020:</a:t>
            </a:r>
            <a:endParaRPr b="1" sz="2000">
              <a:latin typeface="Helvetica Neue"/>
              <a:ea typeface="Helvetica Neue"/>
              <a:cs typeface="Helvetica Neue"/>
              <a:sym typeface="Helvetica Neue"/>
            </a:endParaRPr>
          </a:p>
          <a:p>
            <a:pPr indent="-330200" lvl="0" marL="457200" rtl="0" algn="l">
              <a:lnSpc>
                <a:spcPct val="115000"/>
              </a:lnSpc>
              <a:spcBef>
                <a:spcPts val="1600"/>
              </a:spcBef>
              <a:spcAft>
                <a:spcPts val="0"/>
              </a:spcAft>
              <a:buSzPts val="1600"/>
              <a:buFont typeface="Helvetica Neue"/>
              <a:buChar char="➔"/>
            </a:pPr>
            <a:r>
              <a:rPr lang="en-US" sz="1600">
                <a:latin typeface="Helvetica Neue"/>
                <a:ea typeface="Helvetica Neue"/>
                <a:cs typeface="Helvetica Neue"/>
                <a:sym typeface="Helvetica Neue"/>
              </a:rPr>
              <a:t>3-part workshop series via Zoom on copyright &amp; library licensed content</a:t>
            </a:r>
            <a:endParaRPr sz="16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Copyright, Fair Use &amp; Online Teaching </a:t>
            </a:r>
            <a:endParaRPr sz="16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Library Support for Course Materials</a:t>
            </a:r>
            <a:endParaRPr sz="16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Copyright &amp; Student Works</a:t>
            </a:r>
            <a:endParaRPr sz="1600">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Course Reserves Scanning Working Group</a:t>
            </a:r>
            <a:endParaRPr sz="16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Representatives from Circulation, ILL, Government Information, Scholarly Communication, and branch libraries</a:t>
            </a:r>
            <a:endParaRPr sz="1600">
              <a:latin typeface="Helvetica Neue"/>
              <a:ea typeface="Helvetica Neue"/>
              <a:cs typeface="Helvetica Neue"/>
              <a:sym typeface="Helvetica Neue"/>
            </a:endParaRPr>
          </a:p>
          <a:p>
            <a:pPr indent="-330200" lvl="1" marL="9144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Discussed both general scanning requests and explored Controlled Digital Lending</a:t>
            </a:r>
            <a:endParaRPr sz="1600">
              <a:latin typeface="Helvetica Neue"/>
              <a:ea typeface="Helvetica Neue"/>
              <a:cs typeface="Helvetica Neue"/>
              <a:sym typeface="Helvetica Neue"/>
            </a:endParaRPr>
          </a:p>
          <a:p>
            <a:pPr indent="0" lvl="0" marL="0" rtl="0" algn="l">
              <a:lnSpc>
                <a:spcPct val="115000"/>
              </a:lnSpc>
              <a:spcBef>
                <a:spcPts val="1600"/>
              </a:spcBef>
              <a:spcAft>
                <a:spcPts val="1600"/>
              </a:spcAft>
              <a:buNone/>
            </a:pPr>
            <a:r>
              <a:t/>
            </a:r>
            <a:endParaRPr i="1" sz="1600"/>
          </a:p>
        </p:txBody>
      </p:sp>
      <p:pic>
        <p:nvPicPr>
          <p:cNvPr id="224" name="Google Shape;224;p32"/>
          <p:cNvPicPr preferRelativeResize="0"/>
          <p:nvPr/>
        </p:nvPicPr>
        <p:blipFill rotWithShape="1">
          <a:blip r:embed="rId3">
            <a:alphaModFix/>
          </a:blip>
          <a:srcRect b="0" l="12275" r="11667" t="0"/>
          <a:stretch/>
        </p:blipFill>
        <p:spPr>
          <a:xfrm>
            <a:off x="269350" y="1660488"/>
            <a:ext cx="2853773" cy="2462276"/>
          </a:xfrm>
          <a:prstGeom prst="rect">
            <a:avLst/>
          </a:prstGeom>
          <a:noFill/>
          <a:ln>
            <a:noFill/>
          </a:ln>
        </p:spPr>
      </p:pic>
      <p:sp>
        <p:nvSpPr>
          <p:cNvPr id="225" name="Google Shape;225;p32"/>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26" name="Google Shape;226;p3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3"/>
          <p:cNvSpPr txBox="1"/>
          <p:nvPr>
            <p:ph type="title"/>
          </p:nvPr>
        </p:nvSpPr>
        <p:spPr>
          <a:xfrm>
            <a:off x="628650" y="155425"/>
            <a:ext cx="8229000" cy="779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Copyright Support During COVID-19</a:t>
            </a:r>
            <a:endParaRPr b="1">
              <a:solidFill>
                <a:srgbClr val="000000"/>
              </a:solidFill>
            </a:endParaRPr>
          </a:p>
        </p:txBody>
      </p:sp>
      <p:sp>
        <p:nvSpPr>
          <p:cNvPr id="233" name="Google Shape;233;p33"/>
          <p:cNvSpPr txBox="1"/>
          <p:nvPr/>
        </p:nvSpPr>
        <p:spPr>
          <a:xfrm>
            <a:off x="311300" y="841825"/>
            <a:ext cx="8621100" cy="40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000">
                <a:latin typeface="Helvetica Neue"/>
                <a:ea typeface="Helvetica Neue"/>
                <a:cs typeface="Helvetica Neue"/>
                <a:sym typeface="Helvetica Neue"/>
              </a:rPr>
              <a:t>Fall </a:t>
            </a:r>
            <a:r>
              <a:rPr b="1" lang="en-US" sz="2000">
                <a:latin typeface="Helvetica Neue"/>
                <a:ea typeface="Helvetica Neue"/>
                <a:cs typeface="Helvetica Neue"/>
                <a:sym typeface="Helvetica Neue"/>
              </a:rPr>
              <a:t>2020 and Beyond:</a:t>
            </a:r>
            <a:endParaRPr b="1" sz="2000">
              <a:latin typeface="Helvetica Neue"/>
              <a:ea typeface="Helvetica Neue"/>
              <a:cs typeface="Helvetica Neue"/>
              <a:sym typeface="Helvetica Neue"/>
            </a:endParaRPr>
          </a:p>
          <a:p>
            <a:pPr indent="-330200" lvl="0" marL="457200" rtl="0" algn="l">
              <a:lnSpc>
                <a:spcPct val="115000"/>
              </a:lnSpc>
              <a:spcBef>
                <a:spcPts val="1600"/>
              </a:spcBef>
              <a:spcAft>
                <a:spcPts val="0"/>
              </a:spcAft>
              <a:buSzPts val="1600"/>
              <a:buFont typeface="Helvetica Neue"/>
              <a:buChar char="➔"/>
            </a:pPr>
            <a:r>
              <a:rPr lang="en-US" sz="1600">
                <a:latin typeface="Helvetica Neue"/>
                <a:ea typeface="Helvetica Neue"/>
                <a:cs typeface="Helvetica Neue"/>
                <a:sym typeface="Helvetica Neue"/>
              </a:rPr>
              <a:t>Re-offered 3-part workshop series but updated student-centric session</a:t>
            </a:r>
            <a:endParaRPr sz="1600">
              <a:latin typeface="Helvetica Neue"/>
              <a:ea typeface="Helvetica Neue"/>
              <a:cs typeface="Helvetica Neue"/>
              <a:sym typeface="Helvetica Neue"/>
            </a:endParaRPr>
          </a:p>
          <a:p>
            <a:pPr indent="-317500" lvl="1" marL="914400" rtl="0" algn="l">
              <a:lnSpc>
                <a:spcPct val="115000"/>
              </a:lnSpc>
              <a:spcBef>
                <a:spcPts val="0"/>
              </a:spcBef>
              <a:spcAft>
                <a:spcPts val="0"/>
              </a:spcAft>
              <a:buSzPts val="1400"/>
              <a:buFont typeface="Helvetica Neue"/>
              <a:buChar char="◆"/>
            </a:pPr>
            <a:r>
              <a:rPr i="1" lang="en-US">
                <a:latin typeface="Helvetica Neue"/>
                <a:ea typeface="Helvetica Neue"/>
                <a:cs typeface="Helvetica Neue"/>
                <a:sym typeface="Helvetica Neue"/>
              </a:rPr>
              <a:t>Partnered with College of Graduate Studies to offer Copyright Basics workshop open to graduate students, post-docs, and faculty</a:t>
            </a:r>
            <a:endParaRPr i="1">
              <a:latin typeface="Helvetica Neue"/>
              <a:ea typeface="Helvetica Neue"/>
              <a:cs typeface="Helvetica Neue"/>
              <a:sym typeface="Helvetica Neue"/>
            </a:endParaRPr>
          </a:p>
          <a:p>
            <a:pPr indent="-330200" lvl="0" marL="457200" rtl="0" algn="l">
              <a:lnSpc>
                <a:spcPct val="115000"/>
              </a:lnSpc>
              <a:spcBef>
                <a:spcPts val="0"/>
              </a:spcBef>
              <a:spcAft>
                <a:spcPts val="0"/>
              </a:spcAft>
              <a:buSzPts val="1600"/>
              <a:buFont typeface="Helvetica Neue"/>
              <a:buChar char="➔"/>
            </a:pPr>
            <a:r>
              <a:rPr lang="en-US" sz="1600">
                <a:latin typeface="Helvetica Neue"/>
                <a:ea typeface="Helvetica Neue"/>
                <a:cs typeface="Helvetica Neue"/>
                <a:sym typeface="Helvetica Neue"/>
              </a:rPr>
              <a:t>Developed copyright &amp; images workshop for the College of Graduate Studies for the Academic Integrity workshop series</a:t>
            </a:r>
            <a:endParaRPr i="1" sz="1600"/>
          </a:p>
        </p:txBody>
      </p:sp>
      <p:sp>
        <p:nvSpPr>
          <p:cNvPr id="234" name="Google Shape;234;p33"/>
          <p:cNvSpPr/>
          <p:nvPr/>
        </p:nvSpPr>
        <p:spPr>
          <a:xfrm>
            <a:off x="0" y="4918509"/>
            <a:ext cx="9144000" cy="225000"/>
          </a:xfrm>
          <a:prstGeom prst="rect">
            <a:avLst/>
          </a:prstGeom>
          <a:solidFill>
            <a:srgbClr val="FFC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CA29"/>
              </a:solidFill>
              <a:latin typeface="Calibri"/>
              <a:ea typeface="Calibri"/>
              <a:cs typeface="Calibri"/>
              <a:sym typeface="Calibri"/>
            </a:endParaRPr>
          </a:p>
        </p:txBody>
      </p:sp>
      <p:pic>
        <p:nvPicPr>
          <p:cNvPr id="235" name="Google Shape;235;p3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236" name="Google Shape;236;p33"/>
          <p:cNvPicPr preferRelativeResize="0"/>
          <p:nvPr/>
        </p:nvPicPr>
        <p:blipFill>
          <a:blip r:embed="rId4">
            <a:alphaModFix/>
          </a:blip>
          <a:stretch>
            <a:fillRect/>
          </a:stretch>
        </p:blipFill>
        <p:spPr>
          <a:xfrm>
            <a:off x="1175225" y="2988051"/>
            <a:ext cx="6793549" cy="1741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