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0" r:id="rId7"/>
    <p:sldId id="259" r:id="rId8"/>
    <p:sldId id="258" r:id="rId9"/>
    <p:sldId id="265" r:id="rId10"/>
    <p:sldId id="261" r:id="rId11"/>
    <p:sldId id="262" r:id="rId12"/>
    <p:sldId id="270" r:id="rId13"/>
    <p:sldId id="268" r:id="rId14"/>
    <p:sldId id="269" r:id="rId15"/>
    <p:sldId id="266" r:id="rId16"/>
    <p:sldId id="267" r:id="rId17"/>
    <p:sldId id="445" r:id="rId18"/>
    <p:sldId id="446" r:id="rId19"/>
    <p:sldId id="444" r:id="rId20"/>
    <p:sldId id="448" r:id="rId21"/>
    <p:sldId id="447" r:id="rId22"/>
    <p:sldId id="44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8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A7B1FD-F27A-459B-9EE0-6278100A0583}" type="doc">
      <dgm:prSet loTypeId="urn:microsoft.com/office/officeart/2005/8/layout/h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41B42BB-5402-4CF1-BECB-FD89E1A216A1}">
      <dgm:prSet custT="1"/>
      <dgm:spPr/>
      <dgm:t>
        <a:bodyPr/>
        <a:lstStyle/>
        <a:p>
          <a:r>
            <a: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Social Sciences Librarian</a:t>
          </a:r>
        </a:p>
      </dgm:t>
    </dgm:pt>
    <dgm:pt modelId="{FF730367-CB20-4861-A5F5-FED2EF870A33}" type="parTrans" cxnId="{173E3796-459D-43A4-AF94-E711F60C7281}">
      <dgm:prSet/>
      <dgm:spPr/>
      <dgm:t>
        <a:bodyPr/>
        <a:lstStyle/>
        <a:p>
          <a:endParaRPr lang="en-US"/>
        </a:p>
      </dgm:t>
    </dgm:pt>
    <dgm:pt modelId="{3F1F5CC9-83CE-4283-B421-E0BF0913943C}" type="sibTrans" cxnId="{173E3796-459D-43A4-AF94-E711F60C7281}">
      <dgm:prSet/>
      <dgm:spPr/>
      <dgm:t>
        <a:bodyPr/>
        <a:lstStyle/>
        <a:p>
          <a:endParaRPr lang="en-US"/>
        </a:p>
      </dgm:t>
    </dgm:pt>
    <dgm:pt modelId="{0FE8E9AA-7623-420C-AA84-0FAFD404C7D2}">
      <dgm:prSet custT="1"/>
      <dgm:spPr/>
      <dgm:t>
        <a:bodyPr/>
        <a:lstStyle/>
        <a:p>
          <a:r>
            <a:rPr lang="en-US" sz="1400" dirty="0"/>
            <a:t>Liaison to Criminal Justice &amp; Sociology</a:t>
          </a:r>
        </a:p>
      </dgm:t>
    </dgm:pt>
    <dgm:pt modelId="{B79961E5-C46D-4032-A5A9-F9298D5F9C11}" type="parTrans" cxnId="{1E9E38BB-7BB4-46C5-A9CF-66DF9ACE1E4B}">
      <dgm:prSet/>
      <dgm:spPr/>
      <dgm:t>
        <a:bodyPr/>
        <a:lstStyle/>
        <a:p>
          <a:endParaRPr lang="en-US"/>
        </a:p>
      </dgm:t>
    </dgm:pt>
    <dgm:pt modelId="{7DD0EA46-F97A-432D-B844-0E5A1CFC3F8D}" type="sibTrans" cxnId="{1E9E38BB-7BB4-46C5-A9CF-66DF9ACE1E4B}">
      <dgm:prSet/>
      <dgm:spPr/>
      <dgm:t>
        <a:bodyPr/>
        <a:lstStyle/>
        <a:p>
          <a:endParaRPr lang="en-US"/>
        </a:p>
      </dgm:t>
    </dgm:pt>
    <dgm:pt modelId="{7B609C51-D367-4507-A5C6-334BC18FD073}">
      <dgm:prSet custT="1"/>
      <dgm:spPr/>
      <dgm:t>
        <a:bodyPr/>
        <a:lstStyle/>
        <a:p>
          <a:r>
            <a:rPr lang="en-US" sz="1400" dirty="0"/>
            <a:t>Program Reviews</a:t>
          </a:r>
        </a:p>
      </dgm:t>
    </dgm:pt>
    <dgm:pt modelId="{70542345-EB04-448F-95E1-2589D7D035D4}" type="parTrans" cxnId="{99A2F27B-6F6F-4DEF-932D-A6077286E54C}">
      <dgm:prSet/>
      <dgm:spPr/>
      <dgm:t>
        <a:bodyPr/>
        <a:lstStyle/>
        <a:p>
          <a:endParaRPr lang="en-US"/>
        </a:p>
      </dgm:t>
    </dgm:pt>
    <dgm:pt modelId="{2B4ACFD2-7788-4FF3-8E2E-68B3EFB7B4B4}" type="sibTrans" cxnId="{99A2F27B-6F6F-4DEF-932D-A6077286E54C}">
      <dgm:prSet/>
      <dgm:spPr/>
      <dgm:t>
        <a:bodyPr/>
        <a:lstStyle/>
        <a:p>
          <a:endParaRPr lang="en-US"/>
        </a:p>
      </dgm:t>
    </dgm:pt>
    <dgm:pt modelId="{DD4648B8-D333-4B4C-ADB6-66E9F93301C5}">
      <dgm:prSet custT="1"/>
      <dgm:spPr/>
      <dgm:t>
        <a:bodyPr/>
        <a:lstStyle/>
        <a:p>
          <a:r>
            <a:rPr lang="en-US" sz="1400" dirty="0"/>
            <a:t>Started January 2022</a:t>
          </a:r>
        </a:p>
      </dgm:t>
    </dgm:pt>
    <dgm:pt modelId="{69FD9650-A9FA-46CD-8B13-3AFAEE8C2AB8}" type="parTrans" cxnId="{E43E825D-925A-4FAD-B888-9AAB1BF35ABA}">
      <dgm:prSet/>
      <dgm:spPr/>
      <dgm:t>
        <a:bodyPr/>
        <a:lstStyle/>
        <a:p>
          <a:endParaRPr lang="en-US"/>
        </a:p>
      </dgm:t>
    </dgm:pt>
    <dgm:pt modelId="{CC467FD6-0DD1-402C-9C5C-DCC1D73E86F8}" type="sibTrans" cxnId="{E43E825D-925A-4FAD-B888-9AAB1BF35ABA}">
      <dgm:prSet/>
      <dgm:spPr/>
      <dgm:t>
        <a:bodyPr/>
        <a:lstStyle/>
        <a:p>
          <a:endParaRPr lang="en-US"/>
        </a:p>
      </dgm:t>
    </dgm:pt>
    <dgm:pt modelId="{6C17F36C-E8FD-4BC5-A78A-11318E99D5BC}">
      <dgm:prSet/>
      <dgm:spPr/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16 years of experience</a:t>
          </a:r>
        </a:p>
      </dgm:t>
    </dgm:pt>
    <dgm:pt modelId="{3D55614D-57A5-4BDE-A63A-5B8F5D6B18C0}" type="parTrans" cxnId="{8DC3CC83-900D-474E-9682-3016FF6BF924}">
      <dgm:prSet/>
      <dgm:spPr/>
      <dgm:t>
        <a:bodyPr/>
        <a:lstStyle/>
        <a:p>
          <a:endParaRPr lang="en-US"/>
        </a:p>
      </dgm:t>
    </dgm:pt>
    <dgm:pt modelId="{4A8A5FA2-DA61-4F2E-B927-1BD85481C71A}" type="sibTrans" cxnId="{8DC3CC83-900D-474E-9682-3016FF6BF924}">
      <dgm:prSet/>
      <dgm:spPr/>
      <dgm:t>
        <a:bodyPr/>
        <a:lstStyle/>
        <a:p>
          <a:endParaRPr lang="en-US"/>
        </a:p>
      </dgm:t>
    </dgm:pt>
    <dgm:pt modelId="{309FBDB0-7C29-4D71-842B-DCD0DF5644BE}">
      <dgm:prSet custT="1"/>
      <dgm:spPr/>
      <dgm:t>
        <a:bodyPr/>
        <a:lstStyle/>
        <a:p>
          <a:r>
            <a:rPr lang="en-US" sz="1400" dirty="0"/>
            <a:t>University of Alabama</a:t>
          </a:r>
        </a:p>
      </dgm:t>
    </dgm:pt>
    <dgm:pt modelId="{8E6F8F64-CDCA-4F1C-89A7-481477A77075}" type="parTrans" cxnId="{E2D01EBC-1CA1-4407-976D-A77749D0C08E}">
      <dgm:prSet/>
      <dgm:spPr/>
      <dgm:t>
        <a:bodyPr/>
        <a:lstStyle/>
        <a:p>
          <a:endParaRPr lang="en-US"/>
        </a:p>
      </dgm:t>
    </dgm:pt>
    <dgm:pt modelId="{D338A49D-4A6D-49B9-B15C-4E5435256072}" type="sibTrans" cxnId="{E2D01EBC-1CA1-4407-976D-A77749D0C08E}">
      <dgm:prSet/>
      <dgm:spPr/>
      <dgm:t>
        <a:bodyPr/>
        <a:lstStyle/>
        <a:p>
          <a:endParaRPr lang="en-US"/>
        </a:p>
      </dgm:t>
    </dgm:pt>
    <dgm:pt modelId="{22FE551C-5A32-47BB-A179-AC81677C9314}">
      <dgm:prSet custT="1"/>
      <dgm:spPr/>
      <dgm:t>
        <a:bodyPr/>
        <a:lstStyle/>
        <a:p>
          <a:r>
            <a:rPr lang="en-US" sz="1400" dirty="0"/>
            <a:t>Mississippi State University</a:t>
          </a:r>
        </a:p>
      </dgm:t>
    </dgm:pt>
    <dgm:pt modelId="{4184DBAC-1611-4394-86F5-8A75DE2C2A71}" type="parTrans" cxnId="{7B9B0AA3-0872-4128-91AD-A8EE11BED0AC}">
      <dgm:prSet/>
      <dgm:spPr/>
      <dgm:t>
        <a:bodyPr/>
        <a:lstStyle/>
        <a:p>
          <a:endParaRPr lang="en-US"/>
        </a:p>
      </dgm:t>
    </dgm:pt>
    <dgm:pt modelId="{6334E408-F36D-4DDD-8CA5-10356CA5C3E0}" type="sibTrans" cxnId="{7B9B0AA3-0872-4128-91AD-A8EE11BED0AC}">
      <dgm:prSet/>
      <dgm:spPr/>
      <dgm:t>
        <a:bodyPr/>
        <a:lstStyle/>
        <a:p>
          <a:endParaRPr lang="en-US"/>
        </a:p>
      </dgm:t>
    </dgm:pt>
    <dgm:pt modelId="{DED8A748-622F-46DB-9140-B80B7BB88320}">
      <dgm:prSet custT="1"/>
      <dgm:spPr/>
      <dgm:t>
        <a:bodyPr/>
        <a:lstStyle/>
        <a:p>
          <a:r>
            <a:rPr lang="en-US" sz="1400" dirty="0"/>
            <a:t>Georgetown University</a:t>
          </a:r>
        </a:p>
      </dgm:t>
    </dgm:pt>
    <dgm:pt modelId="{2F440F69-C3E6-4FE2-86A1-4CD0B14BB05E}" type="parTrans" cxnId="{53608666-7568-43AA-8007-46FD434F5F55}">
      <dgm:prSet/>
      <dgm:spPr/>
      <dgm:t>
        <a:bodyPr/>
        <a:lstStyle/>
        <a:p>
          <a:endParaRPr lang="en-US"/>
        </a:p>
      </dgm:t>
    </dgm:pt>
    <dgm:pt modelId="{EDC9D493-975E-416D-A895-7093AABD3345}" type="sibTrans" cxnId="{53608666-7568-43AA-8007-46FD434F5F55}">
      <dgm:prSet/>
      <dgm:spPr/>
      <dgm:t>
        <a:bodyPr/>
        <a:lstStyle/>
        <a:p>
          <a:endParaRPr lang="en-US"/>
        </a:p>
      </dgm:t>
    </dgm:pt>
    <dgm:pt modelId="{E064C04F-0C36-43DD-8013-B9E6A06C764B}">
      <dgm:prSet custT="1"/>
      <dgm:spPr/>
      <dgm:t>
        <a:bodyPr/>
        <a:lstStyle/>
        <a:p>
          <a:r>
            <a:rPr lang="en-US" sz="1400" dirty="0"/>
            <a:t>University of Arkansas – Fort Smith</a:t>
          </a:r>
        </a:p>
      </dgm:t>
    </dgm:pt>
    <dgm:pt modelId="{48A5053E-3C30-40AA-BAF4-7607C72CDFA2}" type="parTrans" cxnId="{091AE23B-DC0E-4F5D-BA68-8D2FA98CD65A}">
      <dgm:prSet/>
      <dgm:spPr/>
      <dgm:t>
        <a:bodyPr/>
        <a:lstStyle/>
        <a:p>
          <a:endParaRPr lang="en-US"/>
        </a:p>
      </dgm:t>
    </dgm:pt>
    <dgm:pt modelId="{52D5B5F4-0771-4BDC-AE7C-398050955E92}" type="sibTrans" cxnId="{091AE23B-DC0E-4F5D-BA68-8D2FA98CD65A}">
      <dgm:prSet/>
      <dgm:spPr/>
      <dgm:t>
        <a:bodyPr/>
        <a:lstStyle/>
        <a:p>
          <a:endParaRPr lang="en-US"/>
        </a:p>
      </dgm:t>
    </dgm:pt>
    <dgm:pt modelId="{27B2972C-C41E-4F52-915C-6646C0CCB75B}">
      <dgm:prSet custT="1"/>
      <dgm:spPr/>
      <dgm:t>
        <a:bodyPr/>
        <a:lstStyle/>
        <a:p>
          <a:r>
            <a: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About Me</a:t>
          </a:r>
        </a:p>
      </dgm:t>
    </dgm:pt>
    <dgm:pt modelId="{2D26DFAF-6AB8-4F1D-B5DA-2ACCAD576386}" type="parTrans" cxnId="{B7C7BB93-D43B-4BC5-BFEF-3AC468695083}">
      <dgm:prSet/>
      <dgm:spPr/>
      <dgm:t>
        <a:bodyPr/>
        <a:lstStyle/>
        <a:p>
          <a:endParaRPr lang="en-US"/>
        </a:p>
      </dgm:t>
    </dgm:pt>
    <dgm:pt modelId="{CE698F6F-F36B-4078-8F0B-F95801755074}" type="sibTrans" cxnId="{B7C7BB93-D43B-4BC5-BFEF-3AC468695083}">
      <dgm:prSet/>
      <dgm:spPr/>
      <dgm:t>
        <a:bodyPr/>
        <a:lstStyle/>
        <a:p>
          <a:endParaRPr lang="en-US"/>
        </a:p>
      </dgm:t>
    </dgm:pt>
    <dgm:pt modelId="{F8D1A0DE-431E-4EEA-8016-223081BE6237}">
      <dgm:prSet/>
      <dgm:spPr/>
      <dgm:t>
        <a:bodyPr/>
        <a:lstStyle/>
        <a:p>
          <a:r>
            <a:rPr lang="en-US" dirty="0"/>
            <a:t>Native of Pensacola / Mobile</a:t>
          </a:r>
        </a:p>
      </dgm:t>
    </dgm:pt>
    <dgm:pt modelId="{0DF216CE-B0BA-4EEB-95A0-58EACAE7B1CA}" type="parTrans" cxnId="{1901E730-5564-4649-977C-ED9DA2F07F64}">
      <dgm:prSet/>
      <dgm:spPr/>
      <dgm:t>
        <a:bodyPr/>
        <a:lstStyle/>
        <a:p>
          <a:endParaRPr lang="en-US"/>
        </a:p>
      </dgm:t>
    </dgm:pt>
    <dgm:pt modelId="{195A0356-FF79-4955-98D3-069C702B0B9F}" type="sibTrans" cxnId="{1901E730-5564-4649-977C-ED9DA2F07F64}">
      <dgm:prSet/>
      <dgm:spPr/>
      <dgm:t>
        <a:bodyPr/>
        <a:lstStyle/>
        <a:p>
          <a:endParaRPr lang="en-US"/>
        </a:p>
      </dgm:t>
    </dgm:pt>
    <dgm:pt modelId="{360FD9BF-557A-4394-B959-5D038A7087EC}">
      <dgm:prSet/>
      <dgm:spPr/>
      <dgm:t>
        <a:bodyPr/>
        <a:lstStyle/>
        <a:p>
          <a:r>
            <a:rPr lang="en-US" dirty="0"/>
            <a:t>Graduate from University of Alabama</a:t>
          </a:r>
        </a:p>
      </dgm:t>
    </dgm:pt>
    <dgm:pt modelId="{8D130E1D-1E5A-437B-A379-5F48A170ACB7}" type="parTrans" cxnId="{88AEC181-FBC3-424F-9006-CF1352DE8A6E}">
      <dgm:prSet/>
      <dgm:spPr/>
      <dgm:t>
        <a:bodyPr/>
        <a:lstStyle/>
        <a:p>
          <a:endParaRPr lang="en-US"/>
        </a:p>
      </dgm:t>
    </dgm:pt>
    <dgm:pt modelId="{6D490F0E-7AD4-40D7-B9C5-942EB5DCA551}" type="sibTrans" cxnId="{88AEC181-FBC3-424F-9006-CF1352DE8A6E}">
      <dgm:prSet/>
      <dgm:spPr/>
      <dgm:t>
        <a:bodyPr/>
        <a:lstStyle/>
        <a:p>
          <a:endParaRPr lang="en-US"/>
        </a:p>
      </dgm:t>
    </dgm:pt>
    <dgm:pt modelId="{62992A76-3910-47C4-9895-3839DF07E7F8}">
      <dgm:prSet/>
      <dgm:spPr/>
      <dgm:t>
        <a:bodyPr/>
        <a:lstStyle/>
        <a:p>
          <a:r>
            <a:rPr lang="en-US" dirty="0"/>
            <a:t>BA in History &amp; Political Science</a:t>
          </a:r>
        </a:p>
      </dgm:t>
    </dgm:pt>
    <dgm:pt modelId="{78AEB7B7-41C7-4B38-9634-79AF8B3CEEED}" type="parTrans" cxnId="{7A87FB6E-D0D7-4AD6-911D-FF91C25D4631}">
      <dgm:prSet/>
      <dgm:spPr/>
      <dgm:t>
        <a:bodyPr/>
        <a:lstStyle/>
        <a:p>
          <a:endParaRPr lang="en-US"/>
        </a:p>
      </dgm:t>
    </dgm:pt>
    <dgm:pt modelId="{066FF03F-C0D2-47CB-98AF-DC30968D495B}" type="sibTrans" cxnId="{7A87FB6E-D0D7-4AD6-911D-FF91C25D4631}">
      <dgm:prSet/>
      <dgm:spPr/>
      <dgm:t>
        <a:bodyPr/>
        <a:lstStyle/>
        <a:p>
          <a:endParaRPr lang="en-US"/>
        </a:p>
      </dgm:t>
    </dgm:pt>
    <dgm:pt modelId="{1858B698-21E4-4A57-A1BE-3AD9D67AA7D7}">
      <dgm:prSet/>
      <dgm:spPr/>
      <dgm:t>
        <a:bodyPr/>
        <a:lstStyle/>
        <a:p>
          <a:r>
            <a:rPr lang="en-US"/>
            <a:t>MA in History</a:t>
          </a:r>
        </a:p>
      </dgm:t>
    </dgm:pt>
    <dgm:pt modelId="{7EBC94AA-D453-48FF-B671-DE3ACD35249D}" type="parTrans" cxnId="{4BAE77C2-66A1-40CD-BF46-0A18495514A1}">
      <dgm:prSet/>
      <dgm:spPr/>
      <dgm:t>
        <a:bodyPr/>
        <a:lstStyle/>
        <a:p>
          <a:endParaRPr lang="en-US"/>
        </a:p>
      </dgm:t>
    </dgm:pt>
    <dgm:pt modelId="{26794D47-FC02-418E-AF62-6FABE1C24220}" type="sibTrans" cxnId="{4BAE77C2-66A1-40CD-BF46-0A18495514A1}">
      <dgm:prSet/>
      <dgm:spPr/>
      <dgm:t>
        <a:bodyPr/>
        <a:lstStyle/>
        <a:p>
          <a:endParaRPr lang="en-US"/>
        </a:p>
      </dgm:t>
    </dgm:pt>
    <dgm:pt modelId="{AA055389-2433-4048-BDE0-5621FAE0FF14}">
      <dgm:prSet/>
      <dgm:spPr/>
      <dgm:t>
        <a:bodyPr/>
        <a:lstStyle/>
        <a:p>
          <a:r>
            <a:rPr lang="en-US" dirty="0"/>
            <a:t>Master’s in Library &amp; Information Studies</a:t>
          </a:r>
        </a:p>
      </dgm:t>
    </dgm:pt>
    <dgm:pt modelId="{10489576-67F6-4575-9D1F-915EAB54472B}" type="parTrans" cxnId="{70E05FBF-F81B-4AF0-87B0-C7CC74E15E8A}">
      <dgm:prSet/>
      <dgm:spPr/>
      <dgm:t>
        <a:bodyPr/>
        <a:lstStyle/>
        <a:p>
          <a:endParaRPr lang="en-US"/>
        </a:p>
      </dgm:t>
    </dgm:pt>
    <dgm:pt modelId="{C4C09E06-1D4C-48A1-9FD1-07B15AD7FB10}" type="sibTrans" cxnId="{70E05FBF-F81B-4AF0-87B0-C7CC74E15E8A}">
      <dgm:prSet/>
      <dgm:spPr/>
      <dgm:t>
        <a:bodyPr/>
        <a:lstStyle/>
        <a:p>
          <a:endParaRPr lang="en-US"/>
        </a:p>
      </dgm:t>
    </dgm:pt>
    <dgm:pt modelId="{59800F2E-4E51-4FE6-ADB9-D36D2157A716}">
      <dgm:prSet custT="1"/>
      <dgm:spPr/>
      <dgm:t>
        <a:bodyPr/>
        <a:lstStyle/>
        <a:p>
          <a:r>
            <a:rPr lang="en-US" sz="1400" dirty="0"/>
            <a:t>Reference, Instruction, &amp; Research Consultations</a:t>
          </a:r>
        </a:p>
      </dgm:t>
    </dgm:pt>
    <dgm:pt modelId="{D6650715-118C-4E2D-8314-F5A950812BB5}" type="parTrans" cxnId="{CA91F1AB-B3DA-4948-A158-7A8B213FFC97}">
      <dgm:prSet/>
      <dgm:spPr/>
      <dgm:t>
        <a:bodyPr/>
        <a:lstStyle/>
        <a:p>
          <a:endParaRPr lang="en-US"/>
        </a:p>
      </dgm:t>
    </dgm:pt>
    <dgm:pt modelId="{C5E8965F-DACE-4BBC-BF7C-0EB4A73B1400}" type="sibTrans" cxnId="{CA91F1AB-B3DA-4948-A158-7A8B213FFC97}">
      <dgm:prSet/>
      <dgm:spPr/>
      <dgm:t>
        <a:bodyPr/>
        <a:lstStyle/>
        <a:p>
          <a:endParaRPr lang="en-US"/>
        </a:p>
      </dgm:t>
    </dgm:pt>
    <dgm:pt modelId="{976D105E-ED49-4F16-B2BE-0FB0F14715BD}" type="pres">
      <dgm:prSet presAssocID="{62A7B1FD-F27A-459B-9EE0-6278100A0583}" presName="Name0" presStyleCnt="0">
        <dgm:presLayoutVars>
          <dgm:dir/>
          <dgm:animLvl val="lvl"/>
          <dgm:resizeHandles val="exact"/>
        </dgm:presLayoutVars>
      </dgm:prSet>
      <dgm:spPr/>
    </dgm:pt>
    <dgm:pt modelId="{0F263A42-7A4B-4503-8C62-EC3E590A1AE1}" type="pres">
      <dgm:prSet presAssocID="{D41B42BB-5402-4CF1-BECB-FD89E1A216A1}" presName="composite" presStyleCnt="0"/>
      <dgm:spPr/>
    </dgm:pt>
    <dgm:pt modelId="{60D7BF3C-5413-41AD-9B2C-A3BA3F5F5FD8}" type="pres">
      <dgm:prSet presAssocID="{D41B42BB-5402-4CF1-BECB-FD89E1A216A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8B6CD529-4695-46CD-97B2-3251FB38C580}" type="pres">
      <dgm:prSet presAssocID="{D41B42BB-5402-4CF1-BECB-FD89E1A216A1}" presName="desTx" presStyleLbl="alignAccFollowNode1" presStyleIdx="0" presStyleCnt="3">
        <dgm:presLayoutVars>
          <dgm:bulletEnabled val="1"/>
        </dgm:presLayoutVars>
      </dgm:prSet>
      <dgm:spPr/>
    </dgm:pt>
    <dgm:pt modelId="{6B6BAB24-24FB-4627-A0D9-547698141332}" type="pres">
      <dgm:prSet presAssocID="{3F1F5CC9-83CE-4283-B421-E0BF0913943C}" presName="space" presStyleCnt="0"/>
      <dgm:spPr/>
    </dgm:pt>
    <dgm:pt modelId="{C3CE5547-3767-4A03-AA04-9EEE94D1B8CB}" type="pres">
      <dgm:prSet presAssocID="{6C17F36C-E8FD-4BC5-A78A-11318E99D5BC}" presName="composite" presStyleCnt="0"/>
      <dgm:spPr/>
    </dgm:pt>
    <dgm:pt modelId="{1E832008-50EC-44B5-807B-5225FDD945F6}" type="pres">
      <dgm:prSet presAssocID="{6C17F36C-E8FD-4BC5-A78A-11318E99D5B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80709DB1-5B49-4E33-8ED7-913AB5F4CA72}" type="pres">
      <dgm:prSet presAssocID="{6C17F36C-E8FD-4BC5-A78A-11318E99D5BC}" presName="desTx" presStyleLbl="alignAccFollowNode1" presStyleIdx="1" presStyleCnt="3">
        <dgm:presLayoutVars>
          <dgm:bulletEnabled val="1"/>
        </dgm:presLayoutVars>
      </dgm:prSet>
      <dgm:spPr/>
    </dgm:pt>
    <dgm:pt modelId="{F78C3722-24EE-445C-91E4-426283D5075E}" type="pres">
      <dgm:prSet presAssocID="{4A8A5FA2-DA61-4F2E-B927-1BD85481C71A}" presName="space" presStyleCnt="0"/>
      <dgm:spPr/>
    </dgm:pt>
    <dgm:pt modelId="{47AE1629-E9FD-4986-BABA-56EF5A3D5E2B}" type="pres">
      <dgm:prSet presAssocID="{27B2972C-C41E-4F52-915C-6646C0CCB75B}" presName="composite" presStyleCnt="0"/>
      <dgm:spPr/>
    </dgm:pt>
    <dgm:pt modelId="{559BA83D-FB7E-4F00-890D-A03EEA33CC83}" type="pres">
      <dgm:prSet presAssocID="{27B2972C-C41E-4F52-915C-6646C0CCB75B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4FEA16BE-A5FB-4917-AC0A-12B622D910E4}" type="pres">
      <dgm:prSet presAssocID="{27B2972C-C41E-4F52-915C-6646C0CCB75B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61980E07-2393-44B7-BF01-8A2E3F8811D4}" type="presOf" srcId="{E064C04F-0C36-43DD-8013-B9E6A06C764B}" destId="{80709DB1-5B49-4E33-8ED7-913AB5F4CA72}" srcOrd="0" destOrd="3" presId="urn:microsoft.com/office/officeart/2005/8/layout/hList1"/>
    <dgm:cxn modelId="{2AAFD112-3F02-4F91-80E4-F9B3D5112F73}" type="presOf" srcId="{AA055389-2433-4048-BDE0-5621FAE0FF14}" destId="{4FEA16BE-A5FB-4917-AC0A-12B622D910E4}" srcOrd="0" destOrd="4" presId="urn:microsoft.com/office/officeart/2005/8/layout/hList1"/>
    <dgm:cxn modelId="{1901E730-5564-4649-977C-ED9DA2F07F64}" srcId="{27B2972C-C41E-4F52-915C-6646C0CCB75B}" destId="{F8D1A0DE-431E-4EEA-8016-223081BE6237}" srcOrd="0" destOrd="0" parTransId="{0DF216CE-B0BA-4EEB-95A0-58EACAE7B1CA}" sibTransId="{195A0356-FF79-4955-98D3-069C702B0B9F}"/>
    <dgm:cxn modelId="{4DA59734-4E18-4404-87C6-A47D68A53FCB}" type="presOf" srcId="{DED8A748-622F-46DB-9140-B80B7BB88320}" destId="{80709DB1-5B49-4E33-8ED7-913AB5F4CA72}" srcOrd="0" destOrd="2" presId="urn:microsoft.com/office/officeart/2005/8/layout/hList1"/>
    <dgm:cxn modelId="{60238D35-8ECF-4E3A-8B7A-7BA77ABC5DB8}" type="presOf" srcId="{0FE8E9AA-7623-420C-AA84-0FAFD404C7D2}" destId="{8B6CD529-4695-46CD-97B2-3251FB38C580}" srcOrd="0" destOrd="0" presId="urn:microsoft.com/office/officeart/2005/8/layout/hList1"/>
    <dgm:cxn modelId="{091AE23B-DC0E-4F5D-BA68-8D2FA98CD65A}" srcId="{6C17F36C-E8FD-4BC5-A78A-11318E99D5BC}" destId="{E064C04F-0C36-43DD-8013-B9E6A06C764B}" srcOrd="3" destOrd="0" parTransId="{48A5053E-3C30-40AA-BAF4-7607C72CDFA2}" sibTransId="{52D5B5F4-0771-4BDC-AE7C-398050955E92}"/>
    <dgm:cxn modelId="{E43E825D-925A-4FAD-B888-9AAB1BF35ABA}" srcId="{D41B42BB-5402-4CF1-BECB-FD89E1A216A1}" destId="{DD4648B8-D333-4B4C-ADB6-66E9F93301C5}" srcOrd="3" destOrd="0" parTransId="{69FD9650-A9FA-46CD-8B13-3AFAEE8C2AB8}" sibTransId="{CC467FD6-0DD1-402C-9C5C-DCC1D73E86F8}"/>
    <dgm:cxn modelId="{DB203362-C33A-4F9B-8A94-B7F95DD2BD73}" type="presOf" srcId="{22FE551C-5A32-47BB-A179-AC81677C9314}" destId="{80709DB1-5B49-4E33-8ED7-913AB5F4CA72}" srcOrd="0" destOrd="1" presId="urn:microsoft.com/office/officeart/2005/8/layout/hList1"/>
    <dgm:cxn modelId="{53608666-7568-43AA-8007-46FD434F5F55}" srcId="{6C17F36C-E8FD-4BC5-A78A-11318E99D5BC}" destId="{DED8A748-622F-46DB-9140-B80B7BB88320}" srcOrd="2" destOrd="0" parTransId="{2F440F69-C3E6-4FE2-86A1-4CD0B14BB05E}" sibTransId="{EDC9D493-975E-416D-A895-7093AABD3345}"/>
    <dgm:cxn modelId="{7A87FB6E-D0D7-4AD6-911D-FF91C25D4631}" srcId="{27B2972C-C41E-4F52-915C-6646C0CCB75B}" destId="{62992A76-3910-47C4-9895-3839DF07E7F8}" srcOrd="2" destOrd="0" parTransId="{78AEB7B7-41C7-4B38-9634-79AF8B3CEEED}" sibTransId="{066FF03F-C0D2-47CB-98AF-DC30968D495B}"/>
    <dgm:cxn modelId="{E568B170-560E-4905-AE30-E6F0B42E017C}" type="presOf" srcId="{F8D1A0DE-431E-4EEA-8016-223081BE6237}" destId="{4FEA16BE-A5FB-4917-AC0A-12B622D910E4}" srcOrd="0" destOrd="0" presId="urn:microsoft.com/office/officeart/2005/8/layout/hList1"/>
    <dgm:cxn modelId="{EE505E51-347A-4656-B68E-FFDAB4ED049D}" type="presOf" srcId="{309FBDB0-7C29-4D71-842B-DCD0DF5644BE}" destId="{80709DB1-5B49-4E33-8ED7-913AB5F4CA72}" srcOrd="0" destOrd="0" presId="urn:microsoft.com/office/officeart/2005/8/layout/hList1"/>
    <dgm:cxn modelId="{03AD9971-43DD-4BBB-A7A2-2DAA9F465896}" type="presOf" srcId="{360FD9BF-557A-4394-B959-5D038A7087EC}" destId="{4FEA16BE-A5FB-4917-AC0A-12B622D910E4}" srcOrd="0" destOrd="1" presId="urn:microsoft.com/office/officeart/2005/8/layout/hList1"/>
    <dgm:cxn modelId="{006E5872-E0DA-4FED-818F-3BA067276B41}" type="presOf" srcId="{6C17F36C-E8FD-4BC5-A78A-11318E99D5BC}" destId="{1E832008-50EC-44B5-807B-5225FDD945F6}" srcOrd="0" destOrd="0" presId="urn:microsoft.com/office/officeart/2005/8/layout/hList1"/>
    <dgm:cxn modelId="{869B0475-E95D-4298-9E10-A669836C3D79}" type="presOf" srcId="{27B2972C-C41E-4F52-915C-6646C0CCB75B}" destId="{559BA83D-FB7E-4F00-890D-A03EEA33CC83}" srcOrd="0" destOrd="0" presId="urn:microsoft.com/office/officeart/2005/8/layout/hList1"/>
    <dgm:cxn modelId="{DD062E75-1A01-468D-A676-2BE6787F86BE}" type="presOf" srcId="{62A7B1FD-F27A-459B-9EE0-6278100A0583}" destId="{976D105E-ED49-4F16-B2BE-0FB0F14715BD}" srcOrd="0" destOrd="0" presId="urn:microsoft.com/office/officeart/2005/8/layout/hList1"/>
    <dgm:cxn modelId="{25A9E776-8291-4174-B744-00AAE0461C2E}" type="presOf" srcId="{7B609C51-D367-4507-A5C6-334BC18FD073}" destId="{8B6CD529-4695-46CD-97B2-3251FB38C580}" srcOrd="0" destOrd="1" presId="urn:microsoft.com/office/officeart/2005/8/layout/hList1"/>
    <dgm:cxn modelId="{99A2F27B-6F6F-4DEF-932D-A6077286E54C}" srcId="{D41B42BB-5402-4CF1-BECB-FD89E1A216A1}" destId="{7B609C51-D367-4507-A5C6-334BC18FD073}" srcOrd="1" destOrd="0" parTransId="{70542345-EB04-448F-95E1-2589D7D035D4}" sibTransId="{2B4ACFD2-7788-4FF3-8E2E-68B3EFB7B4B4}"/>
    <dgm:cxn modelId="{88AEC181-FBC3-424F-9006-CF1352DE8A6E}" srcId="{27B2972C-C41E-4F52-915C-6646C0CCB75B}" destId="{360FD9BF-557A-4394-B959-5D038A7087EC}" srcOrd="1" destOrd="0" parTransId="{8D130E1D-1E5A-437B-A379-5F48A170ACB7}" sibTransId="{6D490F0E-7AD4-40D7-B9C5-942EB5DCA551}"/>
    <dgm:cxn modelId="{8DC3CC83-900D-474E-9682-3016FF6BF924}" srcId="{62A7B1FD-F27A-459B-9EE0-6278100A0583}" destId="{6C17F36C-E8FD-4BC5-A78A-11318E99D5BC}" srcOrd="1" destOrd="0" parTransId="{3D55614D-57A5-4BDE-A63A-5B8F5D6B18C0}" sibTransId="{4A8A5FA2-DA61-4F2E-B927-1BD85481C71A}"/>
    <dgm:cxn modelId="{B7C7BB93-D43B-4BC5-BFEF-3AC468695083}" srcId="{62A7B1FD-F27A-459B-9EE0-6278100A0583}" destId="{27B2972C-C41E-4F52-915C-6646C0CCB75B}" srcOrd="2" destOrd="0" parTransId="{2D26DFAF-6AB8-4F1D-B5DA-2ACCAD576386}" sibTransId="{CE698F6F-F36B-4078-8F0B-F95801755074}"/>
    <dgm:cxn modelId="{173E3796-459D-43A4-AF94-E711F60C7281}" srcId="{62A7B1FD-F27A-459B-9EE0-6278100A0583}" destId="{D41B42BB-5402-4CF1-BECB-FD89E1A216A1}" srcOrd="0" destOrd="0" parTransId="{FF730367-CB20-4861-A5F5-FED2EF870A33}" sibTransId="{3F1F5CC9-83CE-4283-B421-E0BF0913943C}"/>
    <dgm:cxn modelId="{7B9B0AA3-0872-4128-91AD-A8EE11BED0AC}" srcId="{6C17F36C-E8FD-4BC5-A78A-11318E99D5BC}" destId="{22FE551C-5A32-47BB-A179-AC81677C9314}" srcOrd="1" destOrd="0" parTransId="{4184DBAC-1611-4394-86F5-8A75DE2C2A71}" sibTransId="{6334E408-F36D-4DDD-8CA5-10356CA5C3E0}"/>
    <dgm:cxn modelId="{5F4429A5-1F9F-49A7-96A9-374D0BBE85EF}" type="presOf" srcId="{59800F2E-4E51-4FE6-ADB9-D36D2157A716}" destId="{8B6CD529-4695-46CD-97B2-3251FB38C580}" srcOrd="0" destOrd="2" presId="urn:microsoft.com/office/officeart/2005/8/layout/hList1"/>
    <dgm:cxn modelId="{CA91F1AB-B3DA-4948-A158-7A8B213FFC97}" srcId="{D41B42BB-5402-4CF1-BECB-FD89E1A216A1}" destId="{59800F2E-4E51-4FE6-ADB9-D36D2157A716}" srcOrd="2" destOrd="0" parTransId="{D6650715-118C-4E2D-8314-F5A950812BB5}" sibTransId="{C5E8965F-DACE-4BBC-BF7C-0EB4A73B1400}"/>
    <dgm:cxn modelId="{931FE3B1-F796-4D7A-BD5C-38064F9B33E0}" type="presOf" srcId="{DD4648B8-D333-4B4C-ADB6-66E9F93301C5}" destId="{8B6CD529-4695-46CD-97B2-3251FB38C580}" srcOrd="0" destOrd="3" presId="urn:microsoft.com/office/officeart/2005/8/layout/hList1"/>
    <dgm:cxn modelId="{63350FB8-9751-40FB-82B7-825F8058B202}" type="presOf" srcId="{1858B698-21E4-4A57-A1BE-3AD9D67AA7D7}" destId="{4FEA16BE-A5FB-4917-AC0A-12B622D910E4}" srcOrd="0" destOrd="3" presId="urn:microsoft.com/office/officeart/2005/8/layout/hList1"/>
    <dgm:cxn modelId="{1E9E38BB-7BB4-46C5-A9CF-66DF9ACE1E4B}" srcId="{D41B42BB-5402-4CF1-BECB-FD89E1A216A1}" destId="{0FE8E9AA-7623-420C-AA84-0FAFD404C7D2}" srcOrd="0" destOrd="0" parTransId="{B79961E5-C46D-4032-A5A9-F9298D5F9C11}" sibTransId="{7DD0EA46-F97A-432D-B844-0E5A1CFC3F8D}"/>
    <dgm:cxn modelId="{E2D01EBC-1CA1-4407-976D-A77749D0C08E}" srcId="{6C17F36C-E8FD-4BC5-A78A-11318E99D5BC}" destId="{309FBDB0-7C29-4D71-842B-DCD0DF5644BE}" srcOrd="0" destOrd="0" parTransId="{8E6F8F64-CDCA-4F1C-89A7-481477A77075}" sibTransId="{D338A49D-4A6D-49B9-B15C-4E5435256072}"/>
    <dgm:cxn modelId="{70E05FBF-F81B-4AF0-87B0-C7CC74E15E8A}" srcId="{27B2972C-C41E-4F52-915C-6646C0CCB75B}" destId="{AA055389-2433-4048-BDE0-5621FAE0FF14}" srcOrd="4" destOrd="0" parTransId="{10489576-67F6-4575-9D1F-915EAB54472B}" sibTransId="{C4C09E06-1D4C-48A1-9FD1-07B15AD7FB10}"/>
    <dgm:cxn modelId="{4BAE77C2-66A1-40CD-BF46-0A18495514A1}" srcId="{27B2972C-C41E-4F52-915C-6646C0CCB75B}" destId="{1858B698-21E4-4A57-A1BE-3AD9D67AA7D7}" srcOrd="3" destOrd="0" parTransId="{7EBC94AA-D453-48FF-B671-DE3ACD35249D}" sibTransId="{26794D47-FC02-418E-AF62-6FABE1C24220}"/>
    <dgm:cxn modelId="{80B882DF-0843-452F-A794-8BCA8B75E15D}" type="presOf" srcId="{62992A76-3910-47C4-9895-3839DF07E7F8}" destId="{4FEA16BE-A5FB-4917-AC0A-12B622D910E4}" srcOrd="0" destOrd="2" presId="urn:microsoft.com/office/officeart/2005/8/layout/hList1"/>
    <dgm:cxn modelId="{C8DFDCE1-3EB4-47E2-A64E-4B8689C90B7A}" type="presOf" srcId="{D41B42BB-5402-4CF1-BECB-FD89E1A216A1}" destId="{60D7BF3C-5413-41AD-9B2C-A3BA3F5F5FD8}" srcOrd="0" destOrd="0" presId="urn:microsoft.com/office/officeart/2005/8/layout/hList1"/>
    <dgm:cxn modelId="{267DE4C6-A882-4D31-9D20-255F4AEC6872}" type="presParOf" srcId="{976D105E-ED49-4F16-B2BE-0FB0F14715BD}" destId="{0F263A42-7A4B-4503-8C62-EC3E590A1AE1}" srcOrd="0" destOrd="0" presId="urn:microsoft.com/office/officeart/2005/8/layout/hList1"/>
    <dgm:cxn modelId="{97182698-DBC0-4B54-A421-8E04946DF423}" type="presParOf" srcId="{0F263A42-7A4B-4503-8C62-EC3E590A1AE1}" destId="{60D7BF3C-5413-41AD-9B2C-A3BA3F5F5FD8}" srcOrd="0" destOrd="0" presId="urn:microsoft.com/office/officeart/2005/8/layout/hList1"/>
    <dgm:cxn modelId="{AE80738D-259E-4EA1-AACB-C5B24BB7C01B}" type="presParOf" srcId="{0F263A42-7A4B-4503-8C62-EC3E590A1AE1}" destId="{8B6CD529-4695-46CD-97B2-3251FB38C580}" srcOrd="1" destOrd="0" presId="urn:microsoft.com/office/officeart/2005/8/layout/hList1"/>
    <dgm:cxn modelId="{DD9BF739-11DA-472F-A856-D467FD5040B4}" type="presParOf" srcId="{976D105E-ED49-4F16-B2BE-0FB0F14715BD}" destId="{6B6BAB24-24FB-4627-A0D9-547698141332}" srcOrd="1" destOrd="0" presId="urn:microsoft.com/office/officeart/2005/8/layout/hList1"/>
    <dgm:cxn modelId="{9C16E5F7-EAF2-43E4-960D-DB83F3C12E86}" type="presParOf" srcId="{976D105E-ED49-4F16-B2BE-0FB0F14715BD}" destId="{C3CE5547-3767-4A03-AA04-9EEE94D1B8CB}" srcOrd="2" destOrd="0" presId="urn:microsoft.com/office/officeart/2005/8/layout/hList1"/>
    <dgm:cxn modelId="{C629A8EE-DBEF-4231-911E-EBDD2037ABDF}" type="presParOf" srcId="{C3CE5547-3767-4A03-AA04-9EEE94D1B8CB}" destId="{1E832008-50EC-44B5-807B-5225FDD945F6}" srcOrd="0" destOrd="0" presId="urn:microsoft.com/office/officeart/2005/8/layout/hList1"/>
    <dgm:cxn modelId="{C1EA5B61-9A9C-484C-B1D7-201357BB38B8}" type="presParOf" srcId="{C3CE5547-3767-4A03-AA04-9EEE94D1B8CB}" destId="{80709DB1-5B49-4E33-8ED7-913AB5F4CA72}" srcOrd="1" destOrd="0" presId="urn:microsoft.com/office/officeart/2005/8/layout/hList1"/>
    <dgm:cxn modelId="{4A9C5D1B-07E1-4D81-A1DB-7D042F436A24}" type="presParOf" srcId="{976D105E-ED49-4F16-B2BE-0FB0F14715BD}" destId="{F78C3722-24EE-445C-91E4-426283D5075E}" srcOrd="3" destOrd="0" presId="urn:microsoft.com/office/officeart/2005/8/layout/hList1"/>
    <dgm:cxn modelId="{98FD63CD-9C7D-4C5F-A3B4-5A25D4D630B7}" type="presParOf" srcId="{976D105E-ED49-4F16-B2BE-0FB0F14715BD}" destId="{47AE1629-E9FD-4986-BABA-56EF5A3D5E2B}" srcOrd="4" destOrd="0" presId="urn:microsoft.com/office/officeart/2005/8/layout/hList1"/>
    <dgm:cxn modelId="{9182CD79-9EE6-487E-8CE1-FB13D4744060}" type="presParOf" srcId="{47AE1629-E9FD-4986-BABA-56EF5A3D5E2B}" destId="{559BA83D-FB7E-4F00-890D-A03EEA33CC83}" srcOrd="0" destOrd="0" presId="urn:microsoft.com/office/officeart/2005/8/layout/hList1"/>
    <dgm:cxn modelId="{3C5225D0-9B91-4969-85B5-2E19F0D34649}" type="presParOf" srcId="{47AE1629-E9FD-4986-BABA-56EF5A3D5E2B}" destId="{4FEA16BE-A5FB-4917-AC0A-12B622D910E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6A6AC4-EC42-4F08-B897-9524C4BD87F7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0D1E772-FA46-41B8-80BA-29287E453B1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0" i="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This session will focus on curriculum mapping from a library perspective and highlights several practical applications in course development. 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3FB56C4-8EE6-4D00-A611-5CABBA54CDFE}" type="parTrans" cxnId="{B4E7D7F4-0A3E-4589-B0EC-8B9F148E0C81}">
      <dgm:prSet/>
      <dgm:spPr/>
      <dgm:t>
        <a:bodyPr/>
        <a:lstStyle/>
        <a:p>
          <a:endParaRPr lang="en-US"/>
        </a:p>
      </dgm:t>
    </dgm:pt>
    <dgm:pt modelId="{33757F7D-6E7F-4921-902C-011E2416F257}" type="sibTrans" cxnId="{B4E7D7F4-0A3E-4589-B0EC-8B9F148E0C81}">
      <dgm:prSet/>
      <dgm:spPr/>
      <dgm:t>
        <a:bodyPr/>
        <a:lstStyle/>
        <a:p>
          <a:endParaRPr lang="en-US"/>
        </a:p>
      </dgm:t>
    </dgm:pt>
    <dgm:pt modelId="{9D344233-093A-4074-9A63-0FD40488423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</a:t>
          </a:r>
          <a:r>
            <a:rPr lang="en-US" sz="2000" b="0" i="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ow to integrate library resources to support textbook affordability and learning outcomes:</a:t>
          </a:r>
          <a:endParaRPr lang="en-U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9888ED-CF8D-47C1-BF62-27BE06D6106E}" type="parTrans" cxnId="{34BD5B2F-71E8-4A37-84F9-DE168B8BAC63}">
      <dgm:prSet/>
      <dgm:spPr/>
      <dgm:t>
        <a:bodyPr/>
        <a:lstStyle/>
        <a:p>
          <a:endParaRPr lang="en-US"/>
        </a:p>
      </dgm:t>
    </dgm:pt>
    <dgm:pt modelId="{A96AF305-61C8-480B-AC74-0A76E726A1DC}" type="sibTrans" cxnId="{34BD5B2F-71E8-4A37-84F9-DE168B8BAC63}">
      <dgm:prSet/>
      <dgm:spPr/>
      <dgm:t>
        <a:bodyPr/>
        <a:lstStyle/>
        <a:p>
          <a:endParaRPr lang="en-US"/>
        </a:p>
      </dgm:t>
    </dgm:pt>
    <dgm:pt modelId="{D6ED50BF-3C8E-4A89-A4A6-CF36C0257AA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</a:t>
          </a:r>
          <a:r>
            <a:rPr lang="en-US" sz="2000" b="0" i="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trategies to ensure that students obtain skills necessary to leverage library databases;</a:t>
          </a:r>
          <a:endParaRPr lang="en-U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056965-5BEA-4A20-942F-1D48DDCA5574}" type="parTrans" cxnId="{B0702993-420A-4B85-B105-DDAFE93AF6C2}">
      <dgm:prSet/>
      <dgm:spPr/>
      <dgm:t>
        <a:bodyPr/>
        <a:lstStyle/>
        <a:p>
          <a:endParaRPr lang="en-US"/>
        </a:p>
      </dgm:t>
    </dgm:pt>
    <dgm:pt modelId="{1796F65F-99EC-4969-8126-30774C435B75}" type="sibTrans" cxnId="{B0702993-420A-4B85-B105-DDAFE93AF6C2}">
      <dgm:prSet/>
      <dgm:spPr/>
      <dgm:t>
        <a:bodyPr/>
        <a:lstStyle/>
        <a:p>
          <a:endParaRPr lang="en-US"/>
        </a:p>
      </dgm:t>
    </dgm:pt>
    <dgm:pt modelId="{5DDD3917-3CF0-4764-9683-9B37BE98A91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</a:t>
          </a:r>
          <a:r>
            <a:rPr lang="en-US" sz="2000" b="0" i="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ourses to target in order to ensure teaching research through course assignments. </a:t>
          </a:r>
          <a:endParaRPr lang="en-U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33C3EB-2C55-4962-BAEF-678FE961240B}" type="parTrans" cxnId="{0FCC5AA3-FEB3-4921-861D-DC1679F62553}">
      <dgm:prSet/>
      <dgm:spPr/>
      <dgm:t>
        <a:bodyPr/>
        <a:lstStyle/>
        <a:p>
          <a:endParaRPr lang="en-US"/>
        </a:p>
      </dgm:t>
    </dgm:pt>
    <dgm:pt modelId="{EFA9CACB-EBDC-48BD-989A-FF7EA3BD5248}" type="sibTrans" cxnId="{0FCC5AA3-FEB3-4921-861D-DC1679F62553}">
      <dgm:prSet/>
      <dgm:spPr/>
      <dgm:t>
        <a:bodyPr/>
        <a:lstStyle/>
        <a:p>
          <a:endParaRPr lang="en-US"/>
        </a:p>
      </dgm:t>
    </dgm:pt>
    <dgm:pt modelId="{AA40B720-6278-4D27-99F7-DB67738A73E5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0" i="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Topics will include: 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8DC398-D2E7-417B-B4D4-3CCB2D0DEBD3}" type="sibTrans" cxnId="{5C126951-D8D6-4253-B739-3CCBE25E8490}">
      <dgm:prSet/>
      <dgm:spPr/>
      <dgm:t>
        <a:bodyPr/>
        <a:lstStyle/>
        <a:p>
          <a:endParaRPr lang="en-US"/>
        </a:p>
      </dgm:t>
    </dgm:pt>
    <dgm:pt modelId="{1B82E53A-4F4D-4F26-9054-5C57B3B62702}" type="parTrans" cxnId="{5C126951-D8D6-4253-B739-3CCBE25E8490}">
      <dgm:prSet/>
      <dgm:spPr/>
      <dgm:t>
        <a:bodyPr/>
        <a:lstStyle/>
        <a:p>
          <a:endParaRPr lang="en-US"/>
        </a:p>
      </dgm:t>
    </dgm:pt>
    <dgm:pt modelId="{04D889D8-0D8D-4E8C-9125-2F88EC79ED6F}" type="pres">
      <dgm:prSet presAssocID="{C46A6AC4-EC42-4F08-B897-9524C4BD87F7}" presName="root" presStyleCnt="0">
        <dgm:presLayoutVars>
          <dgm:dir/>
          <dgm:resizeHandles val="exact"/>
        </dgm:presLayoutVars>
      </dgm:prSet>
      <dgm:spPr/>
    </dgm:pt>
    <dgm:pt modelId="{9F4F43DA-4205-48AC-89EC-AF194392FDF3}" type="pres">
      <dgm:prSet presAssocID="{D0D1E772-FA46-41B8-80BA-29287E453B1A}" presName="compNode" presStyleCnt="0"/>
      <dgm:spPr/>
    </dgm:pt>
    <dgm:pt modelId="{45920CD5-87FF-4057-8CD8-DBCDD3B94DC5}" type="pres">
      <dgm:prSet presAssocID="{D0D1E772-FA46-41B8-80BA-29287E453B1A}" presName="iconRect" presStyleLbl="node1" presStyleIdx="0" presStyleCnt="2" custLinFactY="-12638" custLinFactNeighborX="1728" custLinFactNeighborY="-1000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894F5A90-C120-4948-8140-2F508999E45B}" type="pres">
      <dgm:prSet presAssocID="{D0D1E772-FA46-41B8-80BA-29287E453B1A}" presName="iconSpace" presStyleCnt="0"/>
      <dgm:spPr/>
    </dgm:pt>
    <dgm:pt modelId="{BD2CE0E8-1844-49EB-8B95-FD2FC3396816}" type="pres">
      <dgm:prSet presAssocID="{D0D1E772-FA46-41B8-80BA-29287E453B1A}" presName="parTx" presStyleLbl="revTx" presStyleIdx="0" presStyleCnt="4" custScaleY="927425" custLinFactY="108222" custLinFactNeighborX="-225" custLinFactNeighborY="200000">
        <dgm:presLayoutVars>
          <dgm:chMax val="0"/>
          <dgm:chPref val="0"/>
        </dgm:presLayoutVars>
      </dgm:prSet>
      <dgm:spPr/>
    </dgm:pt>
    <dgm:pt modelId="{8E4D9CEF-23C4-40F2-A21D-AEC6851B0906}" type="pres">
      <dgm:prSet presAssocID="{D0D1E772-FA46-41B8-80BA-29287E453B1A}" presName="txSpace" presStyleCnt="0"/>
      <dgm:spPr/>
    </dgm:pt>
    <dgm:pt modelId="{D408BED3-BB82-4FB4-9779-AC65789E1DAB}" type="pres">
      <dgm:prSet presAssocID="{D0D1E772-FA46-41B8-80BA-29287E453B1A}" presName="desTx" presStyleLbl="revTx" presStyleIdx="1" presStyleCnt="4">
        <dgm:presLayoutVars/>
      </dgm:prSet>
      <dgm:spPr/>
    </dgm:pt>
    <dgm:pt modelId="{B055F4B2-017E-49F8-BF8D-A978D0FAAF60}" type="pres">
      <dgm:prSet presAssocID="{33757F7D-6E7F-4921-902C-011E2416F257}" presName="sibTrans" presStyleCnt="0"/>
      <dgm:spPr/>
    </dgm:pt>
    <dgm:pt modelId="{637E6476-6627-46F9-9098-B6A460E6CA6B}" type="pres">
      <dgm:prSet presAssocID="{AA40B720-6278-4D27-99F7-DB67738A73E5}" presName="compNode" presStyleCnt="0"/>
      <dgm:spPr/>
    </dgm:pt>
    <dgm:pt modelId="{CD4E770E-5090-4876-833B-2618DF901261}" type="pres">
      <dgm:prSet presAssocID="{AA40B720-6278-4D27-99F7-DB67738A73E5}" presName="iconRect" presStyleLbl="node1" presStyleIdx="1" presStyleCnt="2" custLinFactY="-12638" custLinFactNeighborX="-6183" custLinFactNeighborY="-10000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9384E1F4-22E1-4F35-84D2-284AD9DBF48A}" type="pres">
      <dgm:prSet presAssocID="{AA40B720-6278-4D27-99F7-DB67738A73E5}" presName="iconSpace" presStyleCnt="0"/>
      <dgm:spPr/>
    </dgm:pt>
    <dgm:pt modelId="{0D31B884-883B-4589-85A5-772F9DB204A8}" type="pres">
      <dgm:prSet presAssocID="{AA40B720-6278-4D27-99F7-DB67738A73E5}" presName="parTx" presStyleLbl="revTx" presStyleIdx="2" presStyleCnt="4" custLinFactY="-41543" custLinFactNeighborX="-8260" custLinFactNeighborY="-100000">
        <dgm:presLayoutVars>
          <dgm:chMax val="0"/>
          <dgm:chPref val="0"/>
        </dgm:presLayoutVars>
      </dgm:prSet>
      <dgm:spPr/>
    </dgm:pt>
    <dgm:pt modelId="{C376F162-7391-46A8-B539-B667EBF99B6D}" type="pres">
      <dgm:prSet presAssocID="{AA40B720-6278-4D27-99F7-DB67738A73E5}" presName="txSpace" presStyleCnt="0"/>
      <dgm:spPr/>
    </dgm:pt>
    <dgm:pt modelId="{0F158B4A-ABA2-447A-ACDA-970615198F0A}" type="pres">
      <dgm:prSet presAssocID="{AA40B720-6278-4D27-99F7-DB67738A73E5}" presName="desTx" presStyleLbl="revTx" presStyleIdx="3" presStyleCnt="4" custScaleY="450353" custLinFactNeighborX="-7331" custLinFactNeighborY="86760">
        <dgm:presLayoutVars/>
      </dgm:prSet>
      <dgm:spPr/>
    </dgm:pt>
  </dgm:ptLst>
  <dgm:cxnLst>
    <dgm:cxn modelId="{E16B542B-E780-46A8-9EBE-D744A3FBD5DD}" type="presOf" srcId="{D6ED50BF-3C8E-4A89-A4A6-CF36C0257AAF}" destId="{0F158B4A-ABA2-447A-ACDA-970615198F0A}" srcOrd="0" destOrd="1" presId="urn:microsoft.com/office/officeart/2018/2/layout/IconLabelDescriptionList"/>
    <dgm:cxn modelId="{34BD5B2F-71E8-4A37-84F9-DE168B8BAC63}" srcId="{AA40B720-6278-4D27-99F7-DB67738A73E5}" destId="{9D344233-093A-4074-9A63-0FD40488423A}" srcOrd="0" destOrd="0" parTransId="{1B9888ED-CF8D-47C1-BF62-27BE06D6106E}" sibTransId="{A96AF305-61C8-480B-AC74-0A76E726A1DC}"/>
    <dgm:cxn modelId="{EB8AEB41-3BCD-4CC4-B377-2CC16BD92395}" type="presOf" srcId="{5DDD3917-3CF0-4764-9683-9B37BE98A918}" destId="{0F158B4A-ABA2-447A-ACDA-970615198F0A}" srcOrd="0" destOrd="2" presId="urn:microsoft.com/office/officeart/2018/2/layout/IconLabelDescriptionList"/>
    <dgm:cxn modelId="{5C126951-D8D6-4253-B739-3CCBE25E8490}" srcId="{C46A6AC4-EC42-4F08-B897-9524C4BD87F7}" destId="{AA40B720-6278-4D27-99F7-DB67738A73E5}" srcOrd="1" destOrd="0" parTransId="{1B82E53A-4F4D-4F26-9054-5C57B3B62702}" sibTransId="{7C8DC398-D2E7-417B-B4D4-3CCB2D0DEBD3}"/>
    <dgm:cxn modelId="{B0702993-420A-4B85-B105-DDAFE93AF6C2}" srcId="{AA40B720-6278-4D27-99F7-DB67738A73E5}" destId="{D6ED50BF-3C8E-4A89-A4A6-CF36C0257AAF}" srcOrd="1" destOrd="0" parTransId="{A0056965-5BEA-4A20-942F-1D48DDCA5574}" sibTransId="{1796F65F-99EC-4969-8126-30774C435B75}"/>
    <dgm:cxn modelId="{DC339098-90E4-4714-BBFD-DA1590F76B7D}" type="presOf" srcId="{D0D1E772-FA46-41B8-80BA-29287E453B1A}" destId="{BD2CE0E8-1844-49EB-8B95-FD2FC3396816}" srcOrd="0" destOrd="0" presId="urn:microsoft.com/office/officeart/2018/2/layout/IconLabelDescriptionList"/>
    <dgm:cxn modelId="{0FCC5AA3-FEB3-4921-861D-DC1679F62553}" srcId="{AA40B720-6278-4D27-99F7-DB67738A73E5}" destId="{5DDD3917-3CF0-4764-9683-9B37BE98A918}" srcOrd="2" destOrd="0" parTransId="{9933C3EB-2C55-4962-BAEF-678FE961240B}" sibTransId="{EFA9CACB-EBDC-48BD-989A-FF7EA3BD5248}"/>
    <dgm:cxn modelId="{697127B3-DFF2-4E98-8971-3F9ADE46CA5E}" type="presOf" srcId="{C46A6AC4-EC42-4F08-B897-9524C4BD87F7}" destId="{04D889D8-0D8D-4E8C-9125-2F88EC79ED6F}" srcOrd="0" destOrd="0" presId="urn:microsoft.com/office/officeart/2018/2/layout/IconLabelDescriptionList"/>
    <dgm:cxn modelId="{780F90D8-5B90-4569-A0F1-AC20525F8573}" type="presOf" srcId="{AA40B720-6278-4D27-99F7-DB67738A73E5}" destId="{0D31B884-883B-4589-85A5-772F9DB204A8}" srcOrd="0" destOrd="0" presId="urn:microsoft.com/office/officeart/2018/2/layout/IconLabelDescriptionList"/>
    <dgm:cxn modelId="{B4E7D7F4-0A3E-4589-B0EC-8B9F148E0C81}" srcId="{C46A6AC4-EC42-4F08-B897-9524C4BD87F7}" destId="{D0D1E772-FA46-41B8-80BA-29287E453B1A}" srcOrd="0" destOrd="0" parTransId="{23FB56C4-8EE6-4D00-A611-5CABBA54CDFE}" sibTransId="{33757F7D-6E7F-4921-902C-011E2416F257}"/>
    <dgm:cxn modelId="{D4DF85FC-BC51-4AE6-95EC-B1CB70F2CAE5}" type="presOf" srcId="{9D344233-093A-4074-9A63-0FD40488423A}" destId="{0F158B4A-ABA2-447A-ACDA-970615198F0A}" srcOrd="0" destOrd="0" presId="urn:microsoft.com/office/officeart/2018/2/layout/IconLabelDescriptionList"/>
    <dgm:cxn modelId="{CA6535BE-E0AF-4ACD-9934-D1587C200D4E}" type="presParOf" srcId="{04D889D8-0D8D-4E8C-9125-2F88EC79ED6F}" destId="{9F4F43DA-4205-48AC-89EC-AF194392FDF3}" srcOrd="0" destOrd="0" presId="urn:microsoft.com/office/officeart/2018/2/layout/IconLabelDescriptionList"/>
    <dgm:cxn modelId="{D0BEC6E0-8B66-41C6-A119-86ED5D75348A}" type="presParOf" srcId="{9F4F43DA-4205-48AC-89EC-AF194392FDF3}" destId="{45920CD5-87FF-4057-8CD8-DBCDD3B94DC5}" srcOrd="0" destOrd="0" presId="urn:microsoft.com/office/officeart/2018/2/layout/IconLabelDescriptionList"/>
    <dgm:cxn modelId="{0669C3DD-B557-4277-B80C-035F67FF4A3D}" type="presParOf" srcId="{9F4F43DA-4205-48AC-89EC-AF194392FDF3}" destId="{894F5A90-C120-4948-8140-2F508999E45B}" srcOrd="1" destOrd="0" presId="urn:microsoft.com/office/officeart/2018/2/layout/IconLabelDescriptionList"/>
    <dgm:cxn modelId="{17327DE1-6216-4C44-8518-4CAFF0059F66}" type="presParOf" srcId="{9F4F43DA-4205-48AC-89EC-AF194392FDF3}" destId="{BD2CE0E8-1844-49EB-8B95-FD2FC3396816}" srcOrd="2" destOrd="0" presId="urn:microsoft.com/office/officeart/2018/2/layout/IconLabelDescriptionList"/>
    <dgm:cxn modelId="{C9AB1D27-34D2-40B1-984B-CE96DBDBCE9B}" type="presParOf" srcId="{9F4F43DA-4205-48AC-89EC-AF194392FDF3}" destId="{8E4D9CEF-23C4-40F2-A21D-AEC6851B0906}" srcOrd="3" destOrd="0" presId="urn:microsoft.com/office/officeart/2018/2/layout/IconLabelDescriptionList"/>
    <dgm:cxn modelId="{B04E820B-6540-4A66-AA76-6D6780F1B2C1}" type="presParOf" srcId="{9F4F43DA-4205-48AC-89EC-AF194392FDF3}" destId="{D408BED3-BB82-4FB4-9779-AC65789E1DAB}" srcOrd="4" destOrd="0" presId="urn:microsoft.com/office/officeart/2018/2/layout/IconLabelDescriptionList"/>
    <dgm:cxn modelId="{4B25CDF9-DAD7-4B1C-BEE4-BA18C6444362}" type="presParOf" srcId="{04D889D8-0D8D-4E8C-9125-2F88EC79ED6F}" destId="{B055F4B2-017E-49F8-BF8D-A978D0FAAF60}" srcOrd="1" destOrd="0" presId="urn:microsoft.com/office/officeart/2018/2/layout/IconLabelDescriptionList"/>
    <dgm:cxn modelId="{932DDBF4-4C22-46C8-82C4-F6334E0ABBD8}" type="presParOf" srcId="{04D889D8-0D8D-4E8C-9125-2F88EC79ED6F}" destId="{637E6476-6627-46F9-9098-B6A460E6CA6B}" srcOrd="2" destOrd="0" presId="urn:microsoft.com/office/officeart/2018/2/layout/IconLabelDescriptionList"/>
    <dgm:cxn modelId="{FC584E85-058D-4881-8E16-894ADFEA4C8B}" type="presParOf" srcId="{637E6476-6627-46F9-9098-B6A460E6CA6B}" destId="{CD4E770E-5090-4876-833B-2618DF901261}" srcOrd="0" destOrd="0" presId="urn:microsoft.com/office/officeart/2018/2/layout/IconLabelDescriptionList"/>
    <dgm:cxn modelId="{E7795389-05D5-4B2E-9968-AD2B55DAA989}" type="presParOf" srcId="{637E6476-6627-46F9-9098-B6A460E6CA6B}" destId="{9384E1F4-22E1-4F35-84D2-284AD9DBF48A}" srcOrd="1" destOrd="0" presId="urn:microsoft.com/office/officeart/2018/2/layout/IconLabelDescriptionList"/>
    <dgm:cxn modelId="{E1C62F6D-CA0F-482D-BAC2-1EBB39FC6A54}" type="presParOf" srcId="{637E6476-6627-46F9-9098-B6A460E6CA6B}" destId="{0D31B884-883B-4589-85A5-772F9DB204A8}" srcOrd="2" destOrd="0" presId="urn:microsoft.com/office/officeart/2018/2/layout/IconLabelDescriptionList"/>
    <dgm:cxn modelId="{BD0053A9-C79A-4C04-AF3D-E235CD92C23E}" type="presParOf" srcId="{637E6476-6627-46F9-9098-B6A460E6CA6B}" destId="{C376F162-7391-46A8-B539-B667EBF99B6D}" srcOrd="3" destOrd="0" presId="urn:microsoft.com/office/officeart/2018/2/layout/IconLabelDescriptionList"/>
    <dgm:cxn modelId="{8B8DBC14-1D8B-4552-832B-033E9469F6C0}" type="presParOf" srcId="{637E6476-6627-46F9-9098-B6A460E6CA6B}" destId="{0F158B4A-ABA2-447A-ACDA-970615198F0A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2EA710-493D-472B-A38F-2F97B8E1C732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C0295459-C3DB-4FBF-8656-A8459856D309}">
      <dgm:prSet/>
      <dgm:spPr/>
      <dgm:t>
        <a:bodyPr/>
        <a:lstStyle/>
        <a:p>
          <a:pPr>
            <a:defRPr cap="all"/>
          </a:pPr>
          <a:r>
            <a:rPr lang="en-US"/>
            <a:t>Embedded librarians</a:t>
          </a:r>
        </a:p>
      </dgm:t>
    </dgm:pt>
    <dgm:pt modelId="{246120BA-1FDF-4498-8186-10D3E83784D3}" type="parTrans" cxnId="{0799836F-FCFB-4B87-BBBA-5DFFB0896C2B}">
      <dgm:prSet/>
      <dgm:spPr/>
      <dgm:t>
        <a:bodyPr/>
        <a:lstStyle/>
        <a:p>
          <a:endParaRPr lang="en-US"/>
        </a:p>
      </dgm:t>
    </dgm:pt>
    <dgm:pt modelId="{A6089AA2-8B5A-4A4B-A418-CF5575AC9C0C}" type="sibTrans" cxnId="{0799836F-FCFB-4B87-BBBA-5DFFB0896C2B}">
      <dgm:prSet/>
      <dgm:spPr/>
      <dgm:t>
        <a:bodyPr/>
        <a:lstStyle/>
        <a:p>
          <a:endParaRPr lang="en-US"/>
        </a:p>
      </dgm:t>
    </dgm:pt>
    <dgm:pt modelId="{085BB17B-D01D-4C87-8DD0-0D062AD8508C}">
      <dgm:prSet/>
      <dgm:spPr/>
      <dgm:t>
        <a:bodyPr/>
        <a:lstStyle/>
        <a:p>
          <a:pPr>
            <a:defRPr cap="all"/>
          </a:pPr>
          <a:r>
            <a:rPr lang="en-US" dirty="0"/>
            <a:t>Search Strategy  Activities </a:t>
          </a:r>
        </a:p>
      </dgm:t>
    </dgm:pt>
    <dgm:pt modelId="{478DD617-B69B-412F-A7F1-DA767220945E}" type="parTrans" cxnId="{B0D9C3AB-F41D-484D-B5B6-57E3CC1C466E}">
      <dgm:prSet/>
      <dgm:spPr/>
      <dgm:t>
        <a:bodyPr/>
        <a:lstStyle/>
        <a:p>
          <a:endParaRPr lang="en-US"/>
        </a:p>
      </dgm:t>
    </dgm:pt>
    <dgm:pt modelId="{0717A6DC-22E5-4446-90FA-1CB996A0A2F1}" type="sibTrans" cxnId="{B0D9C3AB-F41D-484D-B5B6-57E3CC1C466E}">
      <dgm:prSet/>
      <dgm:spPr/>
      <dgm:t>
        <a:bodyPr/>
        <a:lstStyle/>
        <a:p>
          <a:endParaRPr lang="en-US"/>
        </a:p>
      </dgm:t>
    </dgm:pt>
    <dgm:pt modelId="{9194374C-FD5F-45AA-A2F9-B56771730B11}">
      <dgm:prSet/>
      <dgm:spPr/>
      <dgm:t>
        <a:bodyPr/>
        <a:lstStyle/>
        <a:p>
          <a:pPr>
            <a:defRPr cap="all"/>
          </a:pPr>
          <a:r>
            <a:rPr lang="en-US"/>
            <a:t>Citation style and plagiarism guidance</a:t>
          </a:r>
        </a:p>
      </dgm:t>
    </dgm:pt>
    <dgm:pt modelId="{9C1B9BC2-745E-40D7-B4F2-3485B746B787}" type="parTrans" cxnId="{BD9D94FE-3BE4-45BF-9B23-BC8DB7F07843}">
      <dgm:prSet/>
      <dgm:spPr/>
      <dgm:t>
        <a:bodyPr/>
        <a:lstStyle/>
        <a:p>
          <a:endParaRPr lang="en-US"/>
        </a:p>
      </dgm:t>
    </dgm:pt>
    <dgm:pt modelId="{13996EFB-E1CB-46A2-955F-3A46229CD465}" type="sibTrans" cxnId="{BD9D94FE-3BE4-45BF-9B23-BC8DB7F07843}">
      <dgm:prSet/>
      <dgm:spPr/>
      <dgm:t>
        <a:bodyPr/>
        <a:lstStyle/>
        <a:p>
          <a:endParaRPr lang="en-US"/>
        </a:p>
      </dgm:t>
    </dgm:pt>
    <dgm:pt modelId="{F9D724DA-9829-4DBC-9E2F-48466955A76C}">
      <dgm:prSet/>
      <dgm:spPr/>
      <dgm:t>
        <a:bodyPr/>
        <a:lstStyle/>
        <a:p>
          <a:pPr>
            <a:defRPr cap="all"/>
          </a:pPr>
          <a:r>
            <a:rPr lang="en-US"/>
            <a:t>Textbook affordability</a:t>
          </a:r>
        </a:p>
      </dgm:t>
    </dgm:pt>
    <dgm:pt modelId="{A0F97A96-BC58-4730-8BCD-DD12E88F093D}" type="parTrans" cxnId="{D79D637E-50B1-4D1C-95E3-143EF58CFCE8}">
      <dgm:prSet/>
      <dgm:spPr/>
      <dgm:t>
        <a:bodyPr/>
        <a:lstStyle/>
        <a:p>
          <a:endParaRPr lang="en-US"/>
        </a:p>
      </dgm:t>
    </dgm:pt>
    <dgm:pt modelId="{555EF196-51CE-4266-BA96-24AA4D3ACCB5}" type="sibTrans" cxnId="{D79D637E-50B1-4D1C-95E3-143EF58CFCE8}">
      <dgm:prSet/>
      <dgm:spPr/>
      <dgm:t>
        <a:bodyPr/>
        <a:lstStyle/>
        <a:p>
          <a:endParaRPr lang="en-US"/>
        </a:p>
      </dgm:t>
    </dgm:pt>
    <dgm:pt modelId="{27EBE8A0-EF22-4339-91C8-D019F83AC5B2}">
      <dgm:prSet/>
      <dgm:spPr/>
      <dgm:t>
        <a:bodyPr/>
        <a:lstStyle/>
        <a:p>
          <a:pPr>
            <a:defRPr cap="all"/>
          </a:pPr>
          <a:r>
            <a:rPr lang="en-US" dirty="0"/>
            <a:t>Instruments</a:t>
          </a:r>
        </a:p>
        <a:p>
          <a:pPr>
            <a:defRPr cap="all"/>
          </a:pPr>
          <a:r>
            <a:rPr lang="en-US" dirty="0"/>
            <a:t>&amp; Tools</a:t>
          </a:r>
        </a:p>
      </dgm:t>
    </dgm:pt>
    <dgm:pt modelId="{00111632-3797-44BD-87A4-2BFF899DD49B}" type="parTrans" cxnId="{EEF7DA8B-8BEF-40B5-B701-60E671FAFA14}">
      <dgm:prSet/>
      <dgm:spPr/>
      <dgm:t>
        <a:bodyPr/>
        <a:lstStyle/>
        <a:p>
          <a:endParaRPr lang="en-US"/>
        </a:p>
      </dgm:t>
    </dgm:pt>
    <dgm:pt modelId="{AC190C04-4150-490C-BADD-F870F04188A0}" type="sibTrans" cxnId="{EEF7DA8B-8BEF-40B5-B701-60E671FAFA14}">
      <dgm:prSet/>
      <dgm:spPr/>
      <dgm:t>
        <a:bodyPr/>
        <a:lstStyle/>
        <a:p>
          <a:endParaRPr lang="en-US"/>
        </a:p>
      </dgm:t>
    </dgm:pt>
    <dgm:pt modelId="{116AC2A9-76C2-4F35-8F64-DC97C21E83D9}" type="pres">
      <dgm:prSet presAssocID="{052EA710-493D-472B-A38F-2F97B8E1C732}" presName="root" presStyleCnt="0">
        <dgm:presLayoutVars>
          <dgm:dir/>
          <dgm:resizeHandles val="exact"/>
        </dgm:presLayoutVars>
      </dgm:prSet>
      <dgm:spPr/>
    </dgm:pt>
    <dgm:pt modelId="{EA34BBB5-8DA0-4D93-984A-D13719F0581B}" type="pres">
      <dgm:prSet presAssocID="{C0295459-C3DB-4FBF-8656-A8459856D309}" presName="compNode" presStyleCnt="0"/>
      <dgm:spPr/>
    </dgm:pt>
    <dgm:pt modelId="{0B7309F8-45A3-4B13-A570-51D99802AE0F}" type="pres">
      <dgm:prSet presAssocID="{C0295459-C3DB-4FBF-8656-A8459856D309}" presName="iconBgRect" presStyleLbl="bgShp" presStyleIdx="0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837E4943-FF2D-47EB-A256-DE602CA59DCE}" type="pres">
      <dgm:prSet presAssocID="{C0295459-C3DB-4FBF-8656-A8459856D309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332B09FB-F2B2-4F93-A69A-E7F9956C4B96}" type="pres">
      <dgm:prSet presAssocID="{C0295459-C3DB-4FBF-8656-A8459856D309}" presName="spaceRect" presStyleCnt="0"/>
      <dgm:spPr/>
    </dgm:pt>
    <dgm:pt modelId="{BA7CADAD-304A-4C6A-85A8-C7D53B0BB44B}" type="pres">
      <dgm:prSet presAssocID="{C0295459-C3DB-4FBF-8656-A8459856D309}" presName="textRect" presStyleLbl="revTx" presStyleIdx="0" presStyleCnt="5">
        <dgm:presLayoutVars>
          <dgm:chMax val="1"/>
          <dgm:chPref val="1"/>
        </dgm:presLayoutVars>
      </dgm:prSet>
      <dgm:spPr/>
    </dgm:pt>
    <dgm:pt modelId="{E3E82D52-2CA4-46DF-903E-600899467D7E}" type="pres">
      <dgm:prSet presAssocID="{A6089AA2-8B5A-4A4B-A418-CF5575AC9C0C}" presName="sibTrans" presStyleCnt="0"/>
      <dgm:spPr/>
    </dgm:pt>
    <dgm:pt modelId="{BAA68AF5-25A5-4DBB-AAE0-B5D064B9213C}" type="pres">
      <dgm:prSet presAssocID="{085BB17B-D01D-4C87-8DD0-0D062AD8508C}" presName="compNode" presStyleCnt="0"/>
      <dgm:spPr/>
    </dgm:pt>
    <dgm:pt modelId="{9026FCC3-EBDB-4FA3-AFE0-CDB7DB458965}" type="pres">
      <dgm:prSet presAssocID="{085BB17B-D01D-4C87-8DD0-0D062AD8508C}" presName="iconBgRect" presStyleLbl="bgShp" presStyleIdx="1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CCFBE05B-5742-4B6E-A978-A91CF699509E}" type="pres">
      <dgm:prSet presAssocID="{085BB17B-D01D-4C87-8DD0-0D062AD8508C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06F891CF-7204-4EC1-A70D-46A9D4438192}" type="pres">
      <dgm:prSet presAssocID="{085BB17B-D01D-4C87-8DD0-0D062AD8508C}" presName="spaceRect" presStyleCnt="0"/>
      <dgm:spPr/>
    </dgm:pt>
    <dgm:pt modelId="{D30CC2E3-26FF-4020-BBE5-EAB661DB5A25}" type="pres">
      <dgm:prSet presAssocID="{085BB17B-D01D-4C87-8DD0-0D062AD8508C}" presName="textRect" presStyleLbl="revTx" presStyleIdx="1" presStyleCnt="5">
        <dgm:presLayoutVars>
          <dgm:chMax val="1"/>
          <dgm:chPref val="1"/>
        </dgm:presLayoutVars>
      </dgm:prSet>
      <dgm:spPr/>
    </dgm:pt>
    <dgm:pt modelId="{9F4141FF-E338-4085-BB3D-412C954FA65F}" type="pres">
      <dgm:prSet presAssocID="{0717A6DC-22E5-4446-90FA-1CB996A0A2F1}" presName="sibTrans" presStyleCnt="0"/>
      <dgm:spPr/>
    </dgm:pt>
    <dgm:pt modelId="{971609FB-0D87-4B32-9FB0-16FAC68E137F}" type="pres">
      <dgm:prSet presAssocID="{9194374C-FD5F-45AA-A2F9-B56771730B11}" presName="compNode" presStyleCnt="0"/>
      <dgm:spPr/>
    </dgm:pt>
    <dgm:pt modelId="{F1D59FA0-940D-4961-AD7D-9DBA93D8BF45}" type="pres">
      <dgm:prSet presAssocID="{9194374C-FD5F-45AA-A2F9-B56771730B11}" presName="iconBgRect" presStyleLbl="bgShp" presStyleIdx="2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80D1FF21-0225-46EE-9D05-AA9A0432022B}" type="pres">
      <dgm:prSet presAssocID="{9194374C-FD5F-45AA-A2F9-B56771730B11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8AB467AE-3435-473B-9396-84D79F86FB5A}" type="pres">
      <dgm:prSet presAssocID="{9194374C-FD5F-45AA-A2F9-B56771730B11}" presName="spaceRect" presStyleCnt="0"/>
      <dgm:spPr/>
    </dgm:pt>
    <dgm:pt modelId="{9A762B89-DF01-4C75-A766-610FA7A3EBED}" type="pres">
      <dgm:prSet presAssocID="{9194374C-FD5F-45AA-A2F9-B56771730B11}" presName="textRect" presStyleLbl="revTx" presStyleIdx="2" presStyleCnt="5">
        <dgm:presLayoutVars>
          <dgm:chMax val="1"/>
          <dgm:chPref val="1"/>
        </dgm:presLayoutVars>
      </dgm:prSet>
      <dgm:spPr/>
    </dgm:pt>
    <dgm:pt modelId="{07C39584-C7DF-45F2-B954-538F51807CDF}" type="pres">
      <dgm:prSet presAssocID="{13996EFB-E1CB-46A2-955F-3A46229CD465}" presName="sibTrans" presStyleCnt="0"/>
      <dgm:spPr/>
    </dgm:pt>
    <dgm:pt modelId="{241BF7E4-86E9-4EB1-AB80-669EF530131C}" type="pres">
      <dgm:prSet presAssocID="{F9D724DA-9829-4DBC-9E2F-48466955A76C}" presName="compNode" presStyleCnt="0"/>
      <dgm:spPr/>
    </dgm:pt>
    <dgm:pt modelId="{1CE23E6D-F131-40A1-A933-5F9F977CE5C5}" type="pres">
      <dgm:prSet presAssocID="{F9D724DA-9829-4DBC-9E2F-48466955A76C}" presName="iconBgRect" presStyleLbl="bgShp" presStyleIdx="3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1E2DBAEE-3455-473D-9A7B-309E747DB32B}" type="pres">
      <dgm:prSet presAssocID="{F9D724DA-9829-4DBC-9E2F-48466955A76C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D7B4C967-FC8D-47E9-BBD8-6B6CEA93D725}" type="pres">
      <dgm:prSet presAssocID="{F9D724DA-9829-4DBC-9E2F-48466955A76C}" presName="spaceRect" presStyleCnt="0"/>
      <dgm:spPr/>
    </dgm:pt>
    <dgm:pt modelId="{EFE677B4-B966-4D5F-B27C-F7E0D8F43CF2}" type="pres">
      <dgm:prSet presAssocID="{F9D724DA-9829-4DBC-9E2F-48466955A76C}" presName="textRect" presStyleLbl="revTx" presStyleIdx="3" presStyleCnt="5">
        <dgm:presLayoutVars>
          <dgm:chMax val="1"/>
          <dgm:chPref val="1"/>
        </dgm:presLayoutVars>
      </dgm:prSet>
      <dgm:spPr/>
    </dgm:pt>
    <dgm:pt modelId="{DC10FFED-1AA4-45E4-A314-8C6A9D61D07D}" type="pres">
      <dgm:prSet presAssocID="{555EF196-51CE-4266-BA96-24AA4D3ACCB5}" presName="sibTrans" presStyleCnt="0"/>
      <dgm:spPr/>
    </dgm:pt>
    <dgm:pt modelId="{F81C7BBD-8470-4E8C-A994-A0DA855F6914}" type="pres">
      <dgm:prSet presAssocID="{27EBE8A0-EF22-4339-91C8-D019F83AC5B2}" presName="compNode" presStyleCnt="0"/>
      <dgm:spPr/>
    </dgm:pt>
    <dgm:pt modelId="{13E6B341-40BF-4C7C-AE75-DABCDDFC1FF3}" type="pres">
      <dgm:prSet presAssocID="{27EBE8A0-EF22-4339-91C8-D019F83AC5B2}" presName="iconBgRect" presStyleLbl="bgShp" presStyleIdx="4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2822A697-12B3-44CB-95E2-580781F2CA03}" type="pres">
      <dgm:prSet presAssocID="{27EBE8A0-EF22-4339-91C8-D019F83AC5B2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9139B9E4-B180-4861-8483-82329149BF9A}" type="pres">
      <dgm:prSet presAssocID="{27EBE8A0-EF22-4339-91C8-D019F83AC5B2}" presName="spaceRect" presStyleCnt="0"/>
      <dgm:spPr/>
    </dgm:pt>
    <dgm:pt modelId="{B99218F2-DD08-433C-9590-A23AE11D0F4F}" type="pres">
      <dgm:prSet presAssocID="{27EBE8A0-EF22-4339-91C8-D019F83AC5B2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A06CED04-57F1-45B0-AB8F-DC56895D742C}" type="presOf" srcId="{F9D724DA-9829-4DBC-9E2F-48466955A76C}" destId="{EFE677B4-B966-4D5F-B27C-F7E0D8F43CF2}" srcOrd="0" destOrd="0" presId="urn:microsoft.com/office/officeart/2018/5/layout/IconLeafLabelList"/>
    <dgm:cxn modelId="{0CAC0B6B-8964-4C35-B6F2-C4930D87282E}" type="presOf" srcId="{9194374C-FD5F-45AA-A2F9-B56771730B11}" destId="{9A762B89-DF01-4C75-A766-610FA7A3EBED}" srcOrd="0" destOrd="0" presId="urn:microsoft.com/office/officeart/2018/5/layout/IconLeafLabelList"/>
    <dgm:cxn modelId="{904EBA4D-FFAE-42AE-BF8A-791A1BBD139A}" type="presOf" srcId="{27EBE8A0-EF22-4339-91C8-D019F83AC5B2}" destId="{B99218F2-DD08-433C-9590-A23AE11D0F4F}" srcOrd="0" destOrd="0" presId="urn:microsoft.com/office/officeart/2018/5/layout/IconLeafLabelList"/>
    <dgm:cxn modelId="{0799836F-FCFB-4B87-BBBA-5DFFB0896C2B}" srcId="{052EA710-493D-472B-A38F-2F97B8E1C732}" destId="{C0295459-C3DB-4FBF-8656-A8459856D309}" srcOrd="0" destOrd="0" parTransId="{246120BA-1FDF-4498-8186-10D3E83784D3}" sibTransId="{A6089AA2-8B5A-4A4B-A418-CF5575AC9C0C}"/>
    <dgm:cxn modelId="{D79D637E-50B1-4D1C-95E3-143EF58CFCE8}" srcId="{052EA710-493D-472B-A38F-2F97B8E1C732}" destId="{F9D724DA-9829-4DBC-9E2F-48466955A76C}" srcOrd="3" destOrd="0" parTransId="{A0F97A96-BC58-4730-8BCD-DD12E88F093D}" sibTransId="{555EF196-51CE-4266-BA96-24AA4D3ACCB5}"/>
    <dgm:cxn modelId="{CF37D182-DD8A-4C4F-A644-402CD0E99606}" type="presOf" srcId="{052EA710-493D-472B-A38F-2F97B8E1C732}" destId="{116AC2A9-76C2-4F35-8F64-DC97C21E83D9}" srcOrd="0" destOrd="0" presId="urn:microsoft.com/office/officeart/2018/5/layout/IconLeafLabelList"/>
    <dgm:cxn modelId="{EEF7DA8B-8BEF-40B5-B701-60E671FAFA14}" srcId="{052EA710-493D-472B-A38F-2F97B8E1C732}" destId="{27EBE8A0-EF22-4339-91C8-D019F83AC5B2}" srcOrd="4" destOrd="0" parTransId="{00111632-3797-44BD-87A4-2BFF899DD49B}" sibTransId="{AC190C04-4150-490C-BADD-F870F04188A0}"/>
    <dgm:cxn modelId="{6775AB8D-4072-4BFC-A536-766C8086848A}" type="presOf" srcId="{C0295459-C3DB-4FBF-8656-A8459856D309}" destId="{BA7CADAD-304A-4C6A-85A8-C7D53B0BB44B}" srcOrd="0" destOrd="0" presId="urn:microsoft.com/office/officeart/2018/5/layout/IconLeafLabelList"/>
    <dgm:cxn modelId="{B0D9C3AB-F41D-484D-B5B6-57E3CC1C466E}" srcId="{052EA710-493D-472B-A38F-2F97B8E1C732}" destId="{085BB17B-D01D-4C87-8DD0-0D062AD8508C}" srcOrd="1" destOrd="0" parTransId="{478DD617-B69B-412F-A7F1-DA767220945E}" sibTransId="{0717A6DC-22E5-4446-90FA-1CB996A0A2F1}"/>
    <dgm:cxn modelId="{D5586DBA-7F66-4247-AD74-E77BE70F4585}" type="presOf" srcId="{085BB17B-D01D-4C87-8DD0-0D062AD8508C}" destId="{D30CC2E3-26FF-4020-BBE5-EAB661DB5A25}" srcOrd="0" destOrd="0" presId="urn:microsoft.com/office/officeart/2018/5/layout/IconLeafLabelList"/>
    <dgm:cxn modelId="{BD9D94FE-3BE4-45BF-9B23-BC8DB7F07843}" srcId="{052EA710-493D-472B-A38F-2F97B8E1C732}" destId="{9194374C-FD5F-45AA-A2F9-B56771730B11}" srcOrd="2" destOrd="0" parTransId="{9C1B9BC2-745E-40D7-B4F2-3485B746B787}" sibTransId="{13996EFB-E1CB-46A2-955F-3A46229CD465}"/>
    <dgm:cxn modelId="{A8DDAE27-CC06-4DD1-8B53-F3AFE023C2AC}" type="presParOf" srcId="{116AC2A9-76C2-4F35-8F64-DC97C21E83D9}" destId="{EA34BBB5-8DA0-4D93-984A-D13719F0581B}" srcOrd="0" destOrd="0" presId="urn:microsoft.com/office/officeart/2018/5/layout/IconLeafLabelList"/>
    <dgm:cxn modelId="{2560F726-BD81-4F69-A36B-79A1FF8A956B}" type="presParOf" srcId="{EA34BBB5-8DA0-4D93-984A-D13719F0581B}" destId="{0B7309F8-45A3-4B13-A570-51D99802AE0F}" srcOrd="0" destOrd="0" presId="urn:microsoft.com/office/officeart/2018/5/layout/IconLeafLabelList"/>
    <dgm:cxn modelId="{2391D7CC-521B-4D78-9371-582134D15402}" type="presParOf" srcId="{EA34BBB5-8DA0-4D93-984A-D13719F0581B}" destId="{837E4943-FF2D-47EB-A256-DE602CA59DCE}" srcOrd="1" destOrd="0" presId="urn:microsoft.com/office/officeart/2018/5/layout/IconLeafLabelList"/>
    <dgm:cxn modelId="{F125D99F-7A6B-4F86-8E93-693722397A6E}" type="presParOf" srcId="{EA34BBB5-8DA0-4D93-984A-D13719F0581B}" destId="{332B09FB-F2B2-4F93-A69A-E7F9956C4B96}" srcOrd="2" destOrd="0" presId="urn:microsoft.com/office/officeart/2018/5/layout/IconLeafLabelList"/>
    <dgm:cxn modelId="{8F3B9749-7CB2-44C0-A3AE-C1C0BCE18466}" type="presParOf" srcId="{EA34BBB5-8DA0-4D93-984A-D13719F0581B}" destId="{BA7CADAD-304A-4C6A-85A8-C7D53B0BB44B}" srcOrd="3" destOrd="0" presId="urn:microsoft.com/office/officeart/2018/5/layout/IconLeafLabelList"/>
    <dgm:cxn modelId="{14CCD3CD-A844-4159-AA6F-1B1C579909CD}" type="presParOf" srcId="{116AC2A9-76C2-4F35-8F64-DC97C21E83D9}" destId="{E3E82D52-2CA4-46DF-903E-600899467D7E}" srcOrd="1" destOrd="0" presId="urn:microsoft.com/office/officeart/2018/5/layout/IconLeafLabelList"/>
    <dgm:cxn modelId="{5072E432-0C97-4DA0-A906-C2DAFA5B6024}" type="presParOf" srcId="{116AC2A9-76C2-4F35-8F64-DC97C21E83D9}" destId="{BAA68AF5-25A5-4DBB-AAE0-B5D064B9213C}" srcOrd="2" destOrd="0" presId="urn:microsoft.com/office/officeart/2018/5/layout/IconLeafLabelList"/>
    <dgm:cxn modelId="{A535D8E0-CCD3-48AA-AB57-B06B1BF5464A}" type="presParOf" srcId="{BAA68AF5-25A5-4DBB-AAE0-B5D064B9213C}" destId="{9026FCC3-EBDB-4FA3-AFE0-CDB7DB458965}" srcOrd="0" destOrd="0" presId="urn:microsoft.com/office/officeart/2018/5/layout/IconLeafLabelList"/>
    <dgm:cxn modelId="{13478047-39D4-4EB5-91A3-AC171A94E3D9}" type="presParOf" srcId="{BAA68AF5-25A5-4DBB-AAE0-B5D064B9213C}" destId="{CCFBE05B-5742-4B6E-A978-A91CF699509E}" srcOrd="1" destOrd="0" presId="urn:microsoft.com/office/officeart/2018/5/layout/IconLeafLabelList"/>
    <dgm:cxn modelId="{7A46AADB-62F8-464C-99F2-77835BC267A4}" type="presParOf" srcId="{BAA68AF5-25A5-4DBB-AAE0-B5D064B9213C}" destId="{06F891CF-7204-4EC1-A70D-46A9D4438192}" srcOrd="2" destOrd="0" presId="urn:microsoft.com/office/officeart/2018/5/layout/IconLeafLabelList"/>
    <dgm:cxn modelId="{7A3FC14D-6141-4A8F-A485-FF8F98BBC6B8}" type="presParOf" srcId="{BAA68AF5-25A5-4DBB-AAE0-B5D064B9213C}" destId="{D30CC2E3-26FF-4020-BBE5-EAB661DB5A25}" srcOrd="3" destOrd="0" presId="urn:microsoft.com/office/officeart/2018/5/layout/IconLeafLabelList"/>
    <dgm:cxn modelId="{E81D6321-093C-4B10-B844-5739E0BE4013}" type="presParOf" srcId="{116AC2A9-76C2-4F35-8F64-DC97C21E83D9}" destId="{9F4141FF-E338-4085-BB3D-412C954FA65F}" srcOrd="3" destOrd="0" presId="urn:microsoft.com/office/officeart/2018/5/layout/IconLeafLabelList"/>
    <dgm:cxn modelId="{583C52DE-6526-4D3B-BF0B-33C531BE5CB4}" type="presParOf" srcId="{116AC2A9-76C2-4F35-8F64-DC97C21E83D9}" destId="{971609FB-0D87-4B32-9FB0-16FAC68E137F}" srcOrd="4" destOrd="0" presId="urn:microsoft.com/office/officeart/2018/5/layout/IconLeafLabelList"/>
    <dgm:cxn modelId="{1792CCB6-EC4C-43BB-9F7E-7B09979492B0}" type="presParOf" srcId="{971609FB-0D87-4B32-9FB0-16FAC68E137F}" destId="{F1D59FA0-940D-4961-AD7D-9DBA93D8BF45}" srcOrd="0" destOrd="0" presId="urn:microsoft.com/office/officeart/2018/5/layout/IconLeafLabelList"/>
    <dgm:cxn modelId="{492354CE-0CA5-4C89-BB0B-EA1863BB041E}" type="presParOf" srcId="{971609FB-0D87-4B32-9FB0-16FAC68E137F}" destId="{80D1FF21-0225-46EE-9D05-AA9A0432022B}" srcOrd="1" destOrd="0" presId="urn:microsoft.com/office/officeart/2018/5/layout/IconLeafLabelList"/>
    <dgm:cxn modelId="{1AC32272-690C-4B34-88CB-BF28FEB34883}" type="presParOf" srcId="{971609FB-0D87-4B32-9FB0-16FAC68E137F}" destId="{8AB467AE-3435-473B-9396-84D79F86FB5A}" srcOrd="2" destOrd="0" presId="urn:microsoft.com/office/officeart/2018/5/layout/IconLeafLabelList"/>
    <dgm:cxn modelId="{7523E158-92E1-4529-AE6E-EAB008220B6E}" type="presParOf" srcId="{971609FB-0D87-4B32-9FB0-16FAC68E137F}" destId="{9A762B89-DF01-4C75-A766-610FA7A3EBED}" srcOrd="3" destOrd="0" presId="urn:microsoft.com/office/officeart/2018/5/layout/IconLeafLabelList"/>
    <dgm:cxn modelId="{A4D694EB-9AE3-4D82-9D5D-3487707B30A4}" type="presParOf" srcId="{116AC2A9-76C2-4F35-8F64-DC97C21E83D9}" destId="{07C39584-C7DF-45F2-B954-538F51807CDF}" srcOrd="5" destOrd="0" presId="urn:microsoft.com/office/officeart/2018/5/layout/IconLeafLabelList"/>
    <dgm:cxn modelId="{8DFBC4A9-3907-4747-8DB6-0F00CEED77AD}" type="presParOf" srcId="{116AC2A9-76C2-4F35-8F64-DC97C21E83D9}" destId="{241BF7E4-86E9-4EB1-AB80-669EF530131C}" srcOrd="6" destOrd="0" presId="urn:microsoft.com/office/officeart/2018/5/layout/IconLeafLabelList"/>
    <dgm:cxn modelId="{3C7F9202-26E6-4B31-A0B4-1578A64FEBE3}" type="presParOf" srcId="{241BF7E4-86E9-4EB1-AB80-669EF530131C}" destId="{1CE23E6D-F131-40A1-A933-5F9F977CE5C5}" srcOrd="0" destOrd="0" presId="urn:microsoft.com/office/officeart/2018/5/layout/IconLeafLabelList"/>
    <dgm:cxn modelId="{1F03853B-8117-460B-94CF-8CA98E1B6699}" type="presParOf" srcId="{241BF7E4-86E9-4EB1-AB80-669EF530131C}" destId="{1E2DBAEE-3455-473D-9A7B-309E747DB32B}" srcOrd="1" destOrd="0" presId="urn:microsoft.com/office/officeart/2018/5/layout/IconLeafLabelList"/>
    <dgm:cxn modelId="{F1A31178-F4CD-4B0F-90A6-BD94F2C5390B}" type="presParOf" srcId="{241BF7E4-86E9-4EB1-AB80-669EF530131C}" destId="{D7B4C967-FC8D-47E9-BBD8-6B6CEA93D725}" srcOrd="2" destOrd="0" presId="urn:microsoft.com/office/officeart/2018/5/layout/IconLeafLabelList"/>
    <dgm:cxn modelId="{3325C6B4-4399-4521-9440-6C64F0DC486E}" type="presParOf" srcId="{241BF7E4-86E9-4EB1-AB80-669EF530131C}" destId="{EFE677B4-B966-4D5F-B27C-F7E0D8F43CF2}" srcOrd="3" destOrd="0" presId="urn:microsoft.com/office/officeart/2018/5/layout/IconLeafLabelList"/>
    <dgm:cxn modelId="{579C91BD-20C3-49DA-854B-CF44FCBA643A}" type="presParOf" srcId="{116AC2A9-76C2-4F35-8F64-DC97C21E83D9}" destId="{DC10FFED-1AA4-45E4-A314-8C6A9D61D07D}" srcOrd="7" destOrd="0" presId="urn:microsoft.com/office/officeart/2018/5/layout/IconLeafLabelList"/>
    <dgm:cxn modelId="{BE5DF738-A5C5-4D52-92C9-A9C65BE9F5FC}" type="presParOf" srcId="{116AC2A9-76C2-4F35-8F64-DC97C21E83D9}" destId="{F81C7BBD-8470-4E8C-A994-A0DA855F6914}" srcOrd="8" destOrd="0" presId="urn:microsoft.com/office/officeart/2018/5/layout/IconLeafLabelList"/>
    <dgm:cxn modelId="{ACCEA425-BC2E-457A-B1A4-4458C5E8EC77}" type="presParOf" srcId="{F81C7BBD-8470-4E8C-A994-A0DA855F6914}" destId="{13E6B341-40BF-4C7C-AE75-DABCDDFC1FF3}" srcOrd="0" destOrd="0" presId="urn:microsoft.com/office/officeart/2018/5/layout/IconLeafLabelList"/>
    <dgm:cxn modelId="{BB5F3C93-640C-4E13-9E63-1770720DA42D}" type="presParOf" srcId="{F81C7BBD-8470-4E8C-A994-A0DA855F6914}" destId="{2822A697-12B3-44CB-95E2-580781F2CA03}" srcOrd="1" destOrd="0" presId="urn:microsoft.com/office/officeart/2018/5/layout/IconLeafLabelList"/>
    <dgm:cxn modelId="{8173D1C6-E13E-45B4-8C93-79F9E0C6157E}" type="presParOf" srcId="{F81C7BBD-8470-4E8C-A994-A0DA855F6914}" destId="{9139B9E4-B180-4861-8483-82329149BF9A}" srcOrd="2" destOrd="0" presId="urn:microsoft.com/office/officeart/2018/5/layout/IconLeafLabelList"/>
    <dgm:cxn modelId="{92FF8541-A89B-404C-9D07-6DAA6DC9338B}" type="presParOf" srcId="{F81C7BBD-8470-4E8C-A994-A0DA855F6914}" destId="{B99218F2-DD08-433C-9590-A23AE11D0F4F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D7BF3C-5413-41AD-9B2C-A3BA3F5F5FD8}">
      <dsp:nvSpPr>
        <dsp:cNvPr id="0" name=""/>
        <dsp:cNvSpPr/>
      </dsp:nvSpPr>
      <dsp:spPr>
        <a:xfrm>
          <a:off x="1433" y="15925"/>
          <a:ext cx="1397453" cy="50543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Social Sciences Librarian</a:t>
          </a:r>
        </a:p>
      </dsp:txBody>
      <dsp:txXfrm>
        <a:off x="1433" y="15925"/>
        <a:ext cx="1397453" cy="505431"/>
      </dsp:txXfrm>
    </dsp:sp>
    <dsp:sp modelId="{8B6CD529-4695-46CD-97B2-3251FB38C580}">
      <dsp:nvSpPr>
        <dsp:cNvPr id="0" name=""/>
        <dsp:cNvSpPr/>
      </dsp:nvSpPr>
      <dsp:spPr>
        <a:xfrm>
          <a:off x="1433" y="521356"/>
          <a:ext cx="1397453" cy="311042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Liaison to Criminal Justice &amp; Sociology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Program Reviews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Reference, Instruction, &amp; Research Consultations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Started January 2022</a:t>
          </a:r>
        </a:p>
      </dsp:txBody>
      <dsp:txXfrm>
        <a:off x="1433" y="521356"/>
        <a:ext cx="1397453" cy="3110428"/>
      </dsp:txXfrm>
    </dsp:sp>
    <dsp:sp modelId="{1E832008-50EC-44B5-807B-5225FDD945F6}">
      <dsp:nvSpPr>
        <dsp:cNvPr id="0" name=""/>
        <dsp:cNvSpPr/>
      </dsp:nvSpPr>
      <dsp:spPr>
        <a:xfrm>
          <a:off x="1594529" y="15925"/>
          <a:ext cx="1397453" cy="505431"/>
        </a:xfrm>
        <a:prstGeom prst="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16 years of experience</a:t>
          </a:r>
        </a:p>
      </dsp:txBody>
      <dsp:txXfrm>
        <a:off x="1594529" y="15925"/>
        <a:ext cx="1397453" cy="505431"/>
      </dsp:txXfrm>
    </dsp:sp>
    <dsp:sp modelId="{80709DB1-5B49-4E33-8ED7-913AB5F4CA72}">
      <dsp:nvSpPr>
        <dsp:cNvPr id="0" name=""/>
        <dsp:cNvSpPr/>
      </dsp:nvSpPr>
      <dsp:spPr>
        <a:xfrm>
          <a:off x="1594529" y="521356"/>
          <a:ext cx="1397453" cy="3110428"/>
        </a:xfrm>
        <a:prstGeom prst="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University of Alabama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Mississippi State University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Georgetown University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University of Arkansas – Fort Smith</a:t>
          </a:r>
        </a:p>
      </dsp:txBody>
      <dsp:txXfrm>
        <a:off x="1594529" y="521356"/>
        <a:ext cx="1397453" cy="3110428"/>
      </dsp:txXfrm>
    </dsp:sp>
    <dsp:sp modelId="{559BA83D-FB7E-4F00-890D-A03EEA33CC83}">
      <dsp:nvSpPr>
        <dsp:cNvPr id="0" name=""/>
        <dsp:cNvSpPr/>
      </dsp:nvSpPr>
      <dsp:spPr>
        <a:xfrm>
          <a:off x="3187626" y="15925"/>
          <a:ext cx="1397453" cy="505431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About Me</a:t>
          </a:r>
        </a:p>
      </dsp:txBody>
      <dsp:txXfrm>
        <a:off x="3187626" y="15925"/>
        <a:ext cx="1397453" cy="505431"/>
      </dsp:txXfrm>
    </dsp:sp>
    <dsp:sp modelId="{4FEA16BE-A5FB-4917-AC0A-12B622D910E4}">
      <dsp:nvSpPr>
        <dsp:cNvPr id="0" name=""/>
        <dsp:cNvSpPr/>
      </dsp:nvSpPr>
      <dsp:spPr>
        <a:xfrm>
          <a:off x="3187626" y="521356"/>
          <a:ext cx="1397453" cy="3110428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Native of Pensacola / Mobile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Graduate from University of Alabama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BA in History &amp; Political Science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MA in History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Master’s in Library &amp; Information Studies</a:t>
          </a:r>
        </a:p>
      </dsp:txBody>
      <dsp:txXfrm>
        <a:off x="3187626" y="521356"/>
        <a:ext cx="1397453" cy="31104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920CD5-87FF-4057-8CD8-DBCDD3B94DC5}">
      <dsp:nvSpPr>
        <dsp:cNvPr id="0" name=""/>
        <dsp:cNvSpPr/>
      </dsp:nvSpPr>
      <dsp:spPr>
        <a:xfrm>
          <a:off x="24339" y="171909"/>
          <a:ext cx="1076837" cy="10768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2CE0E8-1844-49EB-8B95-FD2FC3396816}">
      <dsp:nvSpPr>
        <dsp:cNvPr id="0" name=""/>
        <dsp:cNvSpPr/>
      </dsp:nvSpPr>
      <dsp:spPr>
        <a:xfrm>
          <a:off x="0" y="1321553"/>
          <a:ext cx="3076679" cy="4280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500" b="0" i="0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This session will focus on curriculum mapping from a library perspective and highlights several practical applications in course development. </a:t>
          </a:r>
          <a:endParaRPr lang="en-US" sz="2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321553"/>
        <a:ext cx="3076679" cy="4280084"/>
      </dsp:txXfrm>
    </dsp:sp>
    <dsp:sp modelId="{D408BED3-BB82-4FB4-9779-AC65789E1DAB}">
      <dsp:nvSpPr>
        <dsp:cNvPr id="0" name=""/>
        <dsp:cNvSpPr/>
      </dsp:nvSpPr>
      <dsp:spPr>
        <a:xfrm>
          <a:off x="5731" y="3081984"/>
          <a:ext cx="3076679" cy="823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4E770E-5090-4876-833B-2618DF901261}">
      <dsp:nvSpPr>
        <dsp:cNvPr id="0" name=""/>
        <dsp:cNvSpPr/>
      </dsp:nvSpPr>
      <dsp:spPr>
        <a:xfrm>
          <a:off x="3554249" y="0"/>
          <a:ext cx="1076837" cy="10768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31B884-883B-4589-85A5-772F9DB204A8}">
      <dsp:nvSpPr>
        <dsp:cNvPr id="0" name=""/>
        <dsp:cNvSpPr/>
      </dsp:nvSpPr>
      <dsp:spPr>
        <a:xfrm>
          <a:off x="3366696" y="1351087"/>
          <a:ext cx="3076679" cy="461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500" b="0" i="0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Topics will include: </a:t>
          </a:r>
          <a:endParaRPr lang="en-US" sz="2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66696" y="1351087"/>
        <a:ext cx="3076679" cy="461501"/>
      </dsp:txXfrm>
    </dsp:sp>
    <dsp:sp modelId="{0F158B4A-ABA2-447A-ACDA-970615198F0A}">
      <dsp:nvSpPr>
        <dsp:cNvPr id="0" name=""/>
        <dsp:cNvSpPr/>
      </dsp:nvSpPr>
      <dsp:spPr>
        <a:xfrm>
          <a:off x="3395279" y="1788038"/>
          <a:ext cx="3076679" cy="3709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</a:t>
          </a:r>
          <a:r>
            <a:rPr lang="en-US" sz="2000" b="0" i="0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ow to integrate library resources to support textbook affordability and learning outcomes:</a:t>
          </a:r>
          <a:endParaRPr lang="en-U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</a:t>
          </a:r>
          <a:r>
            <a:rPr lang="en-US" sz="2000" b="0" i="0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trategies to ensure that students obtain skills necessary to leverage library databases;</a:t>
          </a:r>
          <a:endParaRPr lang="en-U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</a:t>
          </a:r>
          <a:r>
            <a:rPr lang="en-US" sz="2000" b="0" i="0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ourses to target in order to ensure teaching research through course assignments. </a:t>
          </a:r>
          <a:endParaRPr lang="en-U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95279" y="1788038"/>
        <a:ext cx="3076679" cy="37090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7309F8-45A3-4B13-A570-51D99802AE0F}">
      <dsp:nvSpPr>
        <dsp:cNvPr id="0" name=""/>
        <dsp:cNvSpPr/>
      </dsp:nvSpPr>
      <dsp:spPr>
        <a:xfrm>
          <a:off x="478800" y="1095669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7E4943-FF2D-47EB-A256-DE602CA59DCE}">
      <dsp:nvSpPr>
        <dsp:cNvPr id="0" name=""/>
        <dsp:cNvSpPr/>
      </dsp:nvSpPr>
      <dsp:spPr>
        <a:xfrm>
          <a:off x="712800" y="1329669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7CADAD-304A-4C6A-85A8-C7D53B0BB44B}">
      <dsp:nvSpPr>
        <dsp:cNvPr id="0" name=""/>
        <dsp:cNvSpPr/>
      </dsp:nvSpPr>
      <dsp:spPr>
        <a:xfrm>
          <a:off x="127800" y="253566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Embedded librarians</a:t>
          </a:r>
        </a:p>
      </dsp:txBody>
      <dsp:txXfrm>
        <a:off x="127800" y="2535669"/>
        <a:ext cx="1800000" cy="720000"/>
      </dsp:txXfrm>
    </dsp:sp>
    <dsp:sp modelId="{9026FCC3-EBDB-4FA3-AFE0-CDB7DB458965}">
      <dsp:nvSpPr>
        <dsp:cNvPr id="0" name=""/>
        <dsp:cNvSpPr/>
      </dsp:nvSpPr>
      <dsp:spPr>
        <a:xfrm>
          <a:off x="2593800" y="1095669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FBE05B-5742-4B6E-A978-A91CF699509E}">
      <dsp:nvSpPr>
        <dsp:cNvPr id="0" name=""/>
        <dsp:cNvSpPr/>
      </dsp:nvSpPr>
      <dsp:spPr>
        <a:xfrm>
          <a:off x="2827800" y="1329668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0CC2E3-26FF-4020-BBE5-EAB661DB5A25}">
      <dsp:nvSpPr>
        <dsp:cNvPr id="0" name=""/>
        <dsp:cNvSpPr/>
      </dsp:nvSpPr>
      <dsp:spPr>
        <a:xfrm>
          <a:off x="2242800" y="253566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dirty="0"/>
            <a:t>Search Strategy  Activities </a:t>
          </a:r>
        </a:p>
      </dsp:txBody>
      <dsp:txXfrm>
        <a:off x="2242800" y="2535669"/>
        <a:ext cx="1800000" cy="720000"/>
      </dsp:txXfrm>
    </dsp:sp>
    <dsp:sp modelId="{F1D59FA0-940D-4961-AD7D-9DBA93D8BF45}">
      <dsp:nvSpPr>
        <dsp:cNvPr id="0" name=""/>
        <dsp:cNvSpPr/>
      </dsp:nvSpPr>
      <dsp:spPr>
        <a:xfrm>
          <a:off x="4708800" y="1095669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D1FF21-0225-46EE-9D05-AA9A0432022B}">
      <dsp:nvSpPr>
        <dsp:cNvPr id="0" name=""/>
        <dsp:cNvSpPr/>
      </dsp:nvSpPr>
      <dsp:spPr>
        <a:xfrm>
          <a:off x="4942800" y="1329668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762B89-DF01-4C75-A766-610FA7A3EBED}">
      <dsp:nvSpPr>
        <dsp:cNvPr id="0" name=""/>
        <dsp:cNvSpPr/>
      </dsp:nvSpPr>
      <dsp:spPr>
        <a:xfrm>
          <a:off x="4357800" y="253566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Citation style and plagiarism guidance</a:t>
          </a:r>
        </a:p>
      </dsp:txBody>
      <dsp:txXfrm>
        <a:off x="4357800" y="2535669"/>
        <a:ext cx="1800000" cy="720000"/>
      </dsp:txXfrm>
    </dsp:sp>
    <dsp:sp modelId="{1CE23E6D-F131-40A1-A933-5F9F977CE5C5}">
      <dsp:nvSpPr>
        <dsp:cNvPr id="0" name=""/>
        <dsp:cNvSpPr/>
      </dsp:nvSpPr>
      <dsp:spPr>
        <a:xfrm>
          <a:off x="6823800" y="1095669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2DBAEE-3455-473D-9A7B-309E747DB32B}">
      <dsp:nvSpPr>
        <dsp:cNvPr id="0" name=""/>
        <dsp:cNvSpPr/>
      </dsp:nvSpPr>
      <dsp:spPr>
        <a:xfrm>
          <a:off x="7057800" y="1329668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E677B4-B966-4D5F-B27C-F7E0D8F43CF2}">
      <dsp:nvSpPr>
        <dsp:cNvPr id="0" name=""/>
        <dsp:cNvSpPr/>
      </dsp:nvSpPr>
      <dsp:spPr>
        <a:xfrm>
          <a:off x="6472800" y="253566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Textbook affordability</a:t>
          </a:r>
        </a:p>
      </dsp:txBody>
      <dsp:txXfrm>
        <a:off x="6472800" y="2535669"/>
        <a:ext cx="1800000" cy="720000"/>
      </dsp:txXfrm>
    </dsp:sp>
    <dsp:sp modelId="{13E6B341-40BF-4C7C-AE75-DABCDDFC1FF3}">
      <dsp:nvSpPr>
        <dsp:cNvPr id="0" name=""/>
        <dsp:cNvSpPr/>
      </dsp:nvSpPr>
      <dsp:spPr>
        <a:xfrm>
          <a:off x="8938800" y="1095669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22A697-12B3-44CB-95E2-580781F2CA03}">
      <dsp:nvSpPr>
        <dsp:cNvPr id="0" name=""/>
        <dsp:cNvSpPr/>
      </dsp:nvSpPr>
      <dsp:spPr>
        <a:xfrm>
          <a:off x="9172800" y="1329668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9218F2-DD08-433C-9590-A23AE11D0F4F}">
      <dsp:nvSpPr>
        <dsp:cNvPr id="0" name=""/>
        <dsp:cNvSpPr/>
      </dsp:nvSpPr>
      <dsp:spPr>
        <a:xfrm>
          <a:off x="8587800" y="253566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dirty="0"/>
            <a:t>Instruments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dirty="0"/>
            <a:t>&amp; Tools</a:t>
          </a:r>
        </a:p>
      </dsp:txBody>
      <dsp:txXfrm>
        <a:off x="8587800" y="2535669"/>
        <a:ext cx="18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70B3A-BBA1-6075-EB65-AEA48BE7AC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B4E6B7-09C9-B54E-5EBD-935F8C6F01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FA06A-22EC-1D3C-CE5F-453FD6223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C5E2A-E96B-4B00-A49F-8BC88BC3012B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4740D-2E2E-C5E6-90F3-73DA9C8FE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B2DE0C-A878-239A-90A4-05A30B84C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E334-E6DE-4B67-9990-7FF4660E3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524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498C5-1617-CB3A-7F40-9CBAC737D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D9AF33-C4D9-F738-102D-79482738C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7137F2-0F73-2BE6-D9C8-CE00E4D80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C5E2A-E96B-4B00-A49F-8BC88BC3012B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BE512-1B6E-C1CF-43A8-91EC514A9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D3418-D665-4B2A-333B-C1FE95B16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E334-E6DE-4B67-9990-7FF4660E3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75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A4ACD9-7835-76D2-500A-3FA7F9046A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A064A1-E343-8A7E-C81F-7B5F345862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4B617-81A0-D81E-E0C0-0FD774883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C5E2A-E96B-4B00-A49F-8BC88BC3012B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0D72C9-3DD1-A304-C029-C2AFD3CE0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7B6414-9419-0962-9BED-6FB3B94E2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E334-E6DE-4B67-9990-7FF4660E3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82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45913-E6F8-2491-FCBD-AF721347C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E2271-0A0C-24A0-C9BA-BFF01247C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2C4CF-8315-1FF2-454F-5605305FC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C5E2A-E96B-4B00-A49F-8BC88BC3012B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659CB6-7108-9941-8243-9D202B709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4FFD95-8CD4-D886-28DA-F72DC8899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E334-E6DE-4B67-9990-7FF4660E3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0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826A6-4A51-50AF-AA38-764CAA2EE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3FCF44-A9F8-6996-709D-0B9F394692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542FCB-1E4C-D38E-8C63-A7524CE3D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C5E2A-E96B-4B00-A49F-8BC88BC3012B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EBBDDF-0865-D2D5-7BF6-B35A7E98D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6E05B-2E61-FEC1-19BE-2FCF208FC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E334-E6DE-4B67-9990-7FF4660E3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712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E196C-F06A-34D6-056E-05589B07A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CDDC8-7274-AFAE-58A2-7373AD7914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AC036E-D30D-F4F0-6838-7A081C09FB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F805E5-38E9-36A8-5957-F72E39ECD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C5E2A-E96B-4B00-A49F-8BC88BC3012B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7CA2AC-F3FD-6819-644D-112EE23EB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A997C3-303F-7C20-B936-365BA4F3D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E334-E6DE-4B67-9990-7FF4660E3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78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58B01-0DCD-62FA-FE69-D0E8ED791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A2AE09-2C82-4901-A362-18070BD617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1E7914-EF62-7BBD-6566-86DADC5356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7A868D-329D-2694-CE6D-D8306CD250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A031A7-E5C0-F29E-423F-C3C3547047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DC0323-7216-5186-0E28-0EC699654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C5E2A-E96B-4B00-A49F-8BC88BC3012B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31B8EE-59CC-31F8-03DE-07467DF83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B2CC75-0A66-A76B-5AB5-B3F4835CA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E334-E6DE-4B67-9990-7FF4660E3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179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1839D-24B1-5D3C-7B2D-105BB1CCC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B1722C-C523-6239-EDF2-0DFBDE4D3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C5E2A-E96B-4B00-A49F-8BC88BC3012B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2971C0-7CEB-F6C9-3BE3-CC6FFF9CB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8DB0ED-D830-B6AD-F93A-E97EA92CB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E334-E6DE-4B67-9990-7FF4660E3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99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9864CC-C56E-3FC3-4F1C-8172E679C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C5E2A-E96B-4B00-A49F-8BC88BC3012B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5D5A41-3E61-E239-A3B4-881C9DED7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20F71C-555E-3861-E2E7-02C46FD04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E334-E6DE-4B67-9990-7FF4660E3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447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16EB3-8743-5788-2219-DFE5CB46C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4706D-5619-881F-F5D7-CB231732D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FC17BE-F939-285A-6B4A-5310E8F35F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4B1170-63C8-4CF4-57A0-CA3E004B8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C5E2A-E96B-4B00-A49F-8BC88BC3012B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370626-7B56-4AF1-5D1C-DB57395BD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52AA09-8240-EC68-C2D0-D225A383C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E334-E6DE-4B67-9990-7FF4660E3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04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C0DC2-7B48-7AAC-3E31-7E02FA178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C86A89-9D9B-4734-8AA6-F8BB2C9C43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3D1B04-655C-4044-6BB3-75DEEABC4A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E84A76-1D28-3D0A-F0A5-42AAB0041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C5E2A-E96B-4B00-A49F-8BC88BC3012B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0641D6-BA61-87E6-159A-C59FF6DB2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9D2FA7-C4C1-4F61-B3C3-6EA89E167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E334-E6DE-4B67-9990-7FF4660E3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913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D352DA-5020-7CEA-3C65-74EC96D49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98EF24-04AF-EF3D-DBC9-3B8EC74A53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965C3A-359F-20CA-4813-00889A3F15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C5E2A-E96B-4B00-A49F-8BC88BC3012B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403EF8-8111-32DD-6AD8-91A38115F0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A0E8CA-BB8A-B4BF-C868-3271E8C94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5E334-E6DE-4B67-9990-7FF4660E3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985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academicsuccess.ucf.edu/our/faculty/research-intensive-courses/" TargetMode="External"/><Relationship Id="rId4" Type="http://schemas.openxmlformats.org/officeDocument/2006/relationships/hyperlink" Target="https://cdl.ucf.edu/services/instructional/ucf-quality-initiative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go.openathens.net/redirector/ucf.edu?url=https%3A%2F%2Fwww.taylorfrancis.com%2Fbooks%2Fmono%2F10.4324%2F9780429329456" TargetMode="External"/><Relationship Id="rId3" Type="http://schemas.openxmlformats.org/officeDocument/2006/relationships/hyperlink" Target="https://ebookcentral.proquest.com/lib/ucf/detail.action?docID=6677828" TargetMode="External"/><Relationship Id="rId7" Type="http://schemas.openxmlformats.org/officeDocument/2006/relationships/hyperlink" Target="https://ebookcentral.proquest.com/lib/ucf/detail.action?docID=6142472" TargetMode="External"/><Relationship Id="rId2" Type="http://schemas.openxmlformats.org/officeDocument/2006/relationships/hyperlink" Target="https://ebookcentral.proquest.com/lib/ucf/detail.action?docID=5975608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ebookcentral.proquest.com/lib/ucf/detail.action?docID=5265994" TargetMode="External"/><Relationship Id="rId5" Type="http://schemas.openxmlformats.org/officeDocument/2006/relationships/hyperlink" Target="https://ebookcentral.proquest.com/lib/ucf/detail.action?docID=5323962" TargetMode="External"/><Relationship Id="rId4" Type="http://schemas.openxmlformats.org/officeDocument/2006/relationships/hyperlink" Target="https://ebookcentral.proquest.com/lib/ucf/detail.action?docID=4624902" TargetMode="External"/><Relationship Id="rId9" Type="http://schemas.openxmlformats.org/officeDocument/2006/relationships/hyperlink" Target="https://ebookcentral.proquest.com/lib/ucf/detail.action?docID=5261413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guides.ucf.edu/homepage" TargetMode="External"/><Relationship Id="rId2" Type="http://schemas.openxmlformats.org/officeDocument/2006/relationships/hyperlink" Target="https://library.ucf.edu/subject/All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hyperlink" Target="https://guides.ucf.edu/course1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Person writing on a notepad">
            <a:extLst>
              <a:ext uri="{FF2B5EF4-FFF2-40B4-BE49-F238E27FC236}">
                <a16:creationId xmlns:a16="http://schemas.microsoft.com/office/drawing/2014/main" id="{4F05A65E-4629-D0F9-A9FF-02DA6AAF73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177" b="15845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5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2E9F40-61CD-FD31-0380-0F391A83AE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Maximizing Curriculum Mapping with Library 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8CCE6A-8D2B-441C-38B9-4C398DCA8B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5141026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20000"/>
          </a:bodyPr>
          <a:lstStyle/>
          <a:p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</a:t>
            </a:r>
          </a:p>
          <a:p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Jason Phillips, Social Sciences Librarian</a:t>
            </a:r>
          </a:p>
          <a:p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</a:p>
          <a:p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Andrew Todd, College of Nursing Librarian</a:t>
            </a:r>
          </a:p>
          <a:p>
            <a:endParaRPr lang="en-US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7940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84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D6748B-9162-A78E-2D05-E364919B5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Journal Analysis</a:t>
            </a: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BAE460EC-13DC-15E0-B077-B1C48BA08D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233" y="834500"/>
            <a:ext cx="8321968" cy="545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132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03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BE7A8A-66FF-62FF-A4A5-3D3233A0C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Database Analysis</a:t>
            </a: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3E644CA1-14D2-3E09-08CF-B25168207A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234" y="1323325"/>
            <a:ext cx="8217268" cy="421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796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6E5488E4-56AC-14A3-6627-DA686E75011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3763" b="1421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49206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1F61C7-2EEA-D0A3-50E3-FDD9A9966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9290" y="480720"/>
            <a:ext cx="3890259" cy="5979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Curriculum Mapping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440A7-2A76-DAE1-9382-1342C7B829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49290" y="1238250"/>
            <a:ext cx="3890258" cy="4913975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Reviews course descriptions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 for keywords 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terms from different courses?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Ideal: Obtain syllabi and course assignments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 course needs and learning outcomes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Research-intensive course?  Foundational course?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impact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Target these courses for library services</a:t>
            </a: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217611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A ferris wheel lit up at night&#10;&#10;Description automatically generated with medium confidence">
            <a:extLst>
              <a:ext uri="{FF2B5EF4-FFF2-40B4-BE49-F238E27FC236}">
                <a16:creationId xmlns:a16="http://schemas.microsoft.com/office/drawing/2014/main" id="{76B48B46-C5AE-716B-E709-B3755BFD978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233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4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49206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68D1A7-4053-CA74-A3F0-1CAA4845D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9290" y="480720"/>
            <a:ext cx="3759240" cy="5979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Curriculum Mapping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7A008-F7B0-9BCE-1B7B-63B44B99F8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49290" y="1238250"/>
            <a:ext cx="3764826" cy="4896220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Curriculum Mapping and the Review Process: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 Strengths in the collection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 Gaps in the collection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Highlight existing resources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Outcome: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 of books, journals, and databases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 high-impact courses to target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Scaffold learning outcomes to course levels</a:t>
            </a: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992384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0C1827-EE70-134B-64D0-2FFDACF24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6501" y="489508"/>
            <a:ext cx="5754895" cy="16675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Course Designation Incentives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F139618-4461-0E7C-11F0-E85939B8E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130" y="1266418"/>
            <a:ext cx="3876165" cy="389346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74F54-8BBD-22F6-FDCF-FF03862869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96502" y="2405894"/>
            <a:ext cx="5754896" cy="319746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Quality Online Course/High Quality Online Course </a:t>
            </a:r>
            <a:r>
              <a:rPr lang="en-US" dirty="0">
                <a:hlinkClick r:id="rId4"/>
              </a:rPr>
              <a:t>https://cdl.ucf.edu/services/instructional/ucf-quality-initiative/</a:t>
            </a:r>
            <a:r>
              <a:rPr lang="en-US" dirty="0"/>
              <a:t> </a:t>
            </a:r>
          </a:p>
          <a:p>
            <a:r>
              <a:rPr lang="en-US" dirty="0"/>
              <a:t>Research Intensive </a:t>
            </a:r>
            <a:r>
              <a:rPr lang="en-US" dirty="0">
                <a:hlinkClick r:id="rId5"/>
              </a:rPr>
              <a:t>https://academicsuccess.ucf.edu/our/faculty/research-intensive-courses/</a:t>
            </a:r>
            <a:r>
              <a:rPr lang="en-US" dirty="0"/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67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BD1CFF-AFE8-2A17-01D4-B49FF0F98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Potential Library Activities and Applications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2213567-CF7C-7EBC-5C11-BE4CE2AB193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4887936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6675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C156E-A08B-7C5A-5A6A-07EF1609A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Graduate Curriculum Mapping example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B151F-41B4-95B3-1C9E-64E86A9995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24000"/>
            <a:ext cx="4049110" cy="4351338"/>
          </a:xfrm>
        </p:spPr>
        <p:txBody>
          <a:bodyPr>
            <a:normAutofit/>
          </a:bodyPr>
          <a:lstStyle/>
          <a:p>
            <a:r>
              <a:rPr lang="en-US" dirty="0"/>
              <a:t>College of Nursing DNP Program</a:t>
            </a:r>
          </a:p>
          <a:p>
            <a:pPr lvl="1"/>
            <a:r>
              <a:rPr lang="en-US" dirty="0"/>
              <a:t>NGR 7855c </a:t>
            </a:r>
          </a:p>
          <a:p>
            <a:pPr lvl="1"/>
            <a:r>
              <a:rPr lang="en-US" dirty="0"/>
              <a:t>NGR 7911c</a:t>
            </a:r>
          </a:p>
          <a:p>
            <a:pPr lvl="1"/>
            <a:r>
              <a:rPr lang="en-US" dirty="0"/>
              <a:t>NGR 7912 </a:t>
            </a:r>
          </a:p>
          <a:p>
            <a:pPr lvl="1"/>
            <a:r>
              <a:rPr lang="en-US" dirty="0"/>
              <a:t>NGR 7913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8D2F490-147C-8F42-619C-2ECA76EC80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61186" y="1524000"/>
            <a:ext cx="7181193" cy="57250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Common eBooks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Bonnel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W., &amp; Smith, K. V. (2017). </a:t>
            </a:r>
            <a:r>
              <a:rPr lang="en-US" sz="1800" i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Proposal writing for clinical nursing and DNP projects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 (2</a:t>
            </a:r>
            <a:r>
              <a:rPr lang="en-US" sz="1800" u="sng" baseline="300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nd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 ed.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Springer.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Dang, D.,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Dearhold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S. L., Bissett, K.,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Ascenzi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J., &amp; Whalen, M. (2022). </a:t>
            </a:r>
            <a:r>
              <a:rPr lang="en-US" sz="1800" i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Johns Hopkins evidence-based practice for nurses and healthcare professionals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(4</a:t>
            </a:r>
            <a:r>
              <a:rPr lang="en-US" sz="1800" u="sng" baseline="300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th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ed.)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Sigma Theta Tau International.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Reavy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K. (2016). </a:t>
            </a:r>
            <a:r>
              <a:rPr lang="en-US" sz="1800" i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Inquiry and leadership: A resource for the DNP project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F.A. Davis.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Sylvia, M. L., &amp;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Tehhaar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M. F. (2018). </a:t>
            </a:r>
            <a:r>
              <a:rPr lang="en-US" sz="1800" i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Clinical analytics and data management for the DNP (2</a:t>
            </a:r>
            <a:r>
              <a:rPr lang="en-US" sz="1800" i="1" u="sng" baseline="300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nd</a:t>
            </a:r>
            <a:r>
              <a:rPr lang="en-US" sz="1800" i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  ed.)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Springer.  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Bauce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K., &amp; Fitzgerald, J. J. (Eds.) (2018). </a:t>
            </a:r>
            <a:r>
              <a:rPr lang="en-US" sz="1800" i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Nursing research critiques: A model for excellence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Springer. Bradshaw, M. J., &amp;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Bitale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T. R., (2021). </a:t>
            </a:r>
            <a:r>
              <a:rPr lang="en-US" sz="1800" i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DNP project workbook: A step-by-step process for success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Springer.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Jolley, J., (2020). </a:t>
            </a:r>
            <a:r>
              <a:rPr lang="en-US" sz="1800" i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Introducing research and evidence-based practice for nursing and healthcare professionals (3</a:t>
            </a:r>
            <a:r>
              <a:rPr lang="en-US" sz="1800" i="1" u="sng" baseline="300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rd</a:t>
            </a:r>
            <a:r>
              <a:rPr lang="en-US" sz="1800" i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  ed.)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Routledge.  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Smith, M. J., &amp; Liehr, P. R. (Eds). (2018). </a:t>
            </a:r>
            <a:r>
              <a:rPr lang="en-US" sz="1800" i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Middle range theory for nursing (4th ed.)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Springer.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62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9183FC-6157-0A42-2A6D-19D9CE48A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Undergraduate Curriculum Mapping examples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6280A-FA8F-FFB6-EDFC-949F34D976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5028" y="3017522"/>
            <a:ext cx="9941319" cy="31246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/>
              <a:t>NGR 3616</a:t>
            </a:r>
          </a:p>
          <a:p>
            <a:r>
              <a:rPr lang="en-US" sz="2400"/>
              <a:t>NGR 3165</a:t>
            </a:r>
          </a:p>
          <a:p>
            <a:r>
              <a:rPr lang="en-US" sz="2400"/>
              <a:t>NGR 4637</a:t>
            </a:r>
          </a:p>
          <a:p>
            <a:r>
              <a:rPr lang="en-US" sz="2400"/>
              <a:t>NGR 3805</a:t>
            </a:r>
          </a:p>
          <a:p>
            <a:pPr marL="0"/>
            <a:endParaRPr lang="en-US" sz="240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7957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85A1D5-04CA-A42E-03ED-13D30E79B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Resources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A20ED-0558-EAAF-DA73-1B8E8A263C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9614" y="1465875"/>
            <a:ext cx="5425410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2000" dirty="0"/>
          </a:p>
          <a:p>
            <a:pPr marL="0" indent="0">
              <a:buNone/>
            </a:pPr>
            <a:r>
              <a:rPr lang="en-US" sz="2400" dirty="0"/>
              <a:t>Subject/Connect Librarians</a:t>
            </a:r>
          </a:p>
          <a:p>
            <a:pPr lvl="1"/>
            <a:r>
              <a:rPr lang="en-US" dirty="0">
                <a:hlinkClick r:id="rId2"/>
              </a:rPr>
              <a:t>https://library.ucf.edu/subject/All/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sz="2400" dirty="0"/>
              <a:t>Research Guides</a:t>
            </a:r>
          </a:p>
          <a:p>
            <a:pPr lvl="1"/>
            <a:r>
              <a:rPr lang="en-US" dirty="0">
                <a:hlinkClick r:id="rId3"/>
              </a:rPr>
              <a:t>https://guides.ucf.edu/homepage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sz="2400" dirty="0"/>
              <a:t>Course Guides:</a:t>
            </a:r>
          </a:p>
          <a:p>
            <a:pPr lvl="1"/>
            <a:r>
              <a:rPr lang="en-US" dirty="0">
                <a:hlinkClick r:id="rId4"/>
              </a:rPr>
              <a:t>https://guides.ucf.edu/course1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Can be embedded in Canvas!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66752B-2075-8B4B-9A48-450E44F422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764" r="18187" b="-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72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8F085-E494-73EC-9303-C87C4F39C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/>
              <a:t>Activity</a:t>
            </a:r>
            <a:br>
              <a:rPr lang="en-US" sz="4100"/>
            </a:br>
            <a:endParaRPr lang="en-US" sz="41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C4411-C1D9-4840-DAD1-F6AD08C69C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Form into groups</a:t>
            </a:r>
          </a:p>
          <a:p>
            <a:pPr lvl="1"/>
            <a:r>
              <a:rPr lang="en-US" sz="2000"/>
              <a:t>Discuss and identify:</a:t>
            </a:r>
          </a:p>
          <a:p>
            <a:pPr lvl="1"/>
            <a:r>
              <a:rPr lang="en-US" sz="2000"/>
              <a:t>Library  activity used in a class </a:t>
            </a:r>
          </a:p>
          <a:p>
            <a:pPr lvl="1"/>
            <a:r>
              <a:rPr lang="en-US" sz="2000"/>
              <a:t>One library related skill you would like to see addressed in your curriculum</a:t>
            </a:r>
          </a:p>
          <a:p>
            <a:pPr lvl="1"/>
            <a:r>
              <a:rPr lang="en-US" sz="2000"/>
              <a:t>Did Covid change the activity?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6460B3-6DA7-12F0-D5CF-797F111F9D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12" r="33267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8C5E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8591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room with tables and chairs&#10;&#10;Description automatically generated with medium confidence">
            <a:extLst>
              <a:ext uri="{FF2B5EF4-FFF2-40B4-BE49-F238E27FC236}">
                <a16:creationId xmlns:a16="http://schemas.microsoft.com/office/drawing/2014/main" id="{9D3121F9-ACD6-EA35-3185-2A5AC7C4E14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3" r="-1" b="12312"/>
          <a:stretch/>
        </p:blipFill>
        <p:spPr>
          <a:xfrm>
            <a:off x="20" y="10"/>
            <a:ext cx="700987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1"/>
                </a:lnTo>
                <a:lnTo>
                  <a:pt x="6295211" y="1"/>
                </a:lnTo>
                <a:lnTo>
                  <a:pt x="6195255" y="380651"/>
                </a:lnTo>
                <a:cubicBezTo>
                  <a:pt x="5677600" y="2559611"/>
                  <a:pt x="5966601" y="4758249"/>
                  <a:pt x="6880029" y="6647018"/>
                </a:cubicBezTo>
                <a:lnTo>
                  <a:pt x="698828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ECC5FF-77A5-1076-1B29-F80329458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9896" y="141552"/>
            <a:ext cx="481995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02F34-1033-451E-F5BA-AD87AE632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1435" y="1608657"/>
            <a:ext cx="4819951" cy="444500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Introductions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Library Reviews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Curriculum Mapping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Benefits of Course-Related Curriculum Mapping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 Designation Incentives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Potential Library Activities &amp; Applications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Curriculum Mapping Examples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Resources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Activity</a:t>
            </a:r>
          </a:p>
          <a:p>
            <a:endParaRPr lang="en-US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75650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26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70FB8B-491A-71C6-81DD-DD680F6C4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Introducing </a:t>
            </a:r>
            <a:b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Jason Phillips</a:t>
            </a:r>
          </a:p>
        </p:txBody>
      </p:sp>
      <p:cxnSp>
        <p:nvCxnSpPr>
          <p:cNvPr id="64" name="Straight Connector 28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30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 descr="A dirt road with trees on either side of it&#10;&#10;Description automatically generated with medium confidence">
            <a:extLst>
              <a:ext uri="{FF2B5EF4-FFF2-40B4-BE49-F238E27FC236}">
                <a16:creationId xmlns:a16="http://schemas.microsoft.com/office/drawing/2014/main" id="{E31CECF9-FAB5-DC43-43B2-7FAE055EA4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7" r="-3" b="4131"/>
          <a:stretch/>
        </p:blipFill>
        <p:spPr>
          <a:xfrm>
            <a:off x="6525453" y="10"/>
            <a:ext cx="5666547" cy="6857990"/>
          </a:xfrm>
          <a:prstGeom prst="rect">
            <a:avLst/>
          </a:prstGeom>
        </p:spPr>
      </p:pic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7E8A7A41-9B7E-AF3C-234E-FBFA93E054B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24378100"/>
              </p:ext>
            </p:extLst>
          </p:nvPr>
        </p:nvGraphicFramePr>
        <p:xfrm>
          <a:off x="897769" y="1909192"/>
          <a:ext cx="4586513" cy="3647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87118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4EE91A-B90B-7574-CE43-C928839BB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Introducing Andrew Todd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E99D4-03E6-37FC-D78E-B7FAADBC90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/>
              <a:t>Subject Librarian for Nursing</a:t>
            </a:r>
          </a:p>
          <a:p>
            <a:r>
              <a:rPr lang="en-US" sz="2000"/>
              <a:t>Regional/Connect Campus Librarian</a:t>
            </a:r>
          </a:p>
          <a:p>
            <a:r>
              <a:rPr lang="en-US" sz="2000"/>
              <a:t>Reference, Instruction, &amp; Research Consultations</a:t>
            </a:r>
          </a:p>
          <a:p>
            <a:r>
              <a:rPr lang="en-US" sz="2000"/>
              <a:t>Embedded Librarian</a:t>
            </a:r>
          </a:p>
          <a:p>
            <a:r>
              <a:rPr lang="en-US" sz="2000"/>
              <a:t>BSN, UCF</a:t>
            </a:r>
          </a:p>
          <a:p>
            <a:r>
              <a:rPr lang="en-US" sz="2000"/>
              <a:t>MLIS, USF</a:t>
            </a:r>
          </a:p>
          <a:p>
            <a:endParaRPr lang="en-US" sz="2000"/>
          </a:p>
          <a:p>
            <a:endParaRPr lang="en-US" sz="20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wooden bridge in the woods&#10;&#10;Description automatically generated with low confidence">
            <a:extLst>
              <a:ext uri="{FF2B5EF4-FFF2-40B4-BE49-F238E27FC236}">
                <a16:creationId xmlns:a16="http://schemas.microsoft.com/office/drawing/2014/main" id="{4B197D4F-7F4C-9111-BCD9-116C147F79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7298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631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2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48" descr="Background pattern&#10;&#10;Description automatically generated">
            <a:extLst>
              <a:ext uri="{FF2B5EF4-FFF2-40B4-BE49-F238E27FC236}">
                <a16:creationId xmlns:a16="http://schemas.microsoft.com/office/drawing/2014/main" id="{332CC6AD-36EF-1060-0DA7-5341D16E1B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412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0A100F-72DF-9DE2-784A-A906E883F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8AE9CDB-6F93-B8BA-4592-F25AE4649A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3452373"/>
              </p:ext>
            </p:extLst>
          </p:nvPr>
        </p:nvGraphicFramePr>
        <p:xfrm>
          <a:off x="5155379" y="1065862"/>
          <a:ext cx="6703242" cy="5601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812934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B3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D81159-D02C-4BD2-1423-796B9E558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b="1" kern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Curriculum Mapping from </a:t>
            </a:r>
            <a:br>
              <a:rPr lang="en-US" sz="2600" b="1" kern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2600" b="1" kern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Champlain College</a:t>
            </a: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FD1D4E51-33AC-D0E5-5763-1A36E4FB14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207950"/>
            <a:ext cx="7188199" cy="443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949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 descr="A room with tables and chairs&#10;&#10;Description automatically generated with medium confidence">
            <a:extLst>
              <a:ext uri="{FF2B5EF4-FFF2-40B4-BE49-F238E27FC236}">
                <a16:creationId xmlns:a16="http://schemas.microsoft.com/office/drawing/2014/main" id="{22F6F1F3-D021-F9CC-7BF2-B724032C17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8" r="9091" b="3323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85" name="Rectangle 80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273B23-37B2-4A96-719C-07C8CA90E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4" y="640264"/>
            <a:ext cx="6619811" cy="8558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Library Reviews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92A34-CC81-0B66-CD78-A20E1CB142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109" y="1496130"/>
            <a:ext cx="6620505" cy="4398643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Library Reviews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7-Year Program Reviews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Accreditation Visits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programs, degrees, certificates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 Process – Faculty/Department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 of keywords / subject headings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 of peer institutions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Curriculum description</a:t>
            </a:r>
          </a:p>
        </p:txBody>
      </p:sp>
    </p:spTree>
    <p:extLst>
      <p:ext uri="{BB962C8B-B14F-4D97-AF65-F5344CB8AC3E}">
        <p14:creationId xmlns:p14="http://schemas.microsoft.com/office/powerpoint/2010/main" val="228894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Content Placeholder 32" descr="Text&#10;&#10;Description automatically generated">
            <a:extLst>
              <a:ext uri="{FF2B5EF4-FFF2-40B4-BE49-F238E27FC236}">
                <a16:creationId xmlns:a16="http://schemas.microsoft.com/office/drawing/2014/main" id="{6B72D2F8-B9E6-6C5E-E887-5903950A4C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20822" b="1444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49206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1CFAE3-F4AF-3317-576C-D9A72C378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8597" y="467567"/>
            <a:ext cx="3759240" cy="60751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Library Reviews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29E51-5A68-2FC0-B5EF-AD2DC40438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49290" y="1221470"/>
            <a:ext cx="3764826" cy="4930755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Keywords / Subject Headings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Peer list 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Accrediting agencies 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U.S. News &amp; World Report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Environmental scan of collections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Books / eBooks - Catalog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Journals – Journal Citation Reports,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Scimago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Databases &amp; Research Guides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Compare collections to peers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Catalog – Books, Journals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Databases lists, Research Guides</a:t>
            </a:r>
          </a:p>
        </p:txBody>
      </p:sp>
    </p:spTree>
    <p:extLst>
      <p:ext uri="{BB962C8B-B14F-4D97-AF65-F5344CB8AC3E}">
        <p14:creationId xmlns:p14="http://schemas.microsoft.com/office/powerpoint/2010/main" val="1408359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2327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CAC931-3EA0-25FF-49D4-146EBE4E8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Book/eBook Analysis</a:t>
            </a: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950A8EE1-20BC-7381-A003-CB63360750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701" y="1034857"/>
            <a:ext cx="8387617" cy="494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329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49BC215CA1C54D822D64513E51D472" ma:contentTypeVersion="13" ma:contentTypeDescription="Create a new document." ma:contentTypeScope="" ma:versionID="39d8df4abd147e10e147e42aa7e26ef7">
  <xsd:schema xmlns:xsd="http://www.w3.org/2001/XMLSchema" xmlns:xs="http://www.w3.org/2001/XMLSchema" xmlns:p="http://schemas.microsoft.com/office/2006/metadata/properties" xmlns:ns1="http://schemas.microsoft.com/sharepoint/v3" xmlns:ns3="f816ed5d-474e-4727-9878-08110b6915a9" xmlns:ns4="8ff1746d-bd0e-4987-9ecb-b6b4a4ad85cc" targetNamespace="http://schemas.microsoft.com/office/2006/metadata/properties" ma:root="true" ma:fieldsID="6dcf127f19fd0d746b823a8927f75917" ns1:_="" ns3:_="" ns4:_="">
    <xsd:import namespace="http://schemas.microsoft.com/sharepoint/v3"/>
    <xsd:import namespace="f816ed5d-474e-4727-9878-08110b6915a9"/>
    <xsd:import namespace="8ff1746d-bd0e-4987-9ecb-b6b4a4ad85c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16ed5d-474e-4727-9878-08110b6915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f1746d-bd0e-4987-9ecb-b6b4a4ad85c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DF48389-ED9C-41EC-B5E8-AC9FCCA2F25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ABD71E-B3CC-442F-A1CE-A6537EE6E1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816ed5d-474e-4727-9878-08110b6915a9"/>
    <ds:schemaRef ds:uri="8ff1746d-bd0e-4987-9ecb-b6b4a4ad85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9D22B80-DE61-4449-860F-88A8E7BF918E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dcmitype/"/>
    <ds:schemaRef ds:uri="http://schemas.microsoft.com/sharepoint/v3"/>
    <ds:schemaRef ds:uri="http://www.w3.org/XML/1998/namespace"/>
    <ds:schemaRef ds:uri="http://schemas.openxmlformats.org/package/2006/metadata/core-properties"/>
    <ds:schemaRef ds:uri="http://purl.org/dc/terms/"/>
    <ds:schemaRef ds:uri="8ff1746d-bd0e-4987-9ecb-b6b4a4ad85cc"/>
    <ds:schemaRef ds:uri="f816ed5d-474e-4727-9878-08110b6915a9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3671</TotalTime>
  <Words>797</Words>
  <Application>Microsoft Office PowerPoint</Application>
  <PresentationFormat>Widescreen</PresentationFormat>
  <Paragraphs>131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Maximizing Curriculum Mapping with Library Resources</vt:lpstr>
      <vt:lpstr>Overview</vt:lpstr>
      <vt:lpstr>Introducing  Jason Phillips</vt:lpstr>
      <vt:lpstr>Introducing Andrew Todd</vt:lpstr>
      <vt:lpstr>Introduction</vt:lpstr>
      <vt:lpstr>Curriculum Mapping from  Champlain College</vt:lpstr>
      <vt:lpstr>Library Reviews</vt:lpstr>
      <vt:lpstr>Library Reviews</vt:lpstr>
      <vt:lpstr>Book/eBook Analysis</vt:lpstr>
      <vt:lpstr>Journal Analysis</vt:lpstr>
      <vt:lpstr>Database Analysis</vt:lpstr>
      <vt:lpstr>Curriculum Mapping</vt:lpstr>
      <vt:lpstr>Curriculum Mapping</vt:lpstr>
      <vt:lpstr>Course Designation Incentives</vt:lpstr>
      <vt:lpstr>Potential Library Activities and Applications </vt:lpstr>
      <vt:lpstr>Graduate Curriculum Mapping example  </vt:lpstr>
      <vt:lpstr>Undergraduate Curriculum Mapping examples </vt:lpstr>
      <vt:lpstr>Resources</vt:lpstr>
      <vt:lpstr>Activity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Maximizing Curriculum Mapping with Library Resources</dc:title>
  <dc:creator>Jason Phillips</dc:creator>
  <cp:lastModifiedBy>Andrew Todd</cp:lastModifiedBy>
  <cp:revision>10</cp:revision>
  <dcterms:created xsi:type="dcterms:W3CDTF">2022-05-02T19:33:02Z</dcterms:created>
  <dcterms:modified xsi:type="dcterms:W3CDTF">2022-05-11T14:53:16Z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0x0101005049BC215CA1C54D822D64513E51D472</vt:lpwstr>
  </property>
</Properties>
</file>