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1"/>
    <p:sldMasterId id="2147483795" r:id="rId2"/>
    <p:sldMasterId id="2147483766" r:id="rId3"/>
    <p:sldMasterId id="2147483833" r:id="rId4"/>
  </p:sldMasterIdLst>
  <p:notesMasterIdLst>
    <p:notesMasterId r:id="rId17"/>
  </p:notesMasterIdLst>
  <p:sldIdLst>
    <p:sldId id="256" r:id="rId5"/>
    <p:sldId id="259" r:id="rId6"/>
    <p:sldId id="278" r:id="rId7"/>
    <p:sldId id="285" r:id="rId8"/>
    <p:sldId id="280" r:id="rId9"/>
    <p:sldId id="281" r:id="rId10"/>
    <p:sldId id="282" r:id="rId11"/>
    <p:sldId id="266" r:id="rId12"/>
    <p:sldId id="284" r:id="rId13"/>
    <p:sldId id="286" r:id="rId14"/>
    <p:sldId id="287" r:id="rId15"/>
    <p:sldId id="274"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423"/>
    <a:srgbClr val="FDFDFD"/>
    <a:srgbClr val="EEBD20"/>
    <a:srgbClr val="FFDE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2DB12-FB2E-4EBC-A160-2E24CF43DF34}" v="4" dt="2022-11-03T17:07:55.416"/>
    <p1510:client id="{D73ED4BD-A0F7-4E12-8EB6-357144CA6C2A}" v="2289" dt="2022-11-07T13:52:28.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34" autoAdjust="0"/>
  </p:normalViewPr>
  <p:slideViewPr>
    <p:cSldViewPr snapToGrid="0">
      <p:cViewPr varScale="1">
        <p:scale>
          <a:sx n="97" d="100"/>
          <a:sy n="97" d="100"/>
        </p:scale>
        <p:origin x="1074" y="84"/>
      </p:cViewPr>
      <p:guideLst>
        <p:guide pos="3816"/>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036AE3-86B7-4644-93A8-3B5F8D4258E6}" type="datetimeFigureOut">
              <a:rPr lang="en-US" smtClean="0"/>
              <a:t>11/14/2022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530F3C-EDB8-4A01-8CDA-FD9B421F2A60}" type="slidenum">
              <a:rPr lang="en-US" smtClean="0"/>
              <a:t>‹#›</a:t>
            </a:fld>
            <a:endParaRPr lang="en-US"/>
          </a:p>
        </p:txBody>
      </p:sp>
    </p:spTree>
    <p:extLst>
      <p:ext uri="{BB962C8B-B14F-4D97-AF65-F5344CB8AC3E}">
        <p14:creationId xmlns:p14="http://schemas.microsoft.com/office/powerpoint/2010/main" val="1952042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put questions in Q&amp;A/chat so we can follow up with you as time allows</a:t>
            </a:r>
          </a:p>
        </p:txBody>
      </p:sp>
      <p:sp>
        <p:nvSpPr>
          <p:cNvPr id="4" name="Slide Number Placeholder 3"/>
          <p:cNvSpPr>
            <a:spLocks noGrp="1"/>
          </p:cNvSpPr>
          <p:nvPr>
            <p:ph type="sldNum" sz="quarter" idx="5"/>
          </p:nvPr>
        </p:nvSpPr>
        <p:spPr/>
        <p:txBody>
          <a:bodyPr/>
          <a:lstStyle/>
          <a:p>
            <a:fld id="{9C530F3C-EDB8-4A01-8CDA-FD9B421F2A60}" type="slidenum">
              <a:rPr lang="en-US" smtClean="0"/>
              <a:t>1</a:t>
            </a:fld>
            <a:endParaRPr lang="en-US"/>
          </a:p>
        </p:txBody>
      </p:sp>
    </p:spTree>
    <p:extLst>
      <p:ext uri="{BB962C8B-B14F-4D97-AF65-F5344CB8AC3E}">
        <p14:creationId xmlns:p14="http://schemas.microsoft.com/office/powerpoint/2010/main" val="167247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 – 2 minutes continued</a:t>
            </a:r>
          </a:p>
        </p:txBody>
      </p:sp>
      <p:sp>
        <p:nvSpPr>
          <p:cNvPr id="4" name="Slide Number Placeholder 3"/>
          <p:cNvSpPr>
            <a:spLocks noGrp="1"/>
          </p:cNvSpPr>
          <p:nvPr>
            <p:ph type="sldNum" sz="quarter" idx="5"/>
          </p:nvPr>
        </p:nvSpPr>
        <p:spPr/>
        <p:txBody>
          <a:bodyPr/>
          <a:lstStyle/>
          <a:p>
            <a:fld id="{9C530F3C-EDB8-4A01-8CDA-FD9B421F2A60}" type="slidenum">
              <a:rPr lang="en-US" smtClean="0"/>
              <a:t>10</a:t>
            </a:fld>
            <a:endParaRPr lang="en-US"/>
          </a:p>
        </p:txBody>
      </p:sp>
    </p:spTree>
    <p:extLst>
      <p:ext uri="{BB962C8B-B14F-4D97-AF65-F5344CB8AC3E}">
        <p14:creationId xmlns:p14="http://schemas.microsoft.com/office/powerpoint/2010/main" val="1865597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 – 2 minutes continued</a:t>
            </a:r>
          </a:p>
        </p:txBody>
      </p:sp>
      <p:sp>
        <p:nvSpPr>
          <p:cNvPr id="4" name="Slide Number Placeholder 3"/>
          <p:cNvSpPr>
            <a:spLocks noGrp="1"/>
          </p:cNvSpPr>
          <p:nvPr>
            <p:ph type="sldNum" sz="quarter" idx="5"/>
          </p:nvPr>
        </p:nvSpPr>
        <p:spPr/>
        <p:txBody>
          <a:bodyPr/>
          <a:lstStyle/>
          <a:p>
            <a:fld id="{9C530F3C-EDB8-4A01-8CDA-FD9B421F2A60}" type="slidenum">
              <a:rPr lang="en-US" smtClean="0"/>
              <a:t>11</a:t>
            </a:fld>
            <a:endParaRPr lang="en-US"/>
          </a:p>
        </p:txBody>
      </p:sp>
    </p:spTree>
    <p:extLst>
      <p:ext uri="{BB962C8B-B14F-4D97-AF65-F5344CB8AC3E}">
        <p14:creationId xmlns:p14="http://schemas.microsoft.com/office/powerpoint/2010/main" val="165587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9C530F3C-EDB8-4A01-8CDA-FD9B421F2A60}" type="slidenum">
              <a:rPr lang="en-US" smtClean="0"/>
              <a:t>12</a:t>
            </a:fld>
            <a:endParaRPr lang="en-US"/>
          </a:p>
        </p:txBody>
      </p:sp>
    </p:spTree>
    <p:extLst>
      <p:ext uri="{BB962C8B-B14F-4D97-AF65-F5344CB8AC3E}">
        <p14:creationId xmlns:p14="http://schemas.microsoft.com/office/powerpoint/2010/main" val="355258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 30 seconds (1 slide)</a:t>
            </a:r>
          </a:p>
        </p:txBody>
      </p:sp>
      <p:sp>
        <p:nvSpPr>
          <p:cNvPr id="4" name="Slide Number Placeholder 3"/>
          <p:cNvSpPr>
            <a:spLocks noGrp="1"/>
          </p:cNvSpPr>
          <p:nvPr>
            <p:ph type="sldNum" sz="quarter" idx="5"/>
          </p:nvPr>
        </p:nvSpPr>
        <p:spPr/>
        <p:txBody>
          <a:bodyPr/>
          <a:lstStyle/>
          <a:p>
            <a:fld id="{9C530F3C-EDB8-4A01-8CDA-FD9B421F2A60}" type="slidenum">
              <a:rPr lang="en-US" smtClean="0"/>
              <a:t>2</a:t>
            </a:fld>
            <a:endParaRPr lang="en-US"/>
          </a:p>
        </p:txBody>
      </p:sp>
    </p:spTree>
    <p:extLst>
      <p:ext uri="{BB962C8B-B14F-4D97-AF65-F5344CB8AC3E}">
        <p14:creationId xmlns:p14="http://schemas.microsoft.com/office/powerpoint/2010/main" val="221819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Lily – 1 minute</a:t>
            </a:r>
          </a:p>
          <a:p>
            <a:endParaRPr lang="en-US">
              <a:cs typeface="Calibri"/>
            </a:endParaRPr>
          </a:p>
          <a:p>
            <a:r>
              <a:rPr lang="en-US">
                <a:cs typeface="Calibri"/>
              </a:rPr>
              <a:t>UCF collaborates across departments with the Affordable Instructional Materials Initiative recognized by the Provost's Office. The library sources eBooks (or </a:t>
            </a:r>
            <a:r>
              <a:rPr lang="en-US" err="1">
                <a:cs typeface="Calibri"/>
              </a:rPr>
              <a:t>eTextbooks</a:t>
            </a:r>
            <a:r>
              <a:rPr lang="en-US">
                <a:cs typeface="Calibri"/>
              </a:rPr>
              <a:t>) that match course required textbooks. We also collaborate with instructional designers to help faculty find or create open educational resources to use instead of traditional textbooks. We track and calculate potential savings from our library eBooks and OER, and as of this summer reached approximately $10.9 million dollars in potential savings since 2016. </a:t>
            </a:r>
          </a:p>
        </p:txBody>
      </p:sp>
      <p:sp>
        <p:nvSpPr>
          <p:cNvPr id="4" name="Slide Number Placeholder 3"/>
          <p:cNvSpPr>
            <a:spLocks noGrp="1"/>
          </p:cNvSpPr>
          <p:nvPr>
            <p:ph type="sldNum" sz="quarter" idx="5"/>
          </p:nvPr>
        </p:nvSpPr>
        <p:spPr/>
        <p:txBody>
          <a:bodyPr/>
          <a:lstStyle/>
          <a:p>
            <a:fld id="{9C530F3C-EDB8-4A01-8CDA-FD9B421F2A60}" type="slidenum">
              <a:rPr lang="en-US" smtClean="0"/>
              <a:t>3</a:t>
            </a:fld>
            <a:endParaRPr lang="en-US"/>
          </a:p>
        </p:txBody>
      </p:sp>
    </p:spTree>
    <p:extLst>
      <p:ext uri="{BB962C8B-B14F-4D97-AF65-F5344CB8AC3E}">
        <p14:creationId xmlns:p14="http://schemas.microsoft.com/office/powerpoint/2010/main" val="156612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Lily – 1 minute</a:t>
            </a:r>
          </a:p>
          <a:p>
            <a:endParaRPr lang="en-US">
              <a:cs typeface="Calibri"/>
            </a:endParaRPr>
          </a:p>
          <a:p>
            <a:r>
              <a:rPr lang="en-US">
                <a:cs typeface="Calibri"/>
              </a:rPr>
              <a:t>How do students know about library </a:t>
            </a:r>
            <a:r>
              <a:rPr lang="en-US" err="1">
                <a:cs typeface="Calibri"/>
              </a:rPr>
              <a:t>eTextbooks</a:t>
            </a:r>
            <a:r>
              <a:rPr lang="en-US">
                <a:cs typeface="Calibri"/>
              </a:rPr>
              <a:t> that match course required textbooks? We were inspired by the </a:t>
            </a:r>
            <a:r>
              <a:rPr lang="en-US" err="1">
                <a:cs typeface="Calibri"/>
              </a:rPr>
              <a:t>eTextbook</a:t>
            </a:r>
            <a:r>
              <a:rPr lang="en-US">
                <a:cs typeface="Calibri"/>
              </a:rPr>
              <a:t> portals created by Louisiana State University and Florida State University. These portals allow students to search for library </a:t>
            </a:r>
            <a:r>
              <a:rPr lang="en-US" err="1">
                <a:cs typeface="Calibri"/>
              </a:rPr>
              <a:t>eTextbooks</a:t>
            </a:r>
            <a:r>
              <a:rPr lang="en-US">
                <a:cs typeface="Calibri"/>
              </a:rPr>
              <a:t> using course information. Without this portal, students relied on faculty including a note for the bookstore's textbook display and information in the class syllabus, both of which may not always happen. </a:t>
            </a:r>
            <a:br>
              <a:rPr lang="en-US">
                <a:cs typeface="+mn-lt"/>
              </a:rPr>
            </a:br>
            <a:r>
              <a:rPr lang="en-US">
                <a:cs typeface="Calibri"/>
              </a:rPr>
              <a:t>We didn't need to make a new </a:t>
            </a:r>
            <a:r>
              <a:rPr lang="en-US" err="1">
                <a:cs typeface="Calibri"/>
              </a:rPr>
              <a:t>eTextbook</a:t>
            </a:r>
            <a:r>
              <a:rPr lang="en-US">
                <a:cs typeface="Calibri"/>
              </a:rPr>
              <a:t> Portal system since we have Primo's Course Reserves, but we wanted additional ways to upload content, different fields of information, and more display options that you will see soon.</a:t>
            </a:r>
          </a:p>
          <a:p>
            <a:endParaRPr lang="en-US">
              <a:cs typeface="Calibri"/>
            </a:endParaRPr>
          </a:p>
        </p:txBody>
      </p:sp>
      <p:sp>
        <p:nvSpPr>
          <p:cNvPr id="4" name="Slide Number Placeholder 3"/>
          <p:cNvSpPr>
            <a:spLocks noGrp="1"/>
          </p:cNvSpPr>
          <p:nvPr>
            <p:ph type="sldNum" sz="quarter" idx="5"/>
          </p:nvPr>
        </p:nvSpPr>
        <p:spPr/>
        <p:txBody>
          <a:bodyPr/>
          <a:lstStyle/>
          <a:p>
            <a:fld id="{9C530F3C-EDB8-4A01-8CDA-FD9B421F2A60}" type="slidenum">
              <a:rPr lang="en-US" smtClean="0"/>
              <a:t>4</a:t>
            </a:fld>
            <a:endParaRPr lang="en-US"/>
          </a:p>
        </p:txBody>
      </p:sp>
    </p:spTree>
    <p:extLst>
      <p:ext uri="{BB962C8B-B14F-4D97-AF65-F5344CB8AC3E}">
        <p14:creationId xmlns:p14="http://schemas.microsoft.com/office/powerpoint/2010/main" val="97097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Lee – 2 minutes (3 slides total: 1/3)</a:t>
            </a:r>
          </a:p>
        </p:txBody>
      </p:sp>
      <p:sp>
        <p:nvSpPr>
          <p:cNvPr id="4" name="Slide Number Placeholder 3"/>
          <p:cNvSpPr>
            <a:spLocks noGrp="1"/>
          </p:cNvSpPr>
          <p:nvPr>
            <p:ph type="sldNum" sz="quarter" idx="5"/>
          </p:nvPr>
        </p:nvSpPr>
        <p:spPr/>
        <p:txBody>
          <a:bodyPr/>
          <a:lstStyle/>
          <a:p>
            <a:fld id="{9C530F3C-EDB8-4A01-8CDA-FD9B421F2A60}" type="slidenum">
              <a:rPr lang="en-US" smtClean="0"/>
              <a:t>5</a:t>
            </a:fld>
            <a:endParaRPr lang="en-US"/>
          </a:p>
        </p:txBody>
      </p:sp>
    </p:spTree>
    <p:extLst>
      <p:ext uri="{BB962C8B-B14F-4D97-AF65-F5344CB8AC3E}">
        <p14:creationId xmlns:p14="http://schemas.microsoft.com/office/powerpoint/2010/main" val="3171857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 2 minutes continued (3 slides total: 2/3)</a:t>
            </a:r>
          </a:p>
        </p:txBody>
      </p:sp>
      <p:sp>
        <p:nvSpPr>
          <p:cNvPr id="4" name="Slide Number Placeholder 3"/>
          <p:cNvSpPr>
            <a:spLocks noGrp="1"/>
          </p:cNvSpPr>
          <p:nvPr>
            <p:ph type="sldNum" sz="quarter" idx="5"/>
          </p:nvPr>
        </p:nvSpPr>
        <p:spPr/>
        <p:txBody>
          <a:bodyPr/>
          <a:lstStyle/>
          <a:p>
            <a:fld id="{9C530F3C-EDB8-4A01-8CDA-FD9B421F2A60}" type="slidenum">
              <a:rPr lang="en-US" smtClean="0"/>
              <a:t>6</a:t>
            </a:fld>
            <a:endParaRPr lang="en-US"/>
          </a:p>
        </p:txBody>
      </p:sp>
    </p:spTree>
    <p:extLst>
      <p:ext uri="{BB962C8B-B14F-4D97-AF65-F5344CB8AC3E}">
        <p14:creationId xmlns:p14="http://schemas.microsoft.com/office/powerpoint/2010/main" val="159477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Kerri – 2 minutes continued (3 slides total: 3/3)</a:t>
            </a:r>
          </a:p>
          <a:p>
            <a:r>
              <a:rPr lang="en-US" dirty="0"/>
              <a:t>For the cover image thumbnails</a:t>
            </a:r>
          </a:p>
        </p:txBody>
      </p:sp>
      <p:sp>
        <p:nvSpPr>
          <p:cNvPr id="4" name="Slide Number Placeholder 3"/>
          <p:cNvSpPr>
            <a:spLocks noGrp="1"/>
          </p:cNvSpPr>
          <p:nvPr>
            <p:ph type="sldNum" sz="quarter" idx="5"/>
          </p:nvPr>
        </p:nvSpPr>
        <p:spPr/>
        <p:txBody>
          <a:bodyPr/>
          <a:lstStyle/>
          <a:p>
            <a:fld id="{9C530F3C-EDB8-4A01-8CDA-FD9B421F2A60}" type="slidenum">
              <a:rPr lang="en-US" smtClean="0"/>
              <a:t>7</a:t>
            </a:fld>
            <a:endParaRPr lang="en-US"/>
          </a:p>
        </p:txBody>
      </p:sp>
    </p:spTree>
    <p:extLst>
      <p:ext uri="{BB962C8B-B14F-4D97-AF65-F5344CB8AC3E}">
        <p14:creationId xmlns:p14="http://schemas.microsoft.com/office/powerpoint/2010/main" val="297116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Bobby – 2 minutes</a:t>
            </a:r>
          </a:p>
          <a:p>
            <a:r>
              <a:rPr lang="en-US" dirty="0"/>
              <a:t>Missing?</a:t>
            </a:r>
          </a:p>
          <a:p>
            <a:r>
              <a:rPr lang="en-US" dirty="0"/>
              <a:t>Sort – solved on website side</a:t>
            </a:r>
          </a:p>
          <a:p>
            <a:r>
              <a:rPr lang="en-US" dirty="0"/>
              <a:t>Book cover images – created a metadata field to copy the link into </a:t>
            </a:r>
          </a:p>
          <a:p>
            <a:endParaRPr lang="en-US" dirty="0"/>
          </a:p>
        </p:txBody>
      </p:sp>
      <p:sp>
        <p:nvSpPr>
          <p:cNvPr id="4" name="Slide Number Placeholder 3"/>
          <p:cNvSpPr>
            <a:spLocks noGrp="1"/>
          </p:cNvSpPr>
          <p:nvPr>
            <p:ph type="sldNum" sz="quarter" idx="5"/>
          </p:nvPr>
        </p:nvSpPr>
        <p:spPr/>
        <p:txBody>
          <a:bodyPr/>
          <a:lstStyle/>
          <a:p>
            <a:fld id="{9C530F3C-EDB8-4A01-8CDA-FD9B421F2A60}" type="slidenum">
              <a:rPr lang="en-US" smtClean="0"/>
              <a:t>8</a:t>
            </a:fld>
            <a:endParaRPr lang="en-US"/>
          </a:p>
        </p:txBody>
      </p:sp>
    </p:spTree>
    <p:extLst>
      <p:ext uri="{BB962C8B-B14F-4D97-AF65-F5344CB8AC3E}">
        <p14:creationId xmlns:p14="http://schemas.microsoft.com/office/powerpoint/2010/main" val="1463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Lily – 2 minutes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C530F3C-EDB8-4A01-8CDA-FD9B421F2A60}" type="slidenum">
              <a:rPr lang="en-US" smtClean="0"/>
              <a:t>9</a:t>
            </a:fld>
            <a:endParaRPr lang="en-US"/>
          </a:p>
        </p:txBody>
      </p:sp>
    </p:spTree>
    <p:extLst>
      <p:ext uri="{BB962C8B-B14F-4D97-AF65-F5344CB8AC3E}">
        <p14:creationId xmlns:p14="http://schemas.microsoft.com/office/powerpoint/2010/main" val="2498925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 Yellow">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112C9D6-04B3-C247-8B1C-7451997530EA}"/>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a:extLst>
              <a:ext uri="{FF2B5EF4-FFF2-40B4-BE49-F238E27FC236}">
                <a16:creationId xmlns:a16="http://schemas.microsoft.com/office/drawing/2014/main" id="{A1974F17-DC71-8340-8C7B-9714E26CB98A}"/>
              </a:ext>
            </a:extLst>
          </p:cNvPr>
          <p:cNvSpPr>
            <a:spLocks noGrp="1"/>
          </p:cNvSpPr>
          <p:nvPr>
            <p:ph type="ctrTitle" hasCustomPrompt="1"/>
          </p:nvPr>
        </p:nvSpPr>
        <p:spPr>
          <a:xfrm>
            <a:off x="1104900" y="1122363"/>
            <a:ext cx="9982200" cy="2387600"/>
          </a:xfrm>
        </p:spPr>
        <p:txBody>
          <a:bodyPr anchor="b"/>
          <a:lstStyle>
            <a:lvl1pPr algn="ctr">
              <a:defRPr sz="4400"/>
            </a:lvl1pPr>
          </a:lstStyle>
          <a:p>
            <a:r>
              <a:rPr lang="en-US"/>
              <a:t>CLICK TO EDIT SLIDE TITLE</a:t>
            </a:r>
          </a:p>
        </p:txBody>
      </p:sp>
      <p:sp>
        <p:nvSpPr>
          <p:cNvPr id="3" name="Subtitle">
            <a:extLst>
              <a:ext uri="{FF2B5EF4-FFF2-40B4-BE49-F238E27FC236}">
                <a16:creationId xmlns:a16="http://schemas.microsoft.com/office/drawing/2014/main" id="{864EC623-BDE0-FB40-B315-6D93A261016B}"/>
              </a:ext>
            </a:extLst>
          </p:cNvPr>
          <p:cNvSpPr>
            <a:spLocks noGrp="1"/>
          </p:cNvSpPr>
          <p:nvPr>
            <p:ph type="subTitle" idx="1" hasCustomPrompt="1"/>
          </p:nvPr>
        </p:nvSpPr>
        <p:spPr>
          <a:xfrm>
            <a:off x="1104900" y="4020854"/>
            <a:ext cx="9982200" cy="1732245"/>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a:extLst>
              <a:ext uri="{FF2B5EF4-FFF2-40B4-BE49-F238E27FC236}">
                <a16:creationId xmlns:a16="http://schemas.microsoft.com/office/drawing/2014/main" id="{91628ED9-2ECD-314A-B538-0065A143FE93}"/>
              </a:ext>
              <a:ext uri="{C183D7F6-B498-43B3-948B-1728B52AA6E4}">
                <adec:decorative xmlns:adec="http://schemas.microsoft.com/office/drawing/2017/decorative" val="1"/>
              </a:ext>
            </a:extLst>
          </p:cNvPr>
          <p:cNvCxnSpPr>
            <a:cxnSpLocks/>
          </p:cNvCxnSpPr>
          <p:nvPr/>
        </p:nvCxnSpPr>
        <p:spPr>
          <a:xfrm>
            <a:off x="4552950" y="3720230"/>
            <a:ext cx="30861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Logo" descr="University of Central Florida Logo">
            <a:extLst>
              <a:ext uri="{FF2B5EF4-FFF2-40B4-BE49-F238E27FC236}">
                <a16:creationId xmlns:a16="http://schemas.microsoft.com/office/drawing/2014/main" id="{E2F3FCD1-EFC7-BA41-AD3C-9BF16356305A}"/>
              </a:ext>
            </a:extLst>
          </p:cNvPr>
          <p:cNvPicPr>
            <a:picLocks noChangeAspect="1"/>
          </p:cNvPicPr>
          <p:nvPr/>
        </p:nvPicPr>
        <p:blipFill>
          <a:blip r:embed="rId2"/>
          <a:stretch>
            <a:fillRect/>
          </a:stretch>
        </p:blipFill>
        <p:spPr>
          <a:xfrm>
            <a:off x="5829300" y="723900"/>
            <a:ext cx="533400" cy="717785"/>
          </a:xfrm>
          <a:prstGeom prst="rect">
            <a:avLst/>
          </a:prstGeom>
        </p:spPr>
      </p:pic>
    </p:spTree>
    <p:extLst>
      <p:ext uri="{BB962C8B-B14F-4D97-AF65-F5344CB8AC3E}">
        <p14:creationId xmlns:p14="http://schemas.microsoft.com/office/powerpoint/2010/main" val="50294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vider Slide - Yellow">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112C9D6-04B3-C247-8B1C-7451997530E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a:extLst>
              <a:ext uri="{FF2B5EF4-FFF2-40B4-BE49-F238E27FC236}">
                <a16:creationId xmlns:a16="http://schemas.microsoft.com/office/drawing/2014/main" id="{A1974F17-DC71-8340-8C7B-9714E26CB98A}"/>
              </a:ext>
            </a:extLst>
          </p:cNvPr>
          <p:cNvSpPr>
            <a:spLocks noGrp="1"/>
          </p:cNvSpPr>
          <p:nvPr>
            <p:ph type="ctrTitle" hasCustomPrompt="1"/>
          </p:nvPr>
        </p:nvSpPr>
        <p:spPr>
          <a:xfrm>
            <a:off x="1104900" y="1122363"/>
            <a:ext cx="9982200" cy="2387600"/>
          </a:xfrm>
        </p:spPr>
        <p:txBody>
          <a:bodyPr anchor="b"/>
          <a:lstStyle>
            <a:lvl1pPr algn="ctr">
              <a:defRPr sz="4400"/>
            </a:lvl1pPr>
          </a:lstStyle>
          <a:p>
            <a:r>
              <a:rPr lang="en-US"/>
              <a:t>CLICK TO EDIT DIVIDER SLIDE</a:t>
            </a:r>
          </a:p>
        </p:txBody>
      </p:sp>
      <p:sp>
        <p:nvSpPr>
          <p:cNvPr id="3" name="Subtitle">
            <a:extLst>
              <a:ext uri="{FF2B5EF4-FFF2-40B4-BE49-F238E27FC236}">
                <a16:creationId xmlns:a16="http://schemas.microsoft.com/office/drawing/2014/main" id="{864EC623-BDE0-FB40-B315-6D93A261016B}"/>
              </a:ext>
            </a:extLst>
          </p:cNvPr>
          <p:cNvSpPr>
            <a:spLocks noGrp="1"/>
          </p:cNvSpPr>
          <p:nvPr>
            <p:ph type="subTitle" idx="1" hasCustomPrompt="1"/>
          </p:nvPr>
        </p:nvSpPr>
        <p:spPr>
          <a:xfrm>
            <a:off x="1104900" y="4020854"/>
            <a:ext cx="9982200" cy="1732245"/>
          </a:xfrm>
          <a:ln>
            <a:solidFill>
              <a:srgbClr val="FDFDFD"/>
            </a:solidFill>
          </a:ln>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a:extLst>
              <a:ext uri="{FF2B5EF4-FFF2-40B4-BE49-F238E27FC236}">
                <a16:creationId xmlns:a16="http://schemas.microsoft.com/office/drawing/2014/main" id="{91628ED9-2ECD-314A-B538-0065A143FE93}"/>
              </a:ext>
              <a:ext uri="{C183D7F6-B498-43B3-948B-1728B52AA6E4}">
                <adec:decorative xmlns:adec="http://schemas.microsoft.com/office/drawing/2017/decorative" val="1"/>
              </a:ext>
            </a:extLst>
          </p:cNvPr>
          <p:cNvCxnSpPr>
            <a:cxnSpLocks/>
          </p:cNvCxnSpPr>
          <p:nvPr userDrawn="1"/>
        </p:nvCxnSpPr>
        <p:spPr>
          <a:xfrm>
            <a:off x="4552950" y="3720230"/>
            <a:ext cx="30861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21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vider Slide - Black">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112C9D6-04B3-C247-8B1C-7451997530E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a:extLst>
              <a:ext uri="{FF2B5EF4-FFF2-40B4-BE49-F238E27FC236}">
                <a16:creationId xmlns:a16="http://schemas.microsoft.com/office/drawing/2014/main" id="{A1974F17-DC71-8340-8C7B-9714E26CB98A}"/>
              </a:ext>
            </a:extLst>
          </p:cNvPr>
          <p:cNvSpPr>
            <a:spLocks noGrp="1"/>
          </p:cNvSpPr>
          <p:nvPr>
            <p:ph type="ctrTitle" hasCustomPrompt="1"/>
          </p:nvPr>
        </p:nvSpPr>
        <p:spPr>
          <a:xfrm>
            <a:off x="1104900" y="1122363"/>
            <a:ext cx="9982200" cy="2387600"/>
          </a:xfrm>
        </p:spPr>
        <p:txBody>
          <a:bodyPr anchor="b"/>
          <a:lstStyle>
            <a:lvl1pPr algn="ctr">
              <a:defRPr sz="4400">
                <a:solidFill>
                  <a:schemeClr val="bg1"/>
                </a:solidFill>
              </a:defRPr>
            </a:lvl1pPr>
          </a:lstStyle>
          <a:p>
            <a:r>
              <a:rPr lang="en-US"/>
              <a:t>CLICK TO EDIT DIVIDER SLIDE</a:t>
            </a:r>
          </a:p>
        </p:txBody>
      </p:sp>
      <p:sp>
        <p:nvSpPr>
          <p:cNvPr id="3" name="Subtitle">
            <a:extLst>
              <a:ext uri="{FF2B5EF4-FFF2-40B4-BE49-F238E27FC236}">
                <a16:creationId xmlns:a16="http://schemas.microsoft.com/office/drawing/2014/main" id="{864EC623-BDE0-FB40-B315-6D93A261016B}"/>
              </a:ext>
            </a:extLst>
          </p:cNvPr>
          <p:cNvSpPr>
            <a:spLocks noGrp="1"/>
          </p:cNvSpPr>
          <p:nvPr>
            <p:ph type="subTitle" idx="1" hasCustomPrompt="1"/>
          </p:nvPr>
        </p:nvSpPr>
        <p:spPr>
          <a:xfrm>
            <a:off x="1104900" y="4020854"/>
            <a:ext cx="9982200" cy="1732245"/>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a:extLst>
              <a:ext uri="{FF2B5EF4-FFF2-40B4-BE49-F238E27FC236}">
                <a16:creationId xmlns:a16="http://schemas.microsoft.com/office/drawing/2014/main" id="{91628ED9-2ECD-314A-B538-0065A143FE93}"/>
              </a:ext>
              <a:ext uri="{C183D7F6-B498-43B3-948B-1728B52AA6E4}">
                <adec:decorative xmlns:adec="http://schemas.microsoft.com/office/drawing/2017/decorative" val="1"/>
              </a:ext>
            </a:extLst>
          </p:cNvPr>
          <p:cNvCxnSpPr>
            <a:cxnSpLocks/>
          </p:cNvCxnSpPr>
          <p:nvPr userDrawn="1"/>
        </p:nvCxnSpPr>
        <p:spPr>
          <a:xfrm>
            <a:off x="4552950" y="3720230"/>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648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vider Slide - Whit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1974F17-DC71-8340-8C7B-9714E26CB98A}"/>
              </a:ext>
            </a:extLst>
          </p:cNvPr>
          <p:cNvSpPr>
            <a:spLocks noGrp="1"/>
          </p:cNvSpPr>
          <p:nvPr>
            <p:ph type="ctrTitle" hasCustomPrompt="1"/>
          </p:nvPr>
        </p:nvSpPr>
        <p:spPr>
          <a:xfrm>
            <a:off x="1104900" y="1122363"/>
            <a:ext cx="9982200" cy="2387600"/>
          </a:xfrm>
        </p:spPr>
        <p:txBody>
          <a:bodyPr anchor="b"/>
          <a:lstStyle>
            <a:lvl1pPr algn="ctr">
              <a:defRPr sz="4400">
                <a:solidFill>
                  <a:schemeClr val="tx1"/>
                </a:solidFill>
              </a:defRPr>
            </a:lvl1pPr>
          </a:lstStyle>
          <a:p>
            <a:r>
              <a:rPr lang="en-US"/>
              <a:t>CLICK TO EDIT DIVIDER SLIDE</a:t>
            </a:r>
          </a:p>
        </p:txBody>
      </p:sp>
      <p:sp>
        <p:nvSpPr>
          <p:cNvPr id="3" name="Subtitle">
            <a:extLst>
              <a:ext uri="{FF2B5EF4-FFF2-40B4-BE49-F238E27FC236}">
                <a16:creationId xmlns:a16="http://schemas.microsoft.com/office/drawing/2014/main" id="{864EC623-BDE0-FB40-B315-6D93A261016B}"/>
              </a:ext>
            </a:extLst>
          </p:cNvPr>
          <p:cNvSpPr>
            <a:spLocks noGrp="1"/>
          </p:cNvSpPr>
          <p:nvPr>
            <p:ph type="subTitle" idx="1" hasCustomPrompt="1"/>
          </p:nvPr>
        </p:nvSpPr>
        <p:spPr>
          <a:xfrm>
            <a:off x="1104900" y="4020854"/>
            <a:ext cx="9982200" cy="1732245"/>
          </a:xfrm>
        </p:spPr>
        <p:txBody>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a:extLst>
              <a:ext uri="{FF2B5EF4-FFF2-40B4-BE49-F238E27FC236}">
                <a16:creationId xmlns:a16="http://schemas.microsoft.com/office/drawing/2014/main" id="{91628ED9-2ECD-314A-B538-0065A143FE93}"/>
              </a:ext>
              <a:ext uri="{C183D7F6-B498-43B3-948B-1728B52AA6E4}">
                <adec:decorative xmlns:adec="http://schemas.microsoft.com/office/drawing/2017/decorative" val="1"/>
              </a:ext>
            </a:extLst>
          </p:cNvPr>
          <p:cNvCxnSpPr>
            <a:cxnSpLocks/>
          </p:cNvCxnSpPr>
          <p:nvPr userDrawn="1"/>
        </p:nvCxnSpPr>
        <p:spPr>
          <a:xfrm>
            <a:off x="4552950" y="3720230"/>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0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 Full Width">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723897" y="723900"/>
            <a:ext cx="10744207"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723900" y="2137720"/>
            <a:ext cx="10744200" cy="395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a:extLst>
              <a:ext uri="{FF2B5EF4-FFF2-40B4-BE49-F238E27FC236}">
                <a16:creationId xmlns:a16="http://schemas.microsoft.com/office/drawing/2014/main" id="{D77F6443-D010-1146-B8C0-176DC4884F5C}"/>
              </a:ext>
              <a:ext uri="{C183D7F6-B498-43B3-948B-1728B52AA6E4}">
                <adec:decorative xmlns:adec="http://schemas.microsoft.com/office/drawing/2017/decorative" val="1"/>
              </a:ext>
            </a:extLst>
          </p:cNvPr>
          <p:cNvCxnSpPr>
            <a:cxnSpLocks/>
          </p:cNvCxnSpPr>
          <p:nvPr userDrawn="1"/>
        </p:nvCxnSpPr>
        <p:spPr>
          <a:xfrm>
            <a:off x="7238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21265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With Border - Yellow">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E9004F09-C030-794E-98B5-FE92BC8248EE}"/>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Rectangle">
            <a:extLst>
              <a:ext uri="{FF2B5EF4-FFF2-40B4-BE49-F238E27FC236}">
                <a16:creationId xmlns:a16="http://schemas.microsoft.com/office/drawing/2014/main" id="{592FC221-8914-B349-9636-535956EE8756}"/>
              </a:ext>
              <a:ext uri="{C183D7F6-B498-43B3-948B-1728B52AA6E4}">
                <adec:decorative xmlns:adec="http://schemas.microsoft.com/office/drawing/2017/decorative" val="1"/>
              </a:ext>
            </a:extLst>
          </p:cNvPr>
          <p:cNvSpPr/>
          <p:nvPr/>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2" y="1124950"/>
            <a:ext cx="9982199" cy="981801"/>
          </a:xfrm>
        </p:spPr>
        <p:txBody>
          <a:bodyPr/>
          <a:lstStyle>
            <a:lvl1pPr>
              <a:defRPr b="0">
                <a:solidFill>
                  <a:schemeClr val="tx1"/>
                </a:solidFill>
              </a:defRPr>
            </a:lvl1p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6" y="2538770"/>
            <a:ext cx="9982193" cy="321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a:extLst>
              <a:ext uri="{FF2B5EF4-FFF2-40B4-BE49-F238E27FC236}">
                <a16:creationId xmlns:a16="http://schemas.microsoft.com/office/drawing/2014/main" id="{2D21006E-1ACB-AB47-ACB2-359495240D0E}"/>
              </a:ext>
              <a:ext uri="{C183D7F6-B498-43B3-948B-1728B52AA6E4}">
                <adec:decorative xmlns:adec="http://schemas.microsoft.com/office/drawing/2017/decorative" val="1"/>
              </a:ext>
            </a:extLst>
          </p:cNvPr>
          <p:cNvCxnSpPr>
            <a:cxnSpLocks/>
          </p:cNvCxnSpPr>
          <p:nvPr/>
        </p:nvCxnSpPr>
        <p:spPr>
          <a:xfrm>
            <a:off x="1104903" y="2344732"/>
            <a:ext cx="55626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950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With Border - Black">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E9004F09-C030-794E-98B5-FE92BC8248EE}"/>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Rectangle">
            <a:extLst>
              <a:ext uri="{FF2B5EF4-FFF2-40B4-BE49-F238E27FC236}">
                <a16:creationId xmlns:a16="http://schemas.microsoft.com/office/drawing/2014/main" id="{592FC221-8914-B349-9636-535956EE8756}"/>
              </a:ext>
              <a:ext uri="{C183D7F6-B498-43B3-948B-1728B52AA6E4}">
                <adec:decorative xmlns:adec="http://schemas.microsoft.com/office/drawing/2017/decorative" val="1"/>
              </a:ext>
            </a:extLst>
          </p:cNvPr>
          <p:cNvSpPr/>
          <p:nvPr/>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2" y="1124950"/>
            <a:ext cx="9982199" cy="981801"/>
          </a:xfrm>
        </p:spPr>
        <p:txBody>
          <a:bodyPr/>
          <a:lstStyle>
            <a:lvl1pPr>
              <a:defRPr b="0">
                <a:solidFill>
                  <a:schemeClr val="bg1"/>
                </a:solidFill>
              </a:defRPr>
            </a:lvl1p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6" y="2538770"/>
            <a:ext cx="9982193" cy="321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a:extLst>
              <a:ext uri="{FF2B5EF4-FFF2-40B4-BE49-F238E27FC236}">
                <a16:creationId xmlns:a16="http://schemas.microsoft.com/office/drawing/2014/main" id="{2D21006E-1ACB-AB47-ACB2-359495240D0E}"/>
              </a:ext>
              <a:ext uri="{C183D7F6-B498-43B3-948B-1728B52AA6E4}">
                <adec:decorative xmlns:adec="http://schemas.microsoft.com/office/drawing/2017/decorative" val="1"/>
              </a:ext>
            </a:extLst>
          </p:cNvPr>
          <p:cNvCxnSpPr>
            <a:cxnSpLocks/>
          </p:cNvCxnSpPr>
          <p:nvPr/>
        </p:nvCxnSpPr>
        <p:spPr>
          <a:xfrm>
            <a:off x="1104903" y="234473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53910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 With Border - White">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592FC221-8914-B349-9636-535956EE8756}"/>
              </a:ext>
              <a:ext uri="{C183D7F6-B498-43B3-948B-1728B52AA6E4}">
                <adec:decorative xmlns:adec="http://schemas.microsoft.com/office/drawing/2017/decorative" val="1"/>
              </a:ext>
            </a:extLst>
          </p:cNvPr>
          <p:cNvSpPr/>
          <p:nvPr/>
        </p:nvSpPr>
        <p:spPr>
          <a:xfrm>
            <a:off x="729048" y="729049"/>
            <a:ext cx="10733903" cy="538257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2" y="1124950"/>
            <a:ext cx="9982199" cy="981801"/>
          </a:xfrm>
        </p:spPr>
        <p:txBody>
          <a:bodyPr/>
          <a:lstStyle>
            <a:lvl1pPr>
              <a:defRPr b="0">
                <a:solidFill>
                  <a:schemeClr val="tx1"/>
                </a:solidFill>
              </a:defRPr>
            </a:lvl1p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6" y="2538770"/>
            <a:ext cx="9982193" cy="321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a:extLst>
              <a:ext uri="{FF2B5EF4-FFF2-40B4-BE49-F238E27FC236}">
                <a16:creationId xmlns:a16="http://schemas.microsoft.com/office/drawing/2014/main" id="{2D21006E-1ACB-AB47-ACB2-359495240D0E}"/>
              </a:ext>
              <a:ext uri="{C183D7F6-B498-43B3-948B-1728B52AA6E4}">
                <adec:decorative xmlns:adec="http://schemas.microsoft.com/office/drawing/2017/decorative" val="1"/>
              </a:ext>
            </a:extLst>
          </p:cNvPr>
          <p:cNvCxnSpPr>
            <a:cxnSpLocks/>
          </p:cNvCxnSpPr>
          <p:nvPr/>
        </p:nvCxnSpPr>
        <p:spPr>
          <a:xfrm>
            <a:off x="1104903" y="234473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41273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Border - Yellow">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112C9D6-04B3-C247-8B1C-7451997530EA}"/>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2">
            <a:extLst>
              <a:ext uri="{FF2B5EF4-FFF2-40B4-BE49-F238E27FC236}">
                <a16:creationId xmlns:a16="http://schemas.microsoft.com/office/drawing/2014/main" id="{1914BEF4-EC1B-CB40-86CE-A76FBEE2C395}"/>
              </a:ext>
            </a:extLst>
          </p:cNvPr>
          <p:cNvSpPr>
            <a:spLocks noGrp="1"/>
          </p:cNvSpPr>
          <p:nvPr>
            <p:ph type="body" sz="quarter" idx="10"/>
          </p:nvPr>
        </p:nvSpPr>
        <p:spPr>
          <a:xfrm>
            <a:off x="1104900" y="1104900"/>
            <a:ext cx="9982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a:extLst>
              <a:ext uri="{FF2B5EF4-FFF2-40B4-BE49-F238E27FC236}">
                <a16:creationId xmlns:a16="http://schemas.microsoft.com/office/drawing/2014/main" id="{BAC45E14-D9B2-584A-A6F7-1FC19738EBEC}"/>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107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Border - Black">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112C9D6-04B3-C247-8B1C-7451997530EA}"/>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 Placeholder 2">
            <a:extLst>
              <a:ext uri="{FF2B5EF4-FFF2-40B4-BE49-F238E27FC236}">
                <a16:creationId xmlns:a16="http://schemas.microsoft.com/office/drawing/2014/main" id="{A3C78A78-2622-BF4B-9BB7-DC588F49E69D}"/>
              </a:ext>
            </a:extLst>
          </p:cNvPr>
          <p:cNvSpPr>
            <a:spLocks noGrp="1"/>
          </p:cNvSpPr>
          <p:nvPr>
            <p:ph type="body" sz="quarter" idx="10"/>
          </p:nvPr>
        </p:nvSpPr>
        <p:spPr>
          <a:xfrm>
            <a:off x="1104900" y="1104900"/>
            <a:ext cx="9982200" cy="464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a:extLst>
              <a:ext uri="{FF2B5EF4-FFF2-40B4-BE49-F238E27FC236}">
                <a16:creationId xmlns:a16="http://schemas.microsoft.com/office/drawing/2014/main" id="{99293980-C1E8-C540-B50F-159ADF5238DC}"/>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478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Border - White">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7B509F21-ACAC-354A-91BB-8A131C924DE4}"/>
              </a:ext>
            </a:extLst>
          </p:cNvPr>
          <p:cNvSpPr>
            <a:spLocks noGrp="1"/>
          </p:cNvSpPr>
          <p:nvPr>
            <p:ph type="body" sz="quarter" idx="10"/>
          </p:nvPr>
        </p:nvSpPr>
        <p:spPr>
          <a:xfrm>
            <a:off x="1104900" y="1104900"/>
            <a:ext cx="9982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93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112C9D6-04B3-C247-8B1C-7451997530E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a:extLst>
              <a:ext uri="{FF2B5EF4-FFF2-40B4-BE49-F238E27FC236}">
                <a16:creationId xmlns:a16="http://schemas.microsoft.com/office/drawing/2014/main" id="{A1974F17-DC71-8340-8C7B-9714E26CB98A}"/>
              </a:ext>
            </a:extLst>
          </p:cNvPr>
          <p:cNvSpPr>
            <a:spLocks noGrp="1"/>
          </p:cNvSpPr>
          <p:nvPr>
            <p:ph type="ctrTitle" hasCustomPrompt="1"/>
          </p:nvPr>
        </p:nvSpPr>
        <p:spPr>
          <a:xfrm>
            <a:off x="1104900" y="1122363"/>
            <a:ext cx="9982200" cy="2387600"/>
          </a:xfrm>
        </p:spPr>
        <p:txBody>
          <a:bodyPr anchor="b"/>
          <a:lstStyle>
            <a:lvl1pPr algn="ctr">
              <a:defRPr sz="4400">
                <a:solidFill>
                  <a:schemeClr val="bg1"/>
                </a:solidFill>
              </a:defRPr>
            </a:lvl1pPr>
          </a:lstStyle>
          <a:p>
            <a:r>
              <a:rPr lang="en-US"/>
              <a:t>CLICK TO EDIT SLIDE TITLE</a:t>
            </a:r>
          </a:p>
        </p:txBody>
      </p:sp>
      <p:sp>
        <p:nvSpPr>
          <p:cNvPr id="3" name="Subtitle">
            <a:extLst>
              <a:ext uri="{FF2B5EF4-FFF2-40B4-BE49-F238E27FC236}">
                <a16:creationId xmlns:a16="http://schemas.microsoft.com/office/drawing/2014/main" id="{864EC623-BDE0-FB40-B315-6D93A261016B}"/>
              </a:ext>
            </a:extLst>
          </p:cNvPr>
          <p:cNvSpPr>
            <a:spLocks noGrp="1"/>
          </p:cNvSpPr>
          <p:nvPr>
            <p:ph type="subTitle" idx="1" hasCustomPrompt="1"/>
          </p:nvPr>
        </p:nvSpPr>
        <p:spPr>
          <a:xfrm>
            <a:off x="1104900" y="4020854"/>
            <a:ext cx="9982200" cy="1732245"/>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a:extLst>
              <a:ext uri="{FF2B5EF4-FFF2-40B4-BE49-F238E27FC236}">
                <a16:creationId xmlns:a16="http://schemas.microsoft.com/office/drawing/2014/main" id="{91628ED9-2ECD-314A-B538-0065A143FE93}"/>
              </a:ext>
              <a:ext uri="{C183D7F6-B498-43B3-948B-1728B52AA6E4}">
                <adec:decorative xmlns:adec="http://schemas.microsoft.com/office/drawing/2017/decorative" val="1"/>
              </a:ext>
            </a:extLst>
          </p:cNvPr>
          <p:cNvCxnSpPr/>
          <p:nvPr userDrawn="1"/>
        </p:nvCxnSpPr>
        <p:spPr>
          <a:xfrm>
            <a:off x="4533900" y="3720230"/>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pic>
        <p:nvPicPr>
          <p:cNvPr id="9" name="Logo" descr="University of Central Florida Logo">
            <a:extLst>
              <a:ext uri="{FF2B5EF4-FFF2-40B4-BE49-F238E27FC236}">
                <a16:creationId xmlns:a16="http://schemas.microsoft.com/office/drawing/2014/main" id="{8C5892F5-1238-1146-84B0-B074DABADBD7}"/>
              </a:ext>
            </a:extLst>
          </p:cNvPr>
          <p:cNvPicPr>
            <a:picLocks noChangeAspect="1"/>
          </p:cNvPicPr>
          <p:nvPr userDrawn="1"/>
        </p:nvPicPr>
        <p:blipFill>
          <a:blip r:embed="rId2"/>
          <a:stretch>
            <a:fillRect/>
          </a:stretch>
        </p:blipFill>
        <p:spPr>
          <a:xfrm>
            <a:off x="5829300" y="723900"/>
            <a:ext cx="533400" cy="717785"/>
          </a:xfrm>
          <a:prstGeom prst="rect">
            <a:avLst/>
          </a:prstGeom>
        </p:spPr>
      </p:pic>
    </p:spTree>
    <p:extLst>
      <p:ext uri="{BB962C8B-B14F-4D97-AF65-F5344CB8AC3E}">
        <p14:creationId xmlns:p14="http://schemas.microsoft.com/office/powerpoint/2010/main" val="4224561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FADB87-5EC2-5F48-B829-449C8C25B525}"/>
              </a:ext>
            </a:extLst>
          </p:cNvPr>
          <p:cNvSpPr>
            <a:spLocks noGrp="1"/>
          </p:cNvSpPr>
          <p:nvPr>
            <p:ph type="body" sz="quarter" idx="10"/>
          </p:nvPr>
        </p:nvSpPr>
        <p:spPr>
          <a:xfrm>
            <a:off x="1104900" y="1104900"/>
            <a:ext cx="9982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408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4334B4C5-8D41-F944-AF43-623F969C777D}"/>
              </a:ext>
            </a:extLst>
          </p:cNvPr>
          <p:cNvSpPr>
            <a:spLocks noGrp="1"/>
          </p:cNvSpPr>
          <p:nvPr>
            <p:ph type="body" orient="vert" idx="1"/>
          </p:nvPr>
        </p:nvSpPr>
        <p:spPr>
          <a:xfrm>
            <a:off x="735930" y="2155372"/>
            <a:ext cx="10744202" cy="3940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1348041B-D0EC-BC4E-80D1-5599A5EC065C}"/>
              </a:ext>
            </a:extLst>
          </p:cNvPr>
          <p:cNvSpPr>
            <a:spLocks noGrp="1"/>
          </p:cNvSpPr>
          <p:nvPr>
            <p:ph type="title" hasCustomPrompt="1"/>
          </p:nvPr>
        </p:nvSpPr>
        <p:spPr>
          <a:xfrm>
            <a:off x="723897" y="723900"/>
            <a:ext cx="10744207" cy="1104300"/>
          </a:xfrm>
        </p:spPr>
        <p:txBody>
          <a:bodyPr/>
          <a:lstStyle/>
          <a:p>
            <a:r>
              <a:rPr lang="en-US"/>
              <a:t>CLICK TO EDIT SLIDE TITLE</a:t>
            </a:r>
          </a:p>
        </p:txBody>
      </p:sp>
      <p:cxnSp>
        <p:nvCxnSpPr>
          <p:cNvPr id="11" name="Straight Connector">
            <a:extLst>
              <a:ext uri="{FF2B5EF4-FFF2-40B4-BE49-F238E27FC236}">
                <a16:creationId xmlns:a16="http://schemas.microsoft.com/office/drawing/2014/main" id="{1B639CC6-D232-C843-946F-6B4AFAF51957}"/>
              </a:ext>
              <a:ext uri="{C183D7F6-B498-43B3-948B-1728B52AA6E4}">
                <adec:decorative xmlns:adec="http://schemas.microsoft.com/office/drawing/2017/decorative" val="1"/>
              </a:ext>
            </a:extLst>
          </p:cNvPr>
          <p:cNvCxnSpPr>
            <a:cxnSpLocks/>
          </p:cNvCxnSpPr>
          <p:nvPr/>
        </p:nvCxnSpPr>
        <p:spPr>
          <a:xfrm>
            <a:off x="7238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357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9FA56D-5C99-0146-B295-D44F3B9AC1C6}"/>
              </a:ext>
            </a:extLst>
          </p:cNvPr>
          <p:cNvSpPr>
            <a:spLocks noGrp="1"/>
          </p:cNvSpPr>
          <p:nvPr>
            <p:ph type="title" orient="vert" hasCustomPrompt="1"/>
          </p:nvPr>
        </p:nvSpPr>
        <p:spPr>
          <a:xfrm>
            <a:off x="8934994" y="723899"/>
            <a:ext cx="2533106" cy="5372101"/>
          </a:xfrm>
        </p:spPr>
        <p:txBody>
          <a:bodyPr vert="eaVert"/>
          <a:lstStyle/>
          <a:p>
            <a:r>
              <a:rPr lang="en-US"/>
              <a:t>CLICK TO EDIT SLIDE TITLE</a:t>
            </a:r>
          </a:p>
        </p:txBody>
      </p:sp>
      <p:sp>
        <p:nvSpPr>
          <p:cNvPr id="3" name="Vertical Text Placeholder 2">
            <a:extLst>
              <a:ext uri="{FF2B5EF4-FFF2-40B4-BE49-F238E27FC236}">
                <a16:creationId xmlns:a16="http://schemas.microsoft.com/office/drawing/2014/main" id="{3615C468-E09B-734B-8183-8092C3355C83}"/>
              </a:ext>
            </a:extLst>
          </p:cNvPr>
          <p:cNvSpPr>
            <a:spLocks noGrp="1"/>
          </p:cNvSpPr>
          <p:nvPr>
            <p:ph type="body" orient="vert" idx="1"/>
          </p:nvPr>
        </p:nvSpPr>
        <p:spPr>
          <a:xfrm>
            <a:off x="723900" y="723899"/>
            <a:ext cx="7848600" cy="53721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a:extLst>
              <a:ext uri="{FF2B5EF4-FFF2-40B4-BE49-F238E27FC236}">
                <a16:creationId xmlns:a16="http://schemas.microsoft.com/office/drawing/2014/main" id="{6E31E3F0-9F53-8744-BCB7-19265F3E5C52}"/>
              </a:ext>
              <a:ext uri="{C183D7F6-B498-43B3-948B-1728B52AA6E4}">
                <adec:decorative xmlns:adec="http://schemas.microsoft.com/office/drawing/2017/decorative" val="1"/>
              </a:ext>
            </a:extLst>
          </p:cNvPr>
          <p:cNvCxnSpPr>
            <a:cxnSpLocks/>
          </p:cNvCxnSpPr>
          <p:nvPr/>
        </p:nvCxnSpPr>
        <p:spPr>
          <a:xfrm>
            <a:off x="8811437" y="723900"/>
            <a:ext cx="3" cy="603575"/>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2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quare Picture with Content -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723900" y="723900"/>
            <a:ext cx="4914902"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723903" y="2137720"/>
            <a:ext cx="4914899"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
            <a:extLst>
              <a:ext uri="{FF2B5EF4-FFF2-40B4-BE49-F238E27FC236}">
                <a16:creationId xmlns:a16="http://schemas.microsoft.com/office/drawing/2014/main" id="{D28201E0-ECE5-5740-8BD7-587F8CE06D76}"/>
              </a:ext>
            </a:extLst>
          </p:cNvPr>
          <p:cNvSpPr>
            <a:spLocks noGrp="1"/>
          </p:cNvSpPr>
          <p:nvPr>
            <p:ph type="pic" sz="quarter" idx="13"/>
          </p:nvPr>
        </p:nvSpPr>
        <p:spPr>
          <a:xfrm>
            <a:off x="6286505" y="723900"/>
            <a:ext cx="5181595" cy="5410200"/>
          </a:xfrm>
          <a:solidFill>
            <a:schemeClr val="bg1">
              <a:lumMod val="95000"/>
            </a:schemeClr>
          </a:solidFill>
          <a:ln>
            <a:noFill/>
          </a:ln>
        </p:spPr>
        <p:txBody>
          <a:bodyPr/>
          <a:lstStyle/>
          <a:p>
            <a:endParaRPr lang="en-US"/>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userDrawn="1"/>
        </p:nvCxnSpPr>
        <p:spPr>
          <a:xfrm flipV="1">
            <a:off x="6096000"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a:extLst>
              <a:ext uri="{FF2B5EF4-FFF2-40B4-BE49-F238E27FC236}">
                <a16:creationId xmlns:a16="http://schemas.microsoft.com/office/drawing/2014/main" id="{6EE183F7-9FE1-824F-8D0B-C742E4DD1386}"/>
              </a:ext>
              <a:ext uri="{C183D7F6-B498-43B3-948B-1728B52AA6E4}">
                <adec:decorative xmlns:adec="http://schemas.microsoft.com/office/drawing/2017/decorative" val="1"/>
              </a:ext>
            </a:extLst>
          </p:cNvPr>
          <p:cNvCxnSpPr>
            <a:cxnSpLocks/>
          </p:cNvCxnSpPr>
          <p:nvPr userDrawn="1"/>
        </p:nvCxnSpPr>
        <p:spPr>
          <a:xfrm>
            <a:off x="7238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49613"/>
      </p:ext>
    </p:extLst>
  </p:cSld>
  <p:clrMapOvr>
    <a:masterClrMapping/>
  </p:clrMapOvr>
  <p:extLst>
    <p:ext uri="{DCECCB84-F9BA-43D5-87BE-67443E8EF086}">
      <p15:sldGuideLst xmlns:p15="http://schemas.microsoft.com/office/powerpoint/2012/main">
        <p15:guide id="1" pos="3552">
          <p15:clr>
            <a:srgbClr val="9FCC3B"/>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quare Picture with Content -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6553197" y="723900"/>
            <a:ext cx="4914902"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6553200" y="2137720"/>
            <a:ext cx="4914899"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
            <a:extLst>
              <a:ext uri="{FF2B5EF4-FFF2-40B4-BE49-F238E27FC236}">
                <a16:creationId xmlns:a16="http://schemas.microsoft.com/office/drawing/2014/main" id="{D28201E0-ECE5-5740-8BD7-587F8CE06D76}"/>
              </a:ext>
            </a:extLst>
          </p:cNvPr>
          <p:cNvSpPr>
            <a:spLocks noGrp="1"/>
          </p:cNvSpPr>
          <p:nvPr>
            <p:ph type="pic" sz="quarter" idx="13"/>
          </p:nvPr>
        </p:nvSpPr>
        <p:spPr>
          <a:xfrm>
            <a:off x="723899" y="723900"/>
            <a:ext cx="5181595" cy="5410200"/>
          </a:xfrm>
          <a:solidFill>
            <a:schemeClr val="bg1">
              <a:lumMod val="95000"/>
            </a:schemeClr>
          </a:solidFill>
          <a:ln>
            <a:noFill/>
          </a:ln>
        </p:spPr>
        <p:txBody>
          <a:bodyPr/>
          <a:lstStyle/>
          <a:p>
            <a:endParaRPr lang="en-US"/>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userDrawn="1"/>
        </p:nvCxnSpPr>
        <p:spPr>
          <a:xfrm flipV="1">
            <a:off x="6096000"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a:extLst>
              <a:ext uri="{FF2B5EF4-FFF2-40B4-BE49-F238E27FC236}">
                <a16:creationId xmlns:a16="http://schemas.microsoft.com/office/drawing/2014/main" id="{9C45C62A-74E1-3E43-8B94-E38FAFFBA3B6}"/>
              </a:ext>
              <a:ext uri="{C183D7F6-B498-43B3-948B-1728B52AA6E4}">
                <adec:decorative xmlns:adec="http://schemas.microsoft.com/office/drawing/2017/decorative" val="1"/>
              </a:ext>
            </a:extLst>
          </p:cNvPr>
          <p:cNvCxnSpPr>
            <a:cxnSpLocks/>
          </p:cNvCxnSpPr>
          <p:nvPr userDrawn="1"/>
        </p:nvCxnSpPr>
        <p:spPr>
          <a:xfrm>
            <a:off x="65531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433608"/>
      </p:ext>
    </p:extLst>
  </p:cSld>
  <p:clrMapOvr>
    <a:masterClrMapping/>
  </p:clrMapOvr>
  <p:extLst>
    <p:ext uri="{DCECCB84-F9BA-43D5-87BE-67443E8EF086}">
      <p15:sldGuideLst xmlns:p15="http://schemas.microsoft.com/office/powerpoint/2012/main">
        <p15:guide id="1" pos="4128">
          <p15:clr>
            <a:srgbClr val="9FCC3B"/>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icture with Content - Left - Yellow">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userDrawn="1"/>
        </p:nvSpPr>
        <p:spPr>
          <a:xfrm>
            <a:off x="723899" y="723900"/>
            <a:ext cx="5181601"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0" y="1104900"/>
            <a:ext cx="4419599"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0" y="2590199"/>
            <a:ext cx="4419599"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6286499" y="723900"/>
            <a:ext cx="5181601" cy="5410200"/>
          </a:xfrm>
          <a:solidFill>
            <a:schemeClr val="bg1">
              <a:lumMod val="95000"/>
            </a:schemeClr>
          </a:solidFill>
          <a:ln>
            <a:noFill/>
          </a:ln>
        </p:spPr>
        <p:txBody>
          <a:bodyPr/>
          <a:lstStyle/>
          <a:p>
            <a:endParaRPr lang="en-US"/>
          </a:p>
        </p:txBody>
      </p:sp>
      <p:cxnSp>
        <p:nvCxnSpPr>
          <p:cNvPr id="7" name="Straight Connector">
            <a:extLst>
              <a:ext uri="{FF2B5EF4-FFF2-40B4-BE49-F238E27FC236}">
                <a16:creationId xmlns:a16="http://schemas.microsoft.com/office/drawing/2014/main" id="{ED7F0038-A848-F040-A09C-58E93825885D}"/>
              </a:ext>
              <a:ext uri="{C183D7F6-B498-43B3-948B-1728B52AA6E4}">
                <adec:decorative xmlns:adec="http://schemas.microsoft.com/office/drawing/2017/decorative" val="1"/>
              </a:ext>
            </a:extLst>
          </p:cNvPr>
          <p:cNvCxnSpPr>
            <a:cxnSpLocks/>
          </p:cNvCxnSpPr>
          <p:nvPr userDrawn="1"/>
        </p:nvCxnSpPr>
        <p:spPr>
          <a:xfrm>
            <a:off x="11049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260160"/>
      </p:ext>
    </p:extLst>
  </p:cSld>
  <p:clrMapOvr>
    <a:masterClrMapping/>
  </p:clrMapOvr>
  <p:extLst>
    <p:ext uri="{DCECCB84-F9BA-43D5-87BE-67443E8EF086}">
      <p15:sldGuideLst xmlns:p15="http://schemas.microsoft.com/office/powerpoint/2012/main">
        <p15:guide id="2" pos="3480">
          <p15:clr>
            <a:srgbClr val="9FCC3B"/>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Picture with Content - Left - Black">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userDrawn="1"/>
        </p:nvSpPr>
        <p:spPr>
          <a:xfrm>
            <a:off x="723899" y="723900"/>
            <a:ext cx="5181601"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0" y="1104900"/>
            <a:ext cx="4419599"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0" y="2590199"/>
            <a:ext cx="4419599"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6286499" y="723900"/>
            <a:ext cx="5181601" cy="5410200"/>
          </a:xfrm>
          <a:solidFill>
            <a:schemeClr val="bg1">
              <a:lumMod val="95000"/>
            </a:schemeClr>
          </a:solidFill>
          <a:ln>
            <a:noFill/>
          </a:ln>
        </p:spPr>
        <p:txBody>
          <a:bodyPr/>
          <a:lstStyle/>
          <a:p>
            <a:endParaRPr lang="en-US"/>
          </a:p>
        </p:txBody>
      </p:sp>
      <p:cxnSp>
        <p:nvCxnSpPr>
          <p:cNvPr id="7" name="Straight Connector">
            <a:extLst>
              <a:ext uri="{FF2B5EF4-FFF2-40B4-BE49-F238E27FC236}">
                <a16:creationId xmlns:a16="http://schemas.microsoft.com/office/drawing/2014/main" id="{ED7F0038-A848-F040-A09C-58E93825885D}"/>
              </a:ext>
              <a:ext uri="{C183D7F6-B498-43B3-948B-1728B52AA6E4}">
                <adec:decorative xmlns:adec="http://schemas.microsoft.com/office/drawing/2017/decorative" val="1"/>
              </a:ext>
            </a:extLst>
          </p:cNvPr>
          <p:cNvCxnSpPr>
            <a:cxnSpLocks/>
          </p:cNvCxnSpPr>
          <p:nvPr userDrawn="1"/>
        </p:nvCxnSpPr>
        <p:spPr>
          <a:xfrm>
            <a:off x="11049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988055"/>
      </p:ext>
    </p:extLst>
  </p:cSld>
  <p:clrMapOvr>
    <a:masterClrMapping/>
  </p:clrMapOvr>
  <p:extLst>
    <p:ext uri="{DCECCB84-F9BA-43D5-87BE-67443E8EF086}">
      <p15:sldGuideLst xmlns:p15="http://schemas.microsoft.com/office/powerpoint/2012/main">
        <p15:guide id="2" pos="3480">
          <p15:clr>
            <a:srgbClr val="9FCC3B"/>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icture with Content - Left - Border">
    <p:spTree>
      <p:nvGrpSpPr>
        <p:cNvPr id="1" name=""/>
        <p:cNvGrpSpPr/>
        <p:nvPr/>
      </p:nvGrpSpPr>
      <p:grpSpPr>
        <a:xfrm>
          <a:off x="0" y="0"/>
          <a:ext cx="0" cy="0"/>
          <a:chOff x="0" y="0"/>
          <a:chExt cx="0" cy="0"/>
        </a:xfrm>
      </p:grpSpPr>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userDrawn="1"/>
        </p:nvSpPr>
        <p:spPr>
          <a:xfrm>
            <a:off x="723900" y="723900"/>
            <a:ext cx="5181600" cy="54102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1" y="1104900"/>
            <a:ext cx="4420688"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1" y="2590199"/>
            <a:ext cx="4420688"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6286499" y="723900"/>
            <a:ext cx="5181601" cy="5410200"/>
          </a:xfrm>
          <a:solidFill>
            <a:schemeClr val="bg1">
              <a:lumMod val="95000"/>
            </a:schemeClr>
          </a:solidFill>
          <a:ln>
            <a:noFill/>
          </a:ln>
        </p:spPr>
        <p:txBody>
          <a:bodyPr/>
          <a:lstStyle/>
          <a:p>
            <a:endParaRPr lang="en-US"/>
          </a:p>
        </p:txBody>
      </p:sp>
      <p:cxnSp>
        <p:nvCxnSpPr>
          <p:cNvPr id="10" name="Straight Connector">
            <a:extLst>
              <a:ext uri="{FF2B5EF4-FFF2-40B4-BE49-F238E27FC236}">
                <a16:creationId xmlns:a16="http://schemas.microsoft.com/office/drawing/2014/main" id="{4D32B8DB-4103-D04F-A537-D2BFA6A8C8BC}"/>
              </a:ext>
              <a:ext uri="{C183D7F6-B498-43B3-948B-1728B52AA6E4}">
                <adec:decorative xmlns:adec="http://schemas.microsoft.com/office/drawing/2017/decorative" val="1"/>
              </a:ext>
            </a:extLst>
          </p:cNvPr>
          <p:cNvCxnSpPr>
            <a:cxnSpLocks/>
          </p:cNvCxnSpPr>
          <p:nvPr userDrawn="1"/>
        </p:nvCxnSpPr>
        <p:spPr>
          <a:xfrm>
            <a:off x="11049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7633"/>
      </p:ext>
    </p:extLst>
  </p:cSld>
  <p:clrMapOvr>
    <a:masterClrMapping/>
  </p:clrMapOvr>
  <p:extLst>
    <p:ext uri="{DCECCB84-F9BA-43D5-87BE-67443E8EF086}">
      <p15:sldGuideLst xmlns:p15="http://schemas.microsoft.com/office/powerpoint/2012/main">
        <p15:guide id="2" pos="3480">
          <p15:clr>
            <a:srgbClr val="9FCC3B"/>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icture with Content - Right - Yellow">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userDrawn="1"/>
        </p:nvSpPr>
        <p:spPr>
          <a:xfrm>
            <a:off x="6286499" y="723900"/>
            <a:ext cx="5181601"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6667500" y="1104900"/>
            <a:ext cx="4419599"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6667500" y="2590199"/>
            <a:ext cx="4419599"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723897" y="723900"/>
            <a:ext cx="5181601" cy="5410200"/>
          </a:xfrm>
          <a:solidFill>
            <a:schemeClr val="bg1">
              <a:lumMod val="95000"/>
            </a:schemeClr>
          </a:solidFill>
          <a:ln>
            <a:noFill/>
          </a:ln>
        </p:spPr>
        <p:txBody>
          <a:bodyPr/>
          <a:lstStyle/>
          <a:p>
            <a:endParaRPr lang="en-US"/>
          </a:p>
        </p:txBody>
      </p:sp>
      <p:cxnSp>
        <p:nvCxnSpPr>
          <p:cNvPr id="7" name="Straight Connector">
            <a:extLst>
              <a:ext uri="{FF2B5EF4-FFF2-40B4-BE49-F238E27FC236}">
                <a16:creationId xmlns:a16="http://schemas.microsoft.com/office/drawing/2014/main" id="{ED7F0038-A848-F040-A09C-58E93825885D}"/>
              </a:ext>
              <a:ext uri="{C183D7F6-B498-43B3-948B-1728B52AA6E4}">
                <adec:decorative xmlns:adec="http://schemas.microsoft.com/office/drawing/2017/decorative" val="1"/>
              </a:ext>
            </a:extLst>
          </p:cNvPr>
          <p:cNvCxnSpPr>
            <a:cxnSpLocks/>
          </p:cNvCxnSpPr>
          <p:nvPr userDrawn="1"/>
        </p:nvCxnSpPr>
        <p:spPr>
          <a:xfrm>
            <a:off x="66675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053200"/>
      </p:ext>
    </p:extLst>
  </p:cSld>
  <p:clrMapOvr>
    <a:masterClrMapping/>
  </p:clrMapOvr>
  <p:extLst>
    <p:ext uri="{DCECCB84-F9BA-43D5-87BE-67443E8EF086}">
      <p15:sldGuideLst xmlns:p15="http://schemas.microsoft.com/office/powerpoint/2012/main">
        <p15:guide id="2" pos="4176" userDrawn="1">
          <p15:clr>
            <a:srgbClr val="9FCC3B"/>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icture with Content - Right - Black">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userDrawn="1"/>
        </p:nvSpPr>
        <p:spPr>
          <a:xfrm>
            <a:off x="6286499" y="723900"/>
            <a:ext cx="5181601"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6667500" y="1104900"/>
            <a:ext cx="4419599"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6667500" y="2590199"/>
            <a:ext cx="4419599"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723897" y="723900"/>
            <a:ext cx="5181601" cy="5410200"/>
          </a:xfrm>
          <a:solidFill>
            <a:schemeClr val="bg1">
              <a:lumMod val="95000"/>
            </a:schemeClr>
          </a:solidFill>
          <a:ln>
            <a:noFill/>
          </a:ln>
        </p:spPr>
        <p:txBody>
          <a:bodyPr/>
          <a:lstStyle/>
          <a:p>
            <a:endParaRPr lang="en-US"/>
          </a:p>
        </p:txBody>
      </p:sp>
      <p:cxnSp>
        <p:nvCxnSpPr>
          <p:cNvPr id="7" name="Straight Connector">
            <a:extLst>
              <a:ext uri="{FF2B5EF4-FFF2-40B4-BE49-F238E27FC236}">
                <a16:creationId xmlns:a16="http://schemas.microsoft.com/office/drawing/2014/main" id="{ED7F0038-A848-F040-A09C-58E93825885D}"/>
              </a:ext>
              <a:ext uri="{C183D7F6-B498-43B3-948B-1728B52AA6E4}">
                <adec:decorative xmlns:adec="http://schemas.microsoft.com/office/drawing/2017/decorative" val="1"/>
              </a:ext>
            </a:extLst>
          </p:cNvPr>
          <p:cNvCxnSpPr>
            <a:cxnSpLocks/>
          </p:cNvCxnSpPr>
          <p:nvPr userDrawn="1"/>
        </p:nvCxnSpPr>
        <p:spPr>
          <a:xfrm>
            <a:off x="66675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069638"/>
      </p:ext>
    </p:extLst>
  </p:cSld>
  <p:clrMapOvr>
    <a:masterClrMapping/>
  </p:clrMapOvr>
  <p:extLst>
    <p:ext uri="{DCECCB84-F9BA-43D5-87BE-67443E8EF086}">
      <p15:sldGuideLst xmlns:p15="http://schemas.microsoft.com/office/powerpoint/2012/main">
        <p15:guide id="2" pos="4176" userDrawn="1">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1974F17-DC71-8340-8C7B-9714E26CB98A}"/>
              </a:ext>
            </a:extLst>
          </p:cNvPr>
          <p:cNvSpPr>
            <a:spLocks noGrp="1"/>
          </p:cNvSpPr>
          <p:nvPr>
            <p:ph type="ctrTitle" hasCustomPrompt="1"/>
          </p:nvPr>
        </p:nvSpPr>
        <p:spPr>
          <a:xfrm>
            <a:off x="1104900" y="1122363"/>
            <a:ext cx="9982200" cy="2387600"/>
          </a:xfrm>
        </p:spPr>
        <p:txBody>
          <a:bodyPr anchor="b"/>
          <a:lstStyle>
            <a:lvl1pPr algn="ctr">
              <a:defRPr sz="4400">
                <a:solidFill>
                  <a:schemeClr val="tx1"/>
                </a:solidFill>
              </a:defRPr>
            </a:lvl1pPr>
          </a:lstStyle>
          <a:p>
            <a:r>
              <a:rPr lang="en-US"/>
              <a:t>CLICK TO EDIT SLIDE TITLE</a:t>
            </a:r>
          </a:p>
        </p:txBody>
      </p:sp>
      <p:sp>
        <p:nvSpPr>
          <p:cNvPr id="3" name="Subtitle">
            <a:extLst>
              <a:ext uri="{FF2B5EF4-FFF2-40B4-BE49-F238E27FC236}">
                <a16:creationId xmlns:a16="http://schemas.microsoft.com/office/drawing/2014/main" id="{864EC623-BDE0-FB40-B315-6D93A261016B}"/>
              </a:ext>
            </a:extLst>
          </p:cNvPr>
          <p:cNvSpPr>
            <a:spLocks noGrp="1"/>
          </p:cNvSpPr>
          <p:nvPr>
            <p:ph type="subTitle" idx="1" hasCustomPrompt="1"/>
          </p:nvPr>
        </p:nvSpPr>
        <p:spPr>
          <a:xfrm>
            <a:off x="1104900" y="4020854"/>
            <a:ext cx="9982200" cy="1732245"/>
          </a:xfrm>
        </p:spPr>
        <p:txBody>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8" name="Rectangle">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userDrawn="1"/>
        </p:nvSpPr>
        <p:spPr>
          <a:xfrm>
            <a:off x="729048" y="729049"/>
            <a:ext cx="10733903" cy="538257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a:extLst>
              <a:ext uri="{FF2B5EF4-FFF2-40B4-BE49-F238E27FC236}">
                <a16:creationId xmlns:a16="http://schemas.microsoft.com/office/drawing/2014/main" id="{91628ED9-2ECD-314A-B538-0065A143FE93}"/>
              </a:ext>
              <a:ext uri="{C183D7F6-B498-43B3-948B-1728B52AA6E4}">
                <adec:decorative xmlns:adec="http://schemas.microsoft.com/office/drawing/2017/decorative" val="1"/>
              </a:ext>
            </a:extLst>
          </p:cNvPr>
          <p:cNvCxnSpPr/>
          <p:nvPr userDrawn="1"/>
        </p:nvCxnSpPr>
        <p:spPr>
          <a:xfrm>
            <a:off x="4533900" y="3720230"/>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pic>
        <p:nvPicPr>
          <p:cNvPr id="9" name="Logo" descr="University of Central Florida Logo">
            <a:extLst>
              <a:ext uri="{FF2B5EF4-FFF2-40B4-BE49-F238E27FC236}">
                <a16:creationId xmlns:a16="http://schemas.microsoft.com/office/drawing/2014/main" id="{1CDCEDA1-8902-AC46-8647-28693E3568A2}"/>
              </a:ext>
            </a:extLst>
          </p:cNvPr>
          <p:cNvPicPr>
            <a:picLocks noChangeAspect="1"/>
          </p:cNvPicPr>
          <p:nvPr userDrawn="1"/>
        </p:nvPicPr>
        <p:blipFill>
          <a:blip r:embed="rId2"/>
          <a:stretch>
            <a:fillRect/>
          </a:stretch>
        </p:blipFill>
        <p:spPr>
          <a:xfrm>
            <a:off x="5829300" y="723900"/>
            <a:ext cx="533400" cy="717785"/>
          </a:xfrm>
          <a:prstGeom prst="rect">
            <a:avLst/>
          </a:prstGeom>
        </p:spPr>
      </p:pic>
    </p:spTree>
    <p:extLst>
      <p:ext uri="{BB962C8B-B14F-4D97-AF65-F5344CB8AC3E}">
        <p14:creationId xmlns:p14="http://schemas.microsoft.com/office/powerpoint/2010/main" val="1549535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icture with Content - Right - Border">
    <p:spTree>
      <p:nvGrpSpPr>
        <p:cNvPr id="1" name=""/>
        <p:cNvGrpSpPr/>
        <p:nvPr/>
      </p:nvGrpSpPr>
      <p:grpSpPr>
        <a:xfrm>
          <a:off x="0" y="0"/>
          <a:ext cx="0" cy="0"/>
          <a:chOff x="0" y="0"/>
          <a:chExt cx="0" cy="0"/>
        </a:xfrm>
      </p:grpSpPr>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userDrawn="1"/>
        </p:nvSpPr>
        <p:spPr>
          <a:xfrm>
            <a:off x="6285411" y="723900"/>
            <a:ext cx="5181600" cy="54102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6666412" y="1104900"/>
            <a:ext cx="4420688"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6666412" y="2590199"/>
            <a:ext cx="4420688"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723899" y="723900"/>
            <a:ext cx="5181601" cy="5410200"/>
          </a:xfrm>
          <a:solidFill>
            <a:schemeClr val="bg1">
              <a:lumMod val="95000"/>
            </a:schemeClr>
          </a:solidFill>
          <a:ln>
            <a:noFill/>
          </a:ln>
        </p:spPr>
        <p:txBody>
          <a:bodyPr/>
          <a:lstStyle/>
          <a:p>
            <a:endParaRPr lang="en-US"/>
          </a:p>
        </p:txBody>
      </p:sp>
      <p:cxnSp>
        <p:nvCxnSpPr>
          <p:cNvPr id="10" name="Straight Connector">
            <a:extLst>
              <a:ext uri="{FF2B5EF4-FFF2-40B4-BE49-F238E27FC236}">
                <a16:creationId xmlns:a16="http://schemas.microsoft.com/office/drawing/2014/main" id="{4D32B8DB-4103-D04F-A537-D2BFA6A8C8BC}"/>
              </a:ext>
              <a:ext uri="{C183D7F6-B498-43B3-948B-1728B52AA6E4}">
                <adec:decorative xmlns:adec="http://schemas.microsoft.com/office/drawing/2017/decorative" val="1"/>
              </a:ext>
            </a:extLst>
          </p:cNvPr>
          <p:cNvCxnSpPr>
            <a:cxnSpLocks/>
          </p:cNvCxnSpPr>
          <p:nvPr userDrawn="1"/>
        </p:nvCxnSpPr>
        <p:spPr>
          <a:xfrm>
            <a:off x="6666411"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054691"/>
      </p:ext>
    </p:extLst>
  </p:cSld>
  <p:clrMapOvr>
    <a:masterClrMapping/>
  </p:clrMapOvr>
  <p:extLst>
    <p:ext uri="{DCECCB84-F9BA-43D5-87BE-67443E8EF086}">
      <p15:sldGuideLst xmlns:p15="http://schemas.microsoft.com/office/powerpoint/2012/main">
        <p15:guide id="2" pos="4176" userDrawn="1">
          <p15:clr>
            <a:srgbClr val="9FCC3B"/>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Picture with Content -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4762500" y="723900"/>
            <a:ext cx="6705599"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4762504" y="2137720"/>
            <a:ext cx="6705595"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
            <a:extLst>
              <a:ext uri="{FF2B5EF4-FFF2-40B4-BE49-F238E27FC236}">
                <a16:creationId xmlns:a16="http://schemas.microsoft.com/office/drawing/2014/main" id="{D28201E0-ECE5-5740-8BD7-587F8CE06D76}"/>
              </a:ext>
            </a:extLst>
          </p:cNvPr>
          <p:cNvSpPr>
            <a:spLocks noGrp="1"/>
          </p:cNvSpPr>
          <p:nvPr>
            <p:ph type="pic" sz="quarter" idx="13"/>
          </p:nvPr>
        </p:nvSpPr>
        <p:spPr>
          <a:xfrm>
            <a:off x="723900" y="723900"/>
            <a:ext cx="3467100" cy="5410200"/>
          </a:xfrm>
          <a:solidFill>
            <a:schemeClr val="bg1">
              <a:lumMod val="95000"/>
            </a:schemeClr>
          </a:solidFill>
          <a:ln>
            <a:noFill/>
          </a:ln>
        </p:spPr>
        <p:txBody>
          <a:bodyPr/>
          <a:lstStyle/>
          <a:p>
            <a:r>
              <a:rPr lang="en-US"/>
              <a:t>Click icon to add picture</a:t>
            </a:r>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p:nvCxnSpPr>
        <p:spPr>
          <a:xfrm flipV="1">
            <a:off x="4370173"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a:extLst>
              <a:ext uri="{FF2B5EF4-FFF2-40B4-BE49-F238E27FC236}">
                <a16:creationId xmlns:a16="http://schemas.microsoft.com/office/drawing/2014/main" id="{144381D9-AE0E-6C4C-BEFF-C89BA10DB344}"/>
              </a:ext>
              <a:ext uri="{C183D7F6-B498-43B3-948B-1728B52AA6E4}">
                <adec:decorative xmlns:adec="http://schemas.microsoft.com/office/drawing/2017/decorative" val="1"/>
              </a:ext>
            </a:extLst>
          </p:cNvPr>
          <p:cNvCxnSpPr>
            <a:cxnSpLocks/>
          </p:cNvCxnSpPr>
          <p:nvPr/>
        </p:nvCxnSpPr>
        <p:spPr>
          <a:xfrm>
            <a:off x="4762500"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773510"/>
      </p:ext>
    </p:extLst>
  </p:cSld>
  <p:clrMapOvr>
    <a:masterClrMapping/>
  </p:clrMapOvr>
  <p:extLst>
    <p:ext uri="{DCECCB84-F9BA-43D5-87BE-67443E8EF086}">
      <p15:sldGuideLst xmlns:p15="http://schemas.microsoft.com/office/powerpoint/2012/main">
        <p15:guide id="2" pos="3000">
          <p15:clr>
            <a:srgbClr val="9FCC3B"/>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rge Picture with Content -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8267697" y="723900"/>
            <a:ext cx="3200401"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8267699" y="2137720"/>
            <a:ext cx="3200399"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
            <a:extLst>
              <a:ext uri="{FF2B5EF4-FFF2-40B4-BE49-F238E27FC236}">
                <a16:creationId xmlns:a16="http://schemas.microsoft.com/office/drawing/2014/main" id="{D28201E0-ECE5-5740-8BD7-587F8CE06D76}"/>
              </a:ext>
            </a:extLst>
          </p:cNvPr>
          <p:cNvSpPr>
            <a:spLocks noGrp="1"/>
          </p:cNvSpPr>
          <p:nvPr>
            <p:ph type="pic" sz="quarter" idx="13"/>
          </p:nvPr>
        </p:nvSpPr>
        <p:spPr>
          <a:xfrm>
            <a:off x="723900" y="723900"/>
            <a:ext cx="6896097" cy="5410200"/>
          </a:xfrm>
          <a:solidFill>
            <a:schemeClr val="bg1">
              <a:lumMod val="95000"/>
            </a:schemeClr>
          </a:solidFill>
          <a:ln>
            <a:noFill/>
          </a:ln>
        </p:spPr>
        <p:txBody>
          <a:bodyPr/>
          <a:lstStyle/>
          <a:p>
            <a:r>
              <a:rPr lang="en-US"/>
              <a:t>Click icon to add picture</a:t>
            </a:r>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p:nvCxnSpPr>
        <p:spPr>
          <a:xfrm flipV="1">
            <a:off x="7818767"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a:extLst>
              <a:ext uri="{FF2B5EF4-FFF2-40B4-BE49-F238E27FC236}">
                <a16:creationId xmlns:a16="http://schemas.microsoft.com/office/drawing/2014/main" id="{958FBB8C-B02D-674A-813A-BC5727CC4B71}"/>
              </a:ext>
              <a:ext uri="{C183D7F6-B498-43B3-948B-1728B52AA6E4}">
                <adec:decorative xmlns:adec="http://schemas.microsoft.com/office/drawing/2017/decorative" val="1"/>
              </a:ext>
            </a:extLst>
          </p:cNvPr>
          <p:cNvCxnSpPr>
            <a:cxnSpLocks/>
          </p:cNvCxnSpPr>
          <p:nvPr/>
        </p:nvCxnSpPr>
        <p:spPr>
          <a:xfrm>
            <a:off x="82676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148772"/>
      </p:ext>
    </p:extLst>
  </p:cSld>
  <p:clrMapOvr>
    <a:masterClrMapping/>
  </p:clrMapOvr>
  <p:extLst>
    <p:ext uri="{DCECCB84-F9BA-43D5-87BE-67443E8EF086}">
      <p15:sldGuideLst xmlns:p15="http://schemas.microsoft.com/office/powerpoint/2012/main">
        <p15:guide id="2" pos="5208">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rge Picture with Content -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723898" y="723900"/>
            <a:ext cx="3200401"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723900" y="2137720"/>
            <a:ext cx="3200399"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
            <a:extLst>
              <a:ext uri="{FF2B5EF4-FFF2-40B4-BE49-F238E27FC236}">
                <a16:creationId xmlns:a16="http://schemas.microsoft.com/office/drawing/2014/main" id="{D28201E0-ECE5-5740-8BD7-587F8CE06D76}"/>
              </a:ext>
            </a:extLst>
          </p:cNvPr>
          <p:cNvSpPr>
            <a:spLocks noGrp="1"/>
          </p:cNvSpPr>
          <p:nvPr>
            <p:ph type="pic" sz="quarter" idx="13"/>
          </p:nvPr>
        </p:nvSpPr>
        <p:spPr>
          <a:xfrm>
            <a:off x="4533901" y="723900"/>
            <a:ext cx="6934200" cy="5410200"/>
          </a:xfrm>
          <a:solidFill>
            <a:schemeClr val="bg1">
              <a:lumMod val="95000"/>
            </a:schemeClr>
          </a:solidFill>
          <a:ln>
            <a:noFill/>
          </a:ln>
        </p:spPr>
        <p:txBody>
          <a:bodyPr/>
          <a:lstStyle/>
          <a:p>
            <a:r>
              <a:rPr lang="en-US"/>
              <a:t>Click icon to add picture</a:t>
            </a:r>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p:nvCxnSpPr>
        <p:spPr>
          <a:xfrm flipV="1">
            <a:off x="4370173"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a:extLst>
              <a:ext uri="{FF2B5EF4-FFF2-40B4-BE49-F238E27FC236}">
                <a16:creationId xmlns:a16="http://schemas.microsoft.com/office/drawing/2014/main" id="{66498543-14AB-5B4E-B4F0-0D74B7E8BBCA}"/>
              </a:ext>
              <a:ext uri="{C183D7F6-B498-43B3-948B-1728B52AA6E4}">
                <adec:decorative xmlns:adec="http://schemas.microsoft.com/office/drawing/2017/decorative" val="1"/>
              </a:ext>
            </a:extLst>
          </p:cNvPr>
          <p:cNvCxnSpPr>
            <a:cxnSpLocks/>
          </p:cNvCxnSpPr>
          <p:nvPr/>
        </p:nvCxnSpPr>
        <p:spPr>
          <a:xfrm>
            <a:off x="7238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51846"/>
      </p:ext>
    </p:extLst>
  </p:cSld>
  <p:clrMapOvr>
    <a:masterClrMapping/>
  </p:clrMapOvr>
  <p:extLst>
    <p:ext uri="{DCECCB84-F9BA-43D5-87BE-67443E8EF086}">
      <p15:sldGuideLst xmlns:p15="http://schemas.microsoft.com/office/powerpoint/2012/main">
        <p15:guide id="2" pos="2472">
          <p15:clr>
            <a:srgbClr val="9FCC3B"/>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rge Picture with Content - Right - Yellow">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p:nvSpPr>
        <p:spPr>
          <a:xfrm>
            <a:off x="723900" y="723900"/>
            <a:ext cx="34671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1" y="1104900"/>
            <a:ext cx="2743200"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1" y="2590199"/>
            <a:ext cx="2743200"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4533901" y="723900"/>
            <a:ext cx="6934200" cy="5410200"/>
          </a:xfrm>
          <a:solidFill>
            <a:schemeClr val="bg1">
              <a:lumMod val="95000"/>
            </a:schemeClr>
          </a:solidFill>
          <a:ln>
            <a:noFill/>
          </a:ln>
        </p:spPr>
        <p:txBody>
          <a:bodyPr/>
          <a:lstStyle/>
          <a:p>
            <a:r>
              <a:rPr lang="en-US"/>
              <a:t>Click icon to add picture</a:t>
            </a:r>
          </a:p>
        </p:txBody>
      </p:sp>
      <p:cxnSp>
        <p:nvCxnSpPr>
          <p:cNvPr id="8" name="Straight Connector">
            <a:extLst>
              <a:ext uri="{FF2B5EF4-FFF2-40B4-BE49-F238E27FC236}">
                <a16:creationId xmlns:a16="http://schemas.microsoft.com/office/drawing/2014/main" id="{6ABAB2C3-2569-F549-9361-676C32CBE7E9}"/>
              </a:ext>
              <a:ext uri="{C183D7F6-B498-43B3-948B-1728B52AA6E4}">
                <adec:decorative xmlns:adec="http://schemas.microsoft.com/office/drawing/2017/decorative" val="1"/>
              </a:ext>
            </a:extLst>
          </p:cNvPr>
          <p:cNvCxnSpPr>
            <a:cxnSpLocks/>
          </p:cNvCxnSpPr>
          <p:nvPr/>
        </p:nvCxnSpPr>
        <p:spPr>
          <a:xfrm>
            <a:off x="11049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239928"/>
      </p:ext>
    </p:extLst>
  </p:cSld>
  <p:clrMapOvr>
    <a:masterClrMapping/>
  </p:clrMapOvr>
  <p:extLst>
    <p:ext uri="{DCECCB84-F9BA-43D5-87BE-67443E8EF086}">
      <p15:sldGuideLst xmlns:p15="http://schemas.microsoft.com/office/powerpoint/2012/main">
        <p15:guide id="1" pos="2424" userDrawn="1">
          <p15:clr>
            <a:srgbClr val="9FCC3B"/>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rge Picture with Content - Right - Black">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p:nvSpPr>
        <p:spPr>
          <a:xfrm>
            <a:off x="723900" y="723900"/>
            <a:ext cx="34671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1" y="1104900"/>
            <a:ext cx="2743200"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1" y="2590199"/>
            <a:ext cx="2743200"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4533901" y="723900"/>
            <a:ext cx="6934200" cy="5410200"/>
          </a:xfrm>
          <a:solidFill>
            <a:schemeClr val="bg1">
              <a:lumMod val="95000"/>
            </a:schemeClr>
          </a:solidFill>
          <a:ln>
            <a:noFill/>
          </a:ln>
        </p:spPr>
        <p:txBody>
          <a:bodyPr/>
          <a:lstStyle/>
          <a:p>
            <a:r>
              <a:rPr lang="en-US"/>
              <a:t>Click icon to add picture</a:t>
            </a:r>
          </a:p>
        </p:txBody>
      </p:sp>
      <p:cxnSp>
        <p:nvCxnSpPr>
          <p:cNvPr id="8" name="Straight Connector">
            <a:extLst>
              <a:ext uri="{FF2B5EF4-FFF2-40B4-BE49-F238E27FC236}">
                <a16:creationId xmlns:a16="http://schemas.microsoft.com/office/drawing/2014/main" id="{6ABAB2C3-2569-F549-9361-676C32CBE7E9}"/>
              </a:ext>
              <a:ext uri="{C183D7F6-B498-43B3-948B-1728B52AA6E4}">
                <adec:decorative xmlns:adec="http://schemas.microsoft.com/office/drawing/2017/decorative" val="1"/>
              </a:ext>
            </a:extLst>
          </p:cNvPr>
          <p:cNvCxnSpPr>
            <a:cxnSpLocks/>
          </p:cNvCxnSpPr>
          <p:nvPr/>
        </p:nvCxnSpPr>
        <p:spPr>
          <a:xfrm>
            <a:off x="11049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91528"/>
      </p:ext>
    </p:extLst>
  </p:cSld>
  <p:clrMapOvr>
    <a:masterClrMapping/>
  </p:clrMapOvr>
  <p:extLst>
    <p:ext uri="{DCECCB84-F9BA-43D5-87BE-67443E8EF086}">
      <p15:sldGuideLst xmlns:p15="http://schemas.microsoft.com/office/powerpoint/2012/main">
        <p15:guide id="1" pos="2424" userDrawn="1">
          <p15:clr>
            <a:srgbClr val="9FCC3B"/>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rge Picture with Content - Right - Border">
    <p:spTree>
      <p:nvGrpSpPr>
        <p:cNvPr id="1" name=""/>
        <p:cNvGrpSpPr/>
        <p:nvPr/>
      </p:nvGrpSpPr>
      <p:grpSpPr>
        <a:xfrm>
          <a:off x="0" y="0"/>
          <a:ext cx="0" cy="0"/>
          <a:chOff x="0" y="0"/>
          <a:chExt cx="0" cy="0"/>
        </a:xfrm>
      </p:grpSpPr>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p:nvSpPr>
        <p:spPr>
          <a:xfrm>
            <a:off x="723900" y="723900"/>
            <a:ext cx="3467100" cy="54102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1" y="1104900"/>
            <a:ext cx="2743200"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1104901" y="2590199"/>
            <a:ext cx="2743200"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4533901" y="723900"/>
            <a:ext cx="6934200" cy="5410200"/>
          </a:xfrm>
          <a:solidFill>
            <a:schemeClr val="bg1">
              <a:lumMod val="95000"/>
            </a:schemeClr>
          </a:solidFill>
          <a:ln>
            <a:noFill/>
          </a:ln>
        </p:spPr>
        <p:txBody>
          <a:bodyPr/>
          <a:lstStyle/>
          <a:p>
            <a:r>
              <a:rPr lang="en-US"/>
              <a:t>Click icon to add picture</a:t>
            </a:r>
          </a:p>
        </p:txBody>
      </p:sp>
      <p:cxnSp>
        <p:nvCxnSpPr>
          <p:cNvPr id="9" name="Straight Connector">
            <a:extLst>
              <a:ext uri="{FF2B5EF4-FFF2-40B4-BE49-F238E27FC236}">
                <a16:creationId xmlns:a16="http://schemas.microsoft.com/office/drawing/2014/main" id="{C183764D-2048-4745-B01F-7840C34F6FF8}"/>
              </a:ext>
              <a:ext uri="{C183D7F6-B498-43B3-948B-1728B52AA6E4}">
                <adec:decorative xmlns:adec="http://schemas.microsoft.com/office/drawing/2017/decorative" val="1"/>
              </a:ext>
            </a:extLst>
          </p:cNvPr>
          <p:cNvCxnSpPr>
            <a:cxnSpLocks/>
          </p:cNvCxnSpPr>
          <p:nvPr/>
        </p:nvCxnSpPr>
        <p:spPr>
          <a:xfrm>
            <a:off x="11049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44878"/>
      </p:ext>
    </p:extLst>
  </p:cSld>
  <p:clrMapOvr>
    <a:masterClrMapping/>
  </p:clrMapOvr>
  <p:extLst>
    <p:ext uri="{DCECCB84-F9BA-43D5-87BE-67443E8EF086}">
      <p15:sldGuideLst xmlns:p15="http://schemas.microsoft.com/office/powerpoint/2012/main">
        <p15:guide id="1" pos="2424" userDrawn="1">
          <p15:clr>
            <a:srgbClr val="9FCC3B"/>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rge Picture with Content - Left - Yellow">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p:nvSpPr>
        <p:spPr>
          <a:xfrm>
            <a:off x="8001001" y="723900"/>
            <a:ext cx="34671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8382002" y="1104900"/>
            <a:ext cx="2743200"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8382002" y="2590199"/>
            <a:ext cx="2743200"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723902" y="723900"/>
            <a:ext cx="6934200" cy="5410200"/>
          </a:xfrm>
          <a:solidFill>
            <a:schemeClr val="bg1">
              <a:lumMod val="95000"/>
            </a:schemeClr>
          </a:solidFill>
          <a:ln>
            <a:noFill/>
          </a:ln>
        </p:spPr>
        <p:txBody>
          <a:bodyPr/>
          <a:lstStyle/>
          <a:p>
            <a:r>
              <a:rPr lang="en-US"/>
              <a:t>Click icon to add picture</a:t>
            </a:r>
          </a:p>
        </p:txBody>
      </p:sp>
      <p:cxnSp>
        <p:nvCxnSpPr>
          <p:cNvPr id="8" name="Straight Connector">
            <a:extLst>
              <a:ext uri="{FF2B5EF4-FFF2-40B4-BE49-F238E27FC236}">
                <a16:creationId xmlns:a16="http://schemas.microsoft.com/office/drawing/2014/main" id="{6ABAB2C3-2569-F549-9361-676C32CBE7E9}"/>
              </a:ext>
              <a:ext uri="{C183D7F6-B498-43B3-948B-1728B52AA6E4}">
                <adec:decorative xmlns:adec="http://schemas.microsoft.com/office/drawing/2017/decorative" val="1"/>
              </a:ext>
            </a:extLst>
          </p:cNvPr>
          <p:cNvCxnSpPr>
            <a:cxnSpLocks/>
          </p:cNvCxnSpPr>
          <p:nvPr/>
        </p:nvCxnSpPr>
        <p:spPr>
          <a:xfrm>
            <a:off x="8382001"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896859"/>
      </p:ext>
    </p:extLst>
  </p:cSld>
  <p:clrMapOvr>
    <a:masterClrMapping/>
  </p:clrMapOvr>
  <p:extLst>
    <p:ext uri="{DCECCB84-F9BA-43D5-87BE-67443E8EF086}">
      <p15:sldGuideLst xmlns:p15="http://schemas.microsoft.com/office/powerpoint/2012/main">
        <p15:guide id="1" pos="2424" userDrawn="1">
          <p15:clr>
            <a:srgbClr val="9FCC3B"/>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rge Picture with Content - Left - Black">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AEC1E79C-6409-0149-A31E-D69491BBDE6A}"/>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p:nvSpPr>
        <p:spPr>
          <a:xfrm>
            <a:off x="8001001" y="723900"/>
            <a:ext cx="34671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8382002" y="1104900"/>
            <a:ext cx="2743200"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8382002" y="2590199"/>
            <a:ext cx="2743200"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723902" y="723900"/>
            <a:ext cx="6934200" cy="5410200"/>
          </a:xfrm>
          <a:solidFill>
            <a:schemeClr val="bg1">
              <a:lumMod val="95000"/>
            </a:schemeClr>
          </a:solidFill>
          <a:ln>
            <a:noFill/>
          </a:ln>
        </p:spPr>
        <p:txBody>
          <a:bodyPr/>
          <a:lstStyle/>
          <a:p>
            <a:r>
              <a:rPr lang="en-US"/>
              <a:t>Click icon to add picture</a:t>
            </a:r>
          </a:p>
        </p:txBody>
      </p:sp>
      <p:cxnSp>
        <p:nvCxnSpPr>
          <p:cNvPr id="8" name="Straight Connector">
            <a:extLst>
              <a:ext uri="{FF2B5EF4-FFF2-40B4-BE49-F238E27FC236}">
                <a16:creationId xmlns:a16="http://schemas.microsoft.com/office/drawing/2014/main" id="{6ABAB2C3-2569-F549-9361-676C32CBE7E9}"/>
              </a:ext>
              <a:ext uri="{C183D7F6-B498-43B3-948B-1728B52AA6E4}">
                <adec:decorative xmlns:adec="http://schemas.microsoft.com/office/drawing/2017/decorative" val="1"/>
              </a:ext>
            </a:extLst>
          </p:cNvPr>
          <p:cNvCxnSpPr>
            <a:cxnSpLocks/>
          </p:cNvCxnSpPr>
          <p:nvPr/>
        </p:nvCxnSpPr>
        <p:spPr>
          <a:xfrm>
            <a:off x="8382001"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366026"/>
      </p:ext>
    </p:extLst>
  </p:cSld>
  <p:clrMapOvr>
    <a:masterClrMapping/>
  </p:clrMapOvr>
  <p:extLst>
    <p:ext uri="{DCECCB84-F9BA-43D5-87BE-67443E8EF086}">
      <p15:sldGuideLst xmlns:p15="http://schemas.microsoft.com/office/powerpoint/2012/main">
        <p15:guide id="1" pos="2424" userDrawn="1">
          <p15:clr>
            <a:srgbClr val="9FCC3B"/>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Picture with Content - Left - Border">
    <p:spTree>
      <p:nvGrpSpPr>
        <p:cNvPr id="1" name=""/>
        <p:cNvGrpSpPr/>
        <p:nvPr/>
      </p:nvGrpSpPr>
      <p:grpSpPr>
        <a:xfrm>
          <a:off x="0" y="0"/>
          <a:ext cx="0" cy="0"/>
          <a:chOff x="0" y="0"/>
          <a:chExt cx="0" cy="0"/>
        </a:xfrm>
      </p:grpSpPr>
      <p:sp>
        <p:nvSpPr>
          <p:cNvPr id="4" name="Text Background">
            <a:extLst>
              <a:ext uri="{FF2B5EF4-FFF2-40B4-BE49-F238E27FC236}">
                <a16:creationId xmlns:a16="http://schemas.microsoft.com/office/drawing/2014/main" id="{8F3B77AA-1642-7049-8529-6A39AD20BE19}"/>
              </a:ext>
              <a:ext uri="{C183D7F6-B498-43B3-948B-1728B52AA6E4}">
                <adec:decorative xmlns:adec="http://schemas.microsoft.com/office/drawing/2017/decorative" val="1"/>
              </a:ext>
            </a:extLst>
          </p:cNvPr>
          <p:cNvSpPr/>
          <p:nvPr/>
        </p:nvSpPr>
        <p:spPr>
          <a:xfrm>
            <a:off x="8001000" y="723900"/>
            <a:ext cx="3467100" cy="54102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8382001" y="1104900"/>
            <a:ext cx="2743200"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8382001" y="2590199"/>
            <a:ext cx="2743200" cy="31629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
            <a:extLst>
              <a:ext uri="{FF2B5EF4-FFF2-40B4-BE49-F238E27FC236}">
                <a16:creationId xmlns:a16="http://schemas.microsoft.com/office/drawing/2014/main" id="{B38966C1-FE21-8140-9FA5-5C3399E677A9}"/>
              </a:ext>
            </a:extLst>
          </p:cNvPr>
          <p:cNvSpPr>
            <a:spLocks noGrp="1"/>
          </p:cNvSpPr>
          <p:nvPr>
            <p:ph type="pic" sz="quarter" idx="13"/>
          </p:nvPr>
        </p:nvSpPr>
        <p:spPr>
          <a:xfrm>
            <a:off x="739943" y="723900"/>
            <a:ext cx="6934200" cy="5410200"/>
          </a:xfrm>
          <a:solidFill>
            <a:schemeClr val="bg1">
              <a:lumMod val="95000"/>
            </a:schemeClr>
          </a:solidFill>
          <a:ln>
            <a:noFill/>
          </a:ln>
        </p:spPr>
        <p:txBody>
          <a:bodyPr/>
          <a:lstStyle/>
          <a:p>
            <a:r>
              <a:rPr lang="en-US"/>
              <a:t>Click icon to add picture</a:t>
            </a:r>
          </a:p>
        </p:txBody>
      </p:sp>
      <p:cxnSp>
        <p:nvCxnSpPr>
          <p:cNvPr id="9" name="Straight Connector">
            <a:extLst>
              <a:ext uri="{FF2B5EF4-FFF2-40B4-BE49-F238E27FC236}">
                <a16:creationId xmlns:a16="http://schemas.microsoft.com/office/drawing/2014/main" id="{C183764D-2048-4745-B01F-7840C34F6FF8}"/>
              </a:ext>
              <a:ext uri="{C183D7F6-B498-43B3-948B-1728B52AA6E4}">
                <adec:decorative xmlns:adec="http://schemas.microsoft.com/office/drawing/2017/decorative" val="1"/>
              </a:ext>
            </a:extLst>
          </p:cNvPr>
          <p:cNvCxnSpPr>
            <a:cxnSpLocks/>
          </p:cNvCxnSpPr>
          <p:nvPr/>
        </p:nvCxnSpPr>
        <p:spPr>
          <a:xfrm>
            <a:off x="8382000" y="2374756"/>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788436"/>
      </p:ext>
    </p:extLst>
  </p:cSld>
  <p:clrMapOvr>
    <a:masterClrMapping/>
  </p:clrMapOvr>
  <p:extLst>
    <p:ext uri="{DCECCB84-F9BA-43D5-87BE-67443E8EF086}">
      <p15:sldGuideLst xmlns:p15="http://schemas.microsoft.com/office/powerpoint/2012/main">
        <p15:guide id="1" pos="2424" userDrawn="1">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ission Statement 2022 - Yellow">
    <p:spTree>
      <p:nvGrpSpPr>
        <p:cNvPr id="1" name=""/>
        <p:cNvGrpSpPr/>
        <p:nvPr/>
      </p:nvGrpSpPr>
      <p:grpSpPr>
        <a:xfrm>
          <a:off x="0" y="0"/>
          <a:ext cx="0" cy="0"/>
          <a:chOff x="0" y="0"/>
          <a:chExt cx="0" cy="0"/>
        </a:xfrm>
      </p:grpSpPr>
      <p:pic>
        <p:nvPicPr>
          <p:cNvPr id="7" name="Picture 6" descr="Our Mission:&#10;UCF is a public research university invested in unleashing the potential within every individual, enriching the human experience through inclusion, discovery and innovation, and propelling broad-based prosperity for the many communities we serve.">
            <a:extLst>
              <a:ext uri="{FF2B5EF4-FFF2-40B4-BE49-F238E27FC236}">
                <a16:creationId xmlns:a16="http://schemas.microsoft.com/office/drawing/2014/main" id="{8A955FA0-EC9C-AC47-99DA-636725DF4C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645807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One Intro Column with Two Extra Colunn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723898" y="723900"/>
            <a:ext cx="3200401" cy="1104300"/>
          </a:xfrm>
        </p:spPr>
        <p:txBody>
          <a:bodyPr/>
          <a:lstStyle/>
          <a:p>
            <a:r>
              <a:rPr lang="en-US"/>
              <a:t>CLICK TO EDIT SLIDE TITLE</a:t>
            </a:r>
          </a:p>
        </p:txBody>
      </p:sp>
      <p:sp>
        <p:nvSpPr>
          <p:cNvPr id="3" name="Content Placeholder">
            <a:extLst>
              <a:ext uri="{FF2B5EF4-FFF2-40B4-BE49-F238E27FC236}">
                <a16:creationId xmlns:a16="http://schemas.microsoft.com/office/drawing/2014/main" id="{717A49EC-C902-CD49-B9A9-CD37F9561D2F}"/>
              </a:ext>
            </a:extLst>
          </p:cNvPr>
          <p:cNvSpPr>
            <a:spLocks noGrp="1"/>
          </p:cNvSpPr>
          <p:nvPr>
            <p:ph idx="1"/>
          </p:nvPr>
        </p:nvSpPr>
        <p:spPr>
          <a:xfrm>
            <a:off x="723900" y="2137720"/>
            <a:ext cx="3200399"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
            <a:extLst>
              <a:ext uri="{FF2B5EF4-FFF2-40B4-BE49-F238E27FC236}">
                <a16:creationId xmlns:a16="http://schemas.microsoft.com/office/drawing/2014/main" id="{6CAC3902-A1EC-5A47-A117-E838D9D75684}"/>
              </a:ext>
            </a:extLst>
          </p:cNvPr>
          <p:cNvSpPr>
            <a:spLocks noGrp="1"/>
          </p:cNvSpPr>
          <p:nvPr>
            <p:ph type="body" sz="quarter" idx="10"/>
          </p:nvPr>
        </p:nvSpPr>
        <p:spPr>
          <a:xfrm>
            <a:off x="4533901" y="723900"/>
            <a:ext cx="3086098" cy="54102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BD814E9-6075-6342-A702-630F4AFB1227}"/>
              </a:ext>
            </a:extLst>
          </p:cNvPr>
          <p:cNvSpPr>
            <a:spLocks noGrp="1"/>
          </p:cNvSpPr>
          <p:nvPr>
            <p:ph type="body" sz="quarter" idx="11"/>
          </p:nvPr>
        </p:nvSpPr>
        <p:spPr>
          <a:xfrm>
            <a:off x="8001003" y="723900"/>
            <a:ext cx="3086097" cy="54102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p:nvCxnSpPr>
        <p:spPr>
          <a:xfrm flipV="1">
            <a:off x="4370173"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a:extLst>
              <a:ext uri="{FF2B5EF4-FFF2-40B4-BE49-F238E27FC236}">
                <a16:creationId xmlns:a16="http://schemas.microsoft.com/office/drawing/2014/main" id="{A886EC9D-33C7-AB42-B1AB-F9E7FDBB88E5}"/>
              </a:ext>
              <a:ext uri="{C183D7F6-B498-43B3-948B-1728B52AA6E4}">
                <adec:decorative xmlns:adec="http://schemas.microsoft.com/office/drawing/2017/decorative" val="1"/>
              </a:ext>
            </a:extLst>
          </p:cNvPr>
          <p:cNvCxnSpPr>
            <a:cxnSpLocks/>
          </p:cNvCxnSpPr>
          <p:nvPr/>
        </p:nvCxnSpPr>
        <p:spPr>
          <a:xfrm>
            <a:off x="7238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BE3812D7-E1FF-1A40-9924-440C5DCC61C5}"/>
              </a:ext>
              <a:ext uri="{C183D7F6-B498-43B3-948B-1728B52AA6E4}">
                <adec:decorative xmlns:adec="http://schemas.microsoft.com/office/drawing/2017/decorative" val="1"/>
              </a:ext>
            </a:extLst>
          </p:cNvPr>
          <p:cNvCxnSpPr>
            <a:cxnSpLocks/>
          </p:cNvCxnSpPr>
          <p:nvPr userDrawn="1"/>
        </p:nvCxnSpPr>
        <p:spPr>
          <a:xfrm flipV="1">
            <a:off x="4370173"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a:extLst>
              <a:ext uri="{FF2B5EF4-FFF2-40B4-BE49-F238E27FC236}">
                <a16:creationId xmlns:a16="http://schemas.microsoft.com/office/drawing/2014/main" id="{4B49E120-B4CC-104D-8C56-85DFA5017409}"/>
              </a:ext>
              <a:ext uri="{C183D7F6-B498-43B3-948B-1728B52AA6E4}">
                <adec:decorative xmlns:adec="http://schemas.microsoft.com/office/drawing/2017/decorative" val="1"/>
              </a:ext>
            </a:extLst>
          </p:cNvPr>
          <p:cNvCxnSpPr>
            <a:cxnSpLocks/>
          </p:cNvCxnSpPr>
          <p:nvPr userDrawn="1"/>
        </p:nvCxnSpPr>
        <p:spPr>
          <a:xfrm>
            <a:off x="723897"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083180"/>
      </p:ext>
    </p:extLst>
  </p:cSld>
  <p:clrMapOvr>
    <a:masterClrMapping/>
  </p:clrMapOvr>
  <p:extLst>
    <p:ext uri="{DCECCB84-F9BA-43D5-87BE-67443E8EF086}">
      <p15:sldGuideLst xmlns:p15="http://schemas.microsoft.com/office/powerpoint/2012/main">
        <p15:guide id="2" pos="2472">
          <p15:clr>
            <a:srgbClr val="9FCC3B"/>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with Three Titles">
    <p:spTree>
      <p:nvGrpSpPr>
        <p:cNvPr id="1" name=""/>
        <p:cNvGrpSpPr/>
        <p:nvPr/>
      </p:nvGrpSpPr>
      <p:grpSpPr>
        <a:xfrm>
          <a:off x="0" y="0"/>
          <a:ext cx="0" cy="0"/>
          <a:chOff x="0" y="0"/>
          <a:chExt cx="0" cy="0"/>
        </a:xfrm>
      </p:grpSpPr>
      <p:sp>
        <p:nvSpPr>
          <p:cNvPr id="2" name="Column Title 1">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4" y="723900"/>
            <a:ext cx="3086096" cy="1104300"/>
          </a:xfrm>
        </p:spPr>
        <p:txBody>
          <a:bodyPr/>
          <a:lstStyle/>
          <a:p>
            <a:r>
              <a:rPr lang="en-US"/>
              <a:t>CLICK TO EDIT COLUMN TITLE</a:t>
            </a:r>
          </a:p>
        </p:txBody>
      </p:sp>
      <p:sp>
        <p:nvSpPr>
          <p:cNvPr id="3" name="Content Placeholder 1">
            <a:extLst>
              <a:ext uri="{FF2B5EF4-FFF2-40B4-BE49-F238E27FC236}">
                <a16:creationId xmlns:a16="http://schemas.microsoft.com/office/drawing/2014/main" id="{717A49EC-C902-CD49-B9A9-CD37F9561D2F}"/>
              </a:ext>
            </a:extLst>
          </p:cNvPr>
          <p:cNvSpPr>
            <a:spLocks noGrp="1"/>
          </p:cNvSpPr>
          <p:nvPr>
            <p:ph idx="1"/>
          </p:nvPr>
        </p:nvSpPr>
        <p:spPr>
          <a:xfrm>
            <a:off x="1104906" y="2137720"/>
            <a:ext cx="3086094"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8A7D9C01-6C1F-554B-A859-0B39A807528B}"/>
              </a:ext>
            </a:extLst>
          </p:cNvPr>
          <p:cNvSpPr>
            <a:spLocks noGrp="1"/>
          </p:cNvSpPr>
          <p:nvPr>
            <p:ph type="body" sz="quarter" idx="12" hasCustomPrompt="1"/>
          </p:nvPr>
        </p:nvSpPr>
        <p:spPr>
          <a:xfrm>
            <a:off x="4533900" y="723900"/>
            <a:ext cx="3086100" cy="1104900"/>
          </a:xfrm>
        </p:spPr>
        <p:txBody>
          <a:bodyPr anchor="b" anchorCtr="0"/>
          <a:lstStyle>
            <a:lvl1pPr marL="0" indent="0">
              <a:lnSpc>
                <a:spcPct val="100000"/>
              </a:lnSpc>
              <a:spcAft>
                <a:spcPts val="0"/>
              </a:spcAft>
              <a:buNone/>
              <a:defRPr sz="2400" b="1" i="0">
                <a:latin typeface="Arial Black" panose="020B0604020202020204" pitchFamily="34" charset="0"/>
                <a:cs typeface="Arial Black" panose="020B0604020202020204" pitchFamily="34" charset="0"/>
              </a:defRPr>
            </a:lvl1pPr>
          </a:lstStyle>
          <a:p>
            <a:pPr lvl="0"/>
            <a:r>
              <a:rPr lang="en-US"/>
              <a:t>CLICK TO EDIT COLUMN TITLE</a:t>
            </a:r>
          </a:p>
        </p:txBody>
      </p:sp>
      <p:sp>
        <p:nvSpPr>
          <p:cNvPr id="11" name="Content Placeholder 2">
            <a:extLst>
              <a:ext uri="{FF2B5EF4-FFF2-40B4-BE49-F238E27FC236}">
                <a16:creationId xmlns:a16="http://schemas.microsoft.com/office/drawing/2014/main" id="{EDD96DE5-7920-CA47-B1EE-0A1686407B9C}"/>
              </a:ext>
            </a:extLst>
          </p:cNvPr>
          <p:cNvSpPr>
            <a:spLocks noGrp="1"/>
          </p:cNvSpPr>
          <p:nvPr>
            <p:ph idx="10"/>
          </p:nvPr>
        </p:nvSpPr>
        <p:spPr>
          <a:xfrm>
            <a:off x="4533903" y="2137720"/>
            <a:ext cx="3086090"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F73F2A54-6E77-B642-BA0A-71E69F0584BA}"/>
              </a:ext>
            </a:extLst>
          </p:cNvPr>
          <p:cNvSpPr>
            <a:spLocks noGrp="1"/>
          </p:cNvSpPr>
          <p:nvPr>
            <p:ph type="body" sz="quarter" idx="13" hasCustomPrompt="1"/>
          </p:nvPr>
        </p:nvSpPr>
        <p:spPr>
          <a:xfrm>
            <a:off x="8034953" y="723899"/>
            <a:ext cx="3086100" cy="1104900"/>
          </a:xfrm>
        </p:spPr>
        <p:txBody>
          <a:bodyPr anchor="b" anchorCtr="0"/>
          <a:lstStyle>
            <a:lvl1pPr marL="0" indent="0">
              <a:lnSpc>
                <a:spcPct val="100000"/>
              </a:lnSpc>
              <a:spcAft>
                <a:spcPts val="0"/>
              </a:spcAft>
              <a:buNone/>
              <a:defRPr sz="2400" b="1" i="0">
                <a:latin typeface="Arial Black" panose="020B0604020202020204" pitchFamily="34" charset="0"/>
                <a:cs typeface="Arial Black" panose="020B0604020202020204" pitchFamily="34" charset="0"/>
              </a:defRPr>
            </a:lvl1pPr>
          </a:lstStyle>
          <a:p>
            <a:pPr lvl="0"/>
            <a:r>
              <a:rPr lang="en-US"/>
              <a:t>CLICK TO EDIT COLUMN TITLE</a:t>
            </a:r>
          </a:p>
        </p:txBody>
      </p:sp>
      <p:sp>
        <p:nvSpPr>
          <p:cNvPr id="17" name="Content Placeholder 3">
            <a:extLst>
              <a:ext uri="{FF2B5EF4-FFF2-40B4-BE49-F238E27FC236}">
                <a16:creationId xmlns:a16="http://schemas.microsoft.com/office/drawing/2014/main" id="{245F6820-D33E-B04C-9AC2-E9642117FE3B}"/>
              </a:ext>
            </a:extLst>
          </p:cNvPr>
          <p:cNvSpPr>
            <a:spLocks noGrp="1"/>
          </p:cNvSpPr>
          <p:nvPr>
            <p:ph idx="11"/>
          </p:nvPr>
        </p:nvSpPr>
        <p:spPr>
          <a:xfrm>
            <a:off x="8001006" y="2151872"/>
            <a:ext cx="3086094" cy="3996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p:nvCxnSpPr>
        <p:spPr>
          <a:xfrm flipV="1">
            <a:off x="4370173"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a:extLst>
              <a:ext uri="{FF2B5EF4-FFF2-40B4-BE49-F238E27FC236}">
                <a16:creationId xmlns:a16="http://schemas.microsoft.com/office/drawing/2014/main" id="{A5B4DD09-CD25-9E4D-8308-BAF8301028A1}"/>
              </a:ext>
              <a:ext uri="{C183D7F6-B498-43B3-948B-1728B52AA6E4}">
                <adec:decorative xmlns:adec="http://schemas.microsoft.com/office/drawing/2017/decorative" val="1"/>
              </a:ext>
            </a:extLst>
          </p:cNvPr>
          <p:cNvCxnSpPr>
            <a:cxnSpLocks/>
          </p:cNvCxnSpPr>
          <p:nvPr/>
        </p:nvCxnSpPr>
        <p:spPr>
          <a:xfrm flipV="1">
            <a:off x="7827476" y="723899"/>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a:extLst>
              <a:ext uri="{FF2B5EF4-FFF2-40B4-BE49-F238E27FC236}">
                <a16:creationId xmlns:a16="http://schemas.microsoft.com/office/drawing/2014/main" id="{FC89CBA5-8120-7E4C-A5C0-39625A66E385}"/>
              </a:ext>
              <a:ext uri="{C183D7F6-B498-43B3-948B-1728B52AA6E4}">
                <adec:decorative xmlns:adec="http://schemas.microsoft.com/office/drawing/2017/decorative" val="1"/>
              </a:ext>
            </a:extLst>
          </p:cNvPr>
          <p:cNvCxnSpPr>
            <a:cxnSpLocks/>
          </p:cNvCxnSpPr>
          <p:nvPr/>
        </p:nvCxnSpPr>
        <p:spPr>
          <a:xfrm>
            <a:off x="1104904"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5A137CBE-32C5-B54A-833C-C613C6B212A1}"/>
              </a:ext>
              <a:ext uri="{C183D7F6-B498-43B3-948B-1728B52AA6E4}">
                <adec:decorative xmlns:adec="http://schemas.microsoft.com/office/drawing/2017/decorative" val="1"/>
              </a:ext>
            </a:extLst>
          </p:cNvPr>
          <p:cNvCxnSpPr>
            <a:cxnSpLocks/>
          </p:cNvCxnSpPr>
          <p:nvPr/>
        </p:nvCxnSpPr>
        <p:spPr>
          <a:xfrm>
            <a:off x="4533900"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16" name="Straight Connector">
            <a:extLst>
              <a:ext uri="{FF2B5EF4-FFF2-40B4-BE49-F238E27FC236}">
                <a16:creationId xmlns:a16="http://schemas.microsoft.com/office/drawing/2014/main" id="{42DF846B-5F1E-6C4D-8FCB-9E58A65AD86F}"/>
              </a:ext>
              <a:ext uri="{C183D7F6-B498-43B3-948B-1728B52AA6E4}">
                <adec:decorative xmlns:adec="http://schemas.microsoft.com/office/drawing/2017/decorative" val="1"/>
              </a:ext>
            </a:extLst>
          </p:cNvPr>
          <p:cNvCxnSpPr>
            <a:cxnSpLocks/>
          </p:cNvCxnSpPr>
          <p:nvPr/>
        </p:nvCxnSpPr>
        <p:spPr>
          <a:xfrm>
            <a:off x="8034953"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23" name="Straight Connector">
            <a:extLst>
              <a:ext uri="{FF2B5EF4-FFF2-40B4-BE49-F238E27FC236}">
                <a16:creationId xmlns:a16="http://schemas.microsoft.com/office/drawing/2014/main" id="{31074899-8420-964C-A343-9DC07026FEFB}"/>
              </a:ext>
              <a:ext uri="{C183D7F6-B498-43B3-948B-1728B52AA6E4}">
                <adec:decorative xmlns:adec="http://schemas.microsoft.com/office/drawing/2017/decorative" val="1"/>
              </a:ext>
            </a:extLst>
          </p:cNvPr>
          <p:cNvCxnSpPr>
            <a:cxnSpLocks/>
          </p:cNvCxnSpPr>
          <p:nvPr userDrawn="1"/>
        </p:nvCxnSpPr>
        <p:spPr>
          <a:xfrm flipV="1">
            <a:off x="4370173" y="723900"/>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a:extLst>
              <a:ext uri="{FF2B5EF4-FFF2-40B4-BE49-F238E27FC236}">
                <a16:creationId xmlns:a16="http://schemas.microsoft.com/office/drawing/2014/main" id="{1BFB0340-C8E0-BC43-BAB4-22015D75EB24}"/>
              </a:ext>
              <a:ext uri="{C183D7F6-B498-43B3-948B-1728B52AA6E4}">
                <adec:decorative xmlns:adec="http://schemas.microsoft.com/office/drawing/2017/decorative" val="1"/>
              </a:ext>
            </a:extLst>
          </p:cNvPr>
          <p:cNvCxnSpPr>
            <a:cxnSpLocks/>
          </p:cNvCxnSpPr>
          <p:nvPr userDrawn="1"/>
        </p:nvCxnSpPr>
        <p:spPr>
          <a:xfrm flipV="1">
            <a:off x="7827476" y="723899"/>
            <a:ext cx="0" cy="5410201"/>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a:extLst>
              <a:ext uri="{FF2B5EF4-FFF2-40B4-BE49-F238E27FC236}">
                <a16:creationId xmlns:a16="http://schemas.microsoft.com/office/drawing/2014/main" id="{F3950167-1EE7-084A-94D9-BB4F608FC0EA}"/>
              </a:ext>
              <a:ext uri="{C183D7F6-B498-43B3-948B-1728B52AA6E4}">
                <adec:decorative xmlns:adec="http://schemas.microsoft.com/office/drawing/2017/decorative" val="1"/>
              </a:ext>
            </a:extLst>
          </p:cNvPr>
          <p:cNvCxnSpPr>
            <a:cxnSpLocks/>
          </p:cNvCxnSpPr>
          <p:nvPr userDrawn="1"/>
        </p:nvCxnSpPr>
        <p:spPr>
          <a:xfrm>
            <a:off x="1104904"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26" name="Straight Connector">
            <a:extLst>
              <a:ext uri="{FF2B5EF4-FFF2-40B4-BE49-F238E27FC236}">
                <a16:creationId xmlns:a16="http://schemas.microsoft.com/office/drawing/2014/main" id="{DC1A88DB-B1FB-C34E-ADFF-C44D1A6FEA8D}"/>
              </a:ext>
              <a:ext uri="{C183D7F6-B498-43B3-948B-1728B52AA6E4}">
                <adec:decorative xmlns:adec="http://schemas.microsoft.com/office/drawing/2017/decorative" val="1"/>
              </a:ext>
            </a:extLst>
          </p:cNvPr>
          <p:cNvCxnSpPr>
            <a:cxnSpLocks/>
          </p:cNvCxnSpPr>
          <p:nvPr userDrawn="1"/>
        </p:nvCxnSpPr>
        <p:spPr>
          <a:xfrm>
            <a:off x="4533900"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27" name="Straight Connector">
            <a:extLst>
              <a:ext uri="{FF2B5EF4-FFF2-40B4-BE49-F238E27FC236}">
                <a16:creationId xmlns:a16="http://schemas.microsoft.com/office/drawing/2014/main" id="{D2D3A84A-5E15-F443-9F45-13500B815BA8}"/>
              </a:ext>
              <a:ext uri="{C183D7F6-B498-43B3-948B-1728B52AA6E4}">
                <adec:decorative xmlns:adec="http://schemas.microsoft.com/office/drawing/2017/decorative" val="1"/>
              </a:ext>
            </a:extLst>
          </p:cNvPr>
          <p:cNvCxnSpPr>
            <a:cxnSpLocks/>
          </p:cNvCxnSpPr>
          <p:nvPr userDrawn="1"/>
        </p:nvCxnSpPr>
        <p:spPr>
          <a:xfrm>
            <a:off x="8034953"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36844"/>
      </p:ext>
    </p:extLst>
  </p:cSld>
  <p:clrMapOvr>
    <a:masterClrMapping/>
  </p:clrMapOvr>
  <p:extLst>
    <p:ext uri="{DCECCB84-F9BA-43D5-87BE-67443E8EF086}">
      <p15:sldGuideLst xmlns:p15="http://schemas.microsoft.com/office/powerpoint/2012/main">
        <p15:guide id="1" pos="2472" userDrawn="1">
          <p15:clr>
            <a:srgbClr val="9FCC3B"/>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Columns with O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3" y="723900"/>
            <a:ext cx="9982185" cy="1104300"/>
          </a:xfrm>
        </p:spPr>
        <p:txBody>
          <a:bodyPr/>
          <a:lstStyle/>
          <a:p>
            <a:r>
              <a:rPr lang="en-US"/>
              <a:t>CLICK TO EDIT SLIDE TITLE</a:t>
            </a:r>
          </a:p>
        </p:txBody>
      </p:sp>
      <p:sp>
        <p:nvSpPr>
          <p:cNvPr id="3" name="Content Placeholder 1">
            <a:extLst>
              <a:ext uri="{FF2B5EF4-FFF2-40B4-BE49-F238E27FC236}">
                <a16:creationId xmlns:a16="http://schemas.microsoft.com/office/drawing/2014/main" id="{717A49EC-C902-CD49-B9A9-CD37F9561D2F}"/>
              </a:ext>
            </a:extLst>
          </p:cNvPr>
          <p:cNvSpPr>
            <a:spLocks noGrp="1"/>
          </p:cNvSpPr>
          <p:nvPr>
            <p:ph idx="1"/>
          </p:nvPr>
        </p:nvSpPr>
        <p:spPr>
          <a:xfrm>
            <a:off x="1104906" y="2137720"/>
            <a:ext cx="3086094" cy="3615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DD96DE5-7920-CA47-B1EE-0A1686407B9C}"/>
              </a:ext>
            </a:extLst>
          </p:cNvPr>
          <p:cNvSpPr>
            <a:spLocks noGrp="1"/>
          </p:cNvSpPr>
          <p:nvPr>
            <p:ph idx="10"/>
          </p:nvPr>
        </p:nvSpPr>
        <p:spPr>
          <a:xfrm>
            <a:off x="4533903" y="2137720"/>
            <a:ext cx="3086090" cy="3615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245F6820-D33E-B04C-9AC2-E9642117FE3B}"/>
              </a:ext>
            </a:extLst>
          </p:cNvPr>
          <p:cNvSpPr>
            <a:spLocks noGrp="1"/>
          </p:cNvSpPr>
          <p:nvPr>
            <p:ph idx="11"/>
          </p:nvPr>
        </p:nvSpPr>
        <p:spPr>
          <a:xfrm>
            <a:off x="8001006" y="2151872"/>
            <a:ext cx="3086094" cy="3615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a:extLst>
              <a:ext uri="{FF2B5EF4-FFF2-40B4-BE49-F238E27FC236}">
                <a16:creationId xmlns:a16="http://schemas.microsoft.com/office/drawing/2014/main" id="{B004E0FF-BEED-3B4E-A882-FFEBAD67DCB4}"/>
              </a:ext>
              <a:ext uri="{C183D7F6-B498-43B3-948B-1728B52AA6E4}">
                <adec:decorative xmlns:adec="http://schemas.microsoft.com/office/drawing/2017/decorative" val="1"/>
              </a:ext>
            </a:extLst>
          </p:cNvPr>
          <p:cNvCxnSpPr>
            <a:cxnSpLocks/>
          </p:cNvCxnSpPr>
          <p:nvPr/>
        </p:nvCxnSpPr>
        <p:spPr>
          <a:xfrm flipV="1">
            <a:off x="4370173" y="2137720"/>
            <a:ext cx="0" cy="361538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a:extLst>
              <a:ext uri="{FF2B5EF4-FFF2-40B4-BE49-F238E27FC236}">
                <a16:creationId xmlns:a16="http://schemas.microsoft.com/office/drawing/2014/main" id="{A5B4DD09-CD25-9E4D-8308-BAF8301028A1}"/>
              </a:ext>
              <a:ext uri="{C183D7F6-B498-43B3-948B-1728B52AA6E4}">
                <adec:decorative xmlns:adec="http://schemas.microsoft.com/office/drawing/2017/decorative" val="1"/>
              </a:ext>
            </a:extLst>
          </p:cNvPr>
          <p:cNvCxnSpPr>
            <a:cxnSpLocks/>
          </p:cNvCxnSpPr>
          <p:nvPr/>
        </p:nvCxnSpPr>
        <p:spPr>
          <a:xfrm flipV="1">
            <a:off x="7827476" y="2137720"/>
            <a:ext cx="0" cy="361538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a:extLst>
              <a:ext uri="{FF2B5EF4-FFF2-40B4-BE49-F238E27FC236}">
                <a16:creationId xmlns:a16="http://schemas.microsoft.com/office/drawing/2014/main" id="{C9AB6808-174F-574A-858F-7C7A590EF950}"/>
              </a:ext>
              <a:ext uri="{C183D7F6-B498-43B3-948B-1728B52AA6E4}">
                <adec:decorative xmlns:adec="http://schemas.microsoft.com/office/drawing/2017/decorative" val="1"/>
              </a:ext>
            </a:extLst>
          </p:cNvPr>
          <p:cNvCxnSpPr>
            <a:cxnSpLocks/>
          </p:cNvCxnSpPr>
          <p:nvPr/>
        </p:nvCxnSpPr>
        <p:spPr>
          <a:xfrm>
            <a:off x="1104903"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16" name="Straight Connector">
            <a:extLst>
              <a:ext uri="{FF2B5EF4-FFF2-40B4-BE49-F238E27FC236}">
                <a16:creationId xmlns:a16="http://schemas.microsoft.com/office/drawing/2014/main" id="{6B15E4DD-BAF8-3047-A8ED-71E5169D9B7E}"/>
              </a:ext>
              <a:ext uri="{C183D7F6-B498-43B3-948B-1728B52AA6E4}">
                <adec:decorative xmlns:adec="http://schemas.microsoft.com/office/drawing/2017/decorative" val="1"/>
              </a:ext>
            </a:extLst>
          </p:cNvPr>
          <p:cNvCxnSpPr>
            <a:cxnSpLocks/>
          </p:cNvCxnSpPr>
          <p:nvPr userDrawn="1"/>
        </p:nvCxnSpPr>
        <p:spPr>
          <a:xfrm flipV="1">
            <a:off x="4370173" y="2137720"/>
            <a:ext cx="0" cy="361538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a:extLst>
              <a:ext uri="{FF2B5EF4-FFF2-40B4-BE49-F238E27FC236}">
                <a16:creationId xmlns:a16="http://schemas.microsoft.com/office/drawing/2014/main" id="{0E604B69-BABD-A74F-AA63-702B8CD92C02}"/>
              </a:ext>
              <a:ext uri="{C183D7F6-B498-43B3-948B-1728B52AA6E4}">
                <adec:decorative xmlns:adec="http://schemas.microsoft.com/office/drawing/2017/decorative" val="1"/>
              </a:ext>
            </a:extLst>
          </p:cNvPr>
          <p:cNvCxnSpPr>
            <a:cxnSpLocks/>
          </p:cNvCxnSpPr>
          <p:nvPr userDrawn="1"/>
        </p:nvCxnSpPr>
        <p:spPr>
          <a:xfrm flipV="1">
            <a:off x="7827476" y="2137720"/>
            <a:ext cx="0" cy="361538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a:extLst>
              <a:ext uri="{FF2B5EF4-FFF2-40B4-BE49-F238E27FC236}">
                <a16:creationId xmlns:a16="http://schemas.microsoft.com/office/drawing/2014/main" id="{40DA5A8E-B117-514A-BE9F-F45204C075A1}"/>
              </a:ext>
              <a:ext uri="{C183D7F6-B498-43B3-948B-1728B52AA6E4}">
                <adec:decorative xmlns:adec="http://schemas.microsoft.com/office/drawing/2017/decorative" val="1"/>
              </a:ext>
            </a:extLst>
          </p:cNvPr>
          <p:cNvCxnSpPr>
            <a:cxnSpLocks/>
          </p:cNvCxnSpPr>
          <p:nvPr userDrawn="1"/>
        </p:nvCxnSpPr>
        <p:spPr>
          <a:xfrm>
            <a:off x="1104903" y="1943682"/>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883334"/>
      </p:ext>
    </p:extLst>
  </p:cSld>
  <p:clrMapOvr>
    <a:masterClrMapping/>
  </p:clrMapOvr>
  <p:extLst>
    <p:ext uri="{DCECCB84-F9BA-43D5-87BE-67443E8EF086}">
      <p15:sldGuideLst xmlns:p15="http://schemas.microsoft.com/office/powerpoint/2012/main">
        <p15:guide id="1" pos="2472" userDrawn="1">
          <p15:clr>
            <a:srgbClr val="9FCC3B"/>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lumns with One Title and Pictur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1104900" y="723900"/>
            <a:ext cx="10744199" cy="791391"/>
          </a:xfrm>
        </p:spPr>
        <p:txBody>
          <a:bodyPr/>
          <a:lstStyle/>
          <a:p>
            <a:r>
              <a:rPr lang="en-US"/>
              <a:t>CLICK TO EDIT SLIDE TITLE</a:t>
            </a:r>
          </a:p>
        </p:txBody>
      </p:sp>
      <p:sp>
        <p:nvSpPr>
          <p:cNvPr id="3" name="Content Placeholder 1">
            <a:extLst>
              <a:ext uri="{FF2B5EF4-FFF2-40B4-BE49-F238E27FC236}">
                <a16:creationId xmlns:a16="http://schemas.microsoft.com/office/drawing/2014/main" id="{717A49EC-C902-CD49-B9A9-CD37F9561D2F}"/>
              </a:ext>
            </a:extLst>
          </p:cNvPr>
          <p:cNvSpPr>
            <a:spLocks noGrp="1"/>
          </p:cNvSpPr>
          <p:nvPr>
            <p:ph idx="1"/>
          </p:nvPr>
        </p:nvSpPr>
        <p:spPr>
          <a:xfrm>
            <a:off x="1104900" y="3200400"/>
            <a:ext cx="3086100"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 ">
            <a:extLst>
              <a:ext uri="{FF2B5EF4-FFF2-40B4-BE49-F238E27FC236}">
                <a16:creationId xmlns:a16="http://schemas.microsoft.com/office/drawing/2014/main" id="{257E1733-51C2-AB48-853D-0FCFF855DFA8}"/>
              </a:ext>
            </a:extLst>
          </p:cNvPr>
          <p:cNvSpPr>
            <a:spLocks noGrp="1"/>
          </p:cNvSpPr>
          <p:nvPr>
            <p:ph type="pic" sz="quarter" idx="14"/>
          </p:nvPr>
        </p:nvSpPr>
        <p:spPr>
          <a:xfrm>
            <a:off x="1105054" y="1869868"/>
            <a:ext cx="1156998" cy="1158495"/>
          </a:xfrm>
          <a:solidFill>
            <a:schemeClr val="bg1">
              <a:lumMod val="95000"/>
            </a:schemeClr>
          </a:solidFill>
          <a:ln>
            <a:noFill/>
          </a:ln>
        </p:spPr>
        <p:txBody>
          <a:bodyPr/>
          <a:lstStyle/>
          <a:p>
            <a:r>
              <a:rPr lang="en-US"/>
              <a:t>Click icon to add picture</a:t>
            </a:r>
          </a:p>
        </p:txBody>
      </p:sp>
      <p:sp>
        <p:nvSpPr>
          <p:cNvPr id="11" name="Content Placeholder 2">
            <a:extLst>
              <a:ext uri="{FF2B5EF4-FFF2-40B4-BE49-F238E27FC236}">
                <a16:creationId xmlns:a16="http://schemas.microsoft.com/office/drawing/2014/main" id="{EDD96DE5-7920-CA47-B1EE-0A1686407B9C}"/>
              </a:ext>
            </a:extLst>
          </p:cNvPr>
          <p:cNvSpPr>
            <a:spLocks noGrp="1"/>
          </p:cNvSpPr>
          <p:nvPr>
            <p:ph idx="10"/>
          </p:nvPr>
        </p:nvSpPr>
        <p:spPr>
          <a:xfrm>
            <a:off x="4533900" y="3200400"/>
            <a:ext cx="3086100"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
            <a:extLst>
              <a:ext uri="{FF2B5EF4-FFF2-40B4-BE49-F238E27FC236}">
                <a16:creationId xmlns:a16="http://schemas.microsoft.com/office/drawing/2014/main" id="{41197AA7-16CF-BB4C-BB9E-2B3400DF585F}"/>
              </a:ext>
            </a:extLst>
          </p:cNvPr>
          <p:cNvSpPr>
            <a:spLocks noGrp="1"/>
          </p:cNvSpPr>
          <p:nvPr>
            <p:ph type="pic" sz="quarter" idx="15"/>
          </p:nvPr>
        </p:nvSpPr>
        <p:spPr>
          <a:xfrm>
            <a:off x="4533900" y="1869868"/>
            <a:ext cx="1156998" cy="1158495"/>
          </a:xfrm>
          <a:solidFill>
            <a:schemeClr val="bg1">
              <a:lumMod val="95000"/>
            </a:schemeClr>
          </a:solidFill>
          <a:ln>
            <a:noFill/>
          </a:ln>
        </p:spPr>
        <p:txBody>
          <a:bodyPr/>
          <a:lstStyle/>
          <a:p>
            <a:r>
              <a:rPr lang="en-US"/>
              <a:t>Click icon to add picture</a:t>
            </a:r>
          </a:p>
        </p:txBody>
      </p:sp>
      <p:sp>
        <p:nvSpPr>
          <p:cNvPr id="17" name="Content Placeholder 3">
            <a:extLst>
              <a:ext uri="{FF2B5EF4-FFF2-40B4-BE49-F238E27FC236}">
                <a16:creationId xmlns:a16="http://schemas.microsoft.com/office/drawing/2014/main" id="{245F6820-D33E-B04C-9AC2-E9642117FE3B}"/>
              </a:ext>
            </a:extLst>
          </p:cNvPr>
          <p:cNvSpPr>
            <a:spLocks noGrp="1"/>
          </p:cNvSpPr>
          <p:nvPr>
            <p:ph idx="11"/>
          </p:nvPr>
        </p:nvSpPr>
        <p:spPr>
          <a:xfrm>
            <a:off x="8001000" y="3200400"/>
            <a:ext cx="3086100"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3 ">
            <a:extLst>
              <a:ext uri="{FF2B5EF4-FFF2-40B4-BE49-F238E27FC236}">
                <a16:creationId xmlns:a16="http://schemas.microsoft.com/office/drawing/2014/main" id="{D0E15160-CA6F-D244-96AF-5F597B57C28E}"/>
              </a:ext>
            </a:extLst>
          </p:cNvPr>
          <p:cNvSpPr>
            <a:spLocks noGrp="1"/>
          </p:cNvSpPr>
          <p:nvPr>
            <p:ph type="pic" sz="quarter" idx="16"/>
          </p:nvPr>
        </p:nvSpPr>
        <p:spPr>
          <a:xfrm>
            <a:off x="8001000" y="1869867"/>
            <a:ext cx="1156998" cy="1158495"/>
          </a:xfrm>
          <a:solidFill>
            <a:schemeClr val="bg1">
              <a:lumMod val="95000"/>
            </a:schemeClr>
          </a:solidFill>
          <a:ln>
            <a:noFill/>
          </a:ln>
        </p:spPr>
        <p:txBody>
          <a:bodyPr/>
          <a:lstStyle/>
          <a:p>
            <a:r>
              <a:rPr lang="en-US"/>
              <a:t>Click icon to add picture</a:t>
            </a:r>
          </a:p>
        </p:txBody>
      </p:sp>
      <p:cxnSp>
        <p:nvCxnSpPr>
          <p:cNvPr id="14" name="Straight Connector">
            <a:extLst>
              <a:ext uri="{FF2B5EF4-FFF2-40B4-BE49-F238E27FC236}">
                <a16:creationId xmlns:a16="http://schemas.microsoft.com/office/drawing/2014/main" id="{AEAFEF8E-92E9-214D-B74D-7B7A766414A2}"/>
              </a:ext>
              <a:ext uri="{C183D7F6-B498-43B3-948B-1728B52AA6E4}">
                <adec:decorative xmlns:adec="http://schemas.microsoft.com/office/drawing/2017/decorative" val="1"/>
              </a:ext>
            </a:extLst>
          </p:cNvPr>
          <p:cNvCxnSpPr>
            <a:cxnSpLocks/>
          </p:cNvCxnSpPr>
          <p:nvPr/>
        </p:nvCxnSpPr>
        <p:spPr>
          <a:xfrm>
            <a:off x="1104897" y="1630173"/>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21" name="Straight Connector">
            <a:extLst>
              <a:ext uri="{FF2B5EF4-FFF2-40B4-BE49-F238E27FC236}">
                <a16:creationId xmlns:a16="http://schemas.microsoft.com/office/drawing/2014/main" id="{605E14A2-2C9F-AC4A-9D41-EAB9CDBA0451}"/>
              </a:ext>
              <a:ext uri="{C183D7F6-B498-43B3-948B-1728B52AA6E4}">
                <adec:decorative xmlns:adec="http://schemas.microsoft.com/office/drawing/2017/decorative" val="1"/>
              </a:ext>
            </a:extLst>
          </p:cNvPr>
          <p:cNvCxnSpPr>
            <a:cxnSpLocks/>
          </p:cNvCxnSpPr>
          <p:nvPr userDrawn="1"/>
        </p:nvCxnSpPr>
        <p:spPr>
          <a:xfrm>
            <a:off x="1104897" y="1630173"/>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44207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Columns with One Title and Pictur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723900" y="723900"/>
            <a:ext cx="10744199" cy="791391"/>
          </a:xfrm>
        </p:spPr>
        <p:txBody>
          <a:bodyPr/>
          <a:lstStyle/>
          <a:p>
            <a:r>
              <a:rPr lang="en-US"/>
              <a:t>CLICK TO EDIT SLIDE TITLE</a:t>
            </a:r>
          </a:p>
        </p:txBody>
      </p:sp>
      <p:sp>
        <p:nvSpPr>
          <p:cNvPr id="3" name="Content Placeholder 1">
            <a:extLst>
              <a:ext uri="{FF2B5EF4-FFF2-40B4-BE49-F238E27FC236}">
                <a16:creationId xmlns:a16="http://schemas.microsoft.com/office/drawing/2014/main" id="{717A49EC-C902-CD49-B9A9-CD37F9561D2F}"/>
              </a:ext>
            </a:extLst>
          </p:cNvPr>
          <p:cNvSpPr>
            <a:spLocks noGrp="1"/>
          </p:cNvSpPr>
          <p:nvPr>
            <p:ph idx="1"/>
          </p:nvPr>
        </p:nvSpPr>
        <p:spPr>
          <a:xfrm>
            <a:off x="723900" y="3200400"/>
            <a:ext cx="2371998"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 ">
            <a:extLst>
              <a:ext uri="{FF2B5EF4-FFF2-40B4-BE49-F238E27FC236}">
                <a16:creationId xmlns:a16="http://schemas.microsoft.com/office/drawing/2014/main" id="{257E1733-51C2-AB48-853D-0FCFF855DFA8}"/>
              </a:ext>
            </a:extLst>
          </p:cNvPr>
          <p:cNvSpPr>
            <a:spLocks noGrp="1"/>
          </p:cNvSpPr>
          <p:nvPr>
            <p:ph type="pic" sz="quarter" idx="14"/>
          </p:nvPr>
        </p:nvSpPr>
        <p:spPr>
          <a:xfrm>
            <a:off x="724054" y="1869868"/>
            <a:ext cx="1156998" cy="1158495"/>
          </a:xfrm>
          <a:solidFill>
            <a:schemeClr val="bg1">
              <a:lumMod val="95000"/>
            </a:schemeClr>
          </a:solidFill>
          <a:ln>
            <a:noFill/>
          </a:ln>
        </p:spPr>
        <p:txBody>
          <a:bodyPr/>
          <a:lstStyle/>
          <a:p>
            <a:r>
              <a:rPr lang="en-US"/>
              <a:t>Click icon to add picture</a:t>
            </a:r>
          </a:p>
        </p:txBody>
      </p:sp>
      <p:sp>
        <p:nvSpPr>
          <p:cNvPr id="11" name="Content Placeholder 2">
            <a:extLst>
              <a:ext uri="{FF2B5EF4-FFF2-40B4-BE49-F238E27FC236}">
                <a16:creationId xmlns:a16="http://schemas.microsoft.com/office/drawing/2014/main" id="{EDD96DE5-7920-CA47-B1EE-0A1686407B9C}"/>
              </a:ext>
            </a:extLst>
          </p:cNvPr>
          <p:cNvSpPr>
            <a:spLocks noGrp="1"/>
          </p:cNvSpPr>
          <p:nvPr>
            <p:ph idx="10"/>
          </p:nvPr>
        </p:nvSpPr>
        <p:spPr>
          <a:xfrm>
            <a:off x="3514634" y="3200400"/>
            <a:ext cx="2371996"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
            <a:extLst>
              <a:ext uri="{FF2B5EF4-FFF2-40B4-BE49-F238E27FC236}">
                <a16:creationId xmlns:a16="http://schemas.microsoft.com/office/drawing/2014/main" id="{41197AA7-16CF-BB4C-BB9E-2B3400DF585F}"/>
              </a:ext>
            </a:extLst>
          </p:cNvPr>
          <p:cNvSpPr>
            <a:spLocks noGrp="1"/>
          </p:cNvSpPr>
          <p:nvPr>
            <p:ph type="pic" sz="quarter" idx="15"/>
          </p:nvPr>
        </p:nvSpPr>
        <p:spPr>
          <a:xfrm>
            <a:off x="3514634" y="1869868"/>
            <a:ext cx="1156998" cy="1158495"/>
          </a:xfrm>
          <a:solidFill>
            <a:schemeClr val="bg1">
              <a:lumMod val="95000"/>
            </a:schemeClr>
          </a:solidFill>
          <a:ln>
            <a:noFill/>
          </a:ln>
        </p:spPr>
        <p:txBody>
          <a:bodyPr/>
          <a:lstStyle/>
          <a:p>
            <a:r>
              <a:rPr lang="en-US"/>
              <a:t>Click icon to add picture</a:t>
            </a:r>
          </a:p>
        </p:txBody>
      </p:sp>
      <p:sp>
        <p:nvSpPr>
          <p:cNvPr id="17" name="Content Placeholder 3">
            <a:extLst>
              <a:ext uri="{FF2B5EF4-FFF2-40B4-BE49-F238E27FC236}">
                <a16:creationId xmlns:a16="http://schemas.microsoft.com/office/drawing/2014/main" id="{245F6820-D33E-B04C-9AC2-E9642117FE3B}"/>
              </a:ext>
            </a:extLst>
          </p:cNvPr>
          <p:cNvSpPr>
            <a:spLocks noGrp="1"/>
          </p:cNvSpPr>
          <p:nvPr>
            <p:ph idx="11"/>
          </p:nvPr>
        </p:nvSpPr>
        <p:spPr>
          <a:xfrm>
            <a:off x="6305366" y="3200400"/>
            <a:ext cx="2371998"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3 ">
            <a:extLst>
              <a:ext uri="{FF2B5EF4-FFF2-40B4-BE49-F238E27FC236}">
                <a16:creationId xmlns:a16="http://schemas.microsoft.com/office/drawing/2014/main" id="{D0E15160-CA6F-D244-96AF-5F597B57C28E}"/>
              </a:ext>
            </a:extLst>
          </p:cNvPr>
          <p:cNvSpPr>
            <a:spLocks noGrp="1"/>
          </p:cNvSpPr>
          <p:nvPr>
            <p:ph type="pic" sz="quarter" idx="16"/>
          </p:nvPr>
        </p:nvSpPr>
        <p:spPr>
          <a:xfrm>
            <a:off x="6305214" y="1869867"/>
            <a:ext cx="1156998" cy="1158495"/>
          </a:xfrm>
          <a:solidFill>
            <a:schemeClr val="bg1">
              <a:lumMod val="95000"/>
            </a:schemeClr>
          </a:solidFill>
          <a:ln>
            <a:noFill/>
          </a:ln>
        </p:spPr>
        <p:txBody>
          <a:bodyPr/>
          <a:lstStyle/>
          <a:p>
            <a:r>
              <a:rPr lang="en-US"/>
              <a:t>Click icon to add picture</a:t>
            </a:r>
          </a:p>
        </p:txBody>
      </p:sp>
      <p:sp>
        <p:nvSpPr>
          <p:cNvPr id="14" name="Content Placeholder 4">
            <a:extLst>
              <a:ext uri="{FF2B5EF4-FFF2-40B4-BE49-F238E27FC236}">
                <a16:creationId xmlns:a16="http://schemas.microsoft.com/office/drawing/2014/main" id="{B276ACAD-A5B6-1E43-B52F-ACA64619237F}"/>
              </a:ext>
            </a:extLst>
          </p:cNvPr>
          <p:cNvSpPr>
            <a:spLocks noGrp="1"/>
          </p:cNvSpPr>
          <p:nvPr>
            <p:ph idx="13"/>
          </p:nvPr>
        </p:nvSpPr>
        <p:spPr>
          <a:xfrm>
            <a:off x="9096101" y="3200400"/>
            <a:ext cx="2371998"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4 ">
            <a:extLst>
              <a:ext uri="{FF2B5EF4-FFF2-40B4-BE49-F238E27FC236}">
                <a16:creationId xmlns:a16="http://schemas.microsoft.com/office/drawing/2014/main" id="{A541EE44-65B4-A247-9B6B-643C2527D9F5}"/>
              </a:ext>
            </a:extLst>
          </p:cNvPr>
          <p:cNvSpPr>
            <a:spLocks noGrp="1"/>
          </p:cNvSpPr>
          <p:nvPr>
            <p:ph type="pic" sz="quarter" idx="17"/>
          </p:nvPr>
        </p:nvSpPr>
        <p:spPr>
          <a:xfrm>
            <a:off x="9095794" y="1869866"/>
            <a:ext cx="1156998" cy="1158495"/>
          </a:xfrm>
          <a:solidFill>
            <a:schemeClr val="bg1">
              <a:lumMod val="95000"/>
            </a:schemeClr>
          </a:solidFill>
          <a:ln>
            <a:noFill/>
          </a:ln>
        </p:spPr>
        <p:txBody>
          <a:bodyPr/>
          <a:lstStyle/>
          <a:p>
            <a:r>
              <a:rPr lang="en-US"/>
              <a:t>Click icon to add picture</a:t>
            </a:r>
          </a:p>
        </p:txBody>
      </p:sp>
      <p:cxnSp>
        <p:nvCxnSpPr>
          <p:cNvPr id="18" name="Straight Connector">
            <a:extLst>
              <a:ext uri="{FF2B5EF4-FFF2-40B4-BE49-F238E27FC236}">
                <a16:creationId xmlns:a16="http://schemas.microsoft.com/office/drawing/2014/main" id="{F469E94F-6F31-154E-B0B6-0A58AA11B9E7}"/>
              </a:ext>
              <a:ext uri="{C183D7F6-B498-43B3-948B-1728B52AA6E4}">
                <adec:decorative xmlns:adec="http://schemas.microsoft.com/office/drawing/2017/decorative" val="1"/>
              </a:ext>
            </a:extLst>
          </p:cNvPr>
          <p:cNvCxnSpPr>
            <a:cxnSpLocks/>
          </p:cNvCxnSpPr>
          <p:nvPr/>
        </p:nvCxnSpPr>
        <p:spPr>
          <a:xfrm>
            <a:off x="723897" y="1630173"/>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23" name="Straight Connector">
            <a:extLst>
              <a:ext uri="{FF2B5EF4-FFF2-40B4-BE49-F238E27FC236}">
                <a16:creationId xmlns:a16="http://schemas.microsoft.com/office/drawing/2014/main" id="{D597D50B-DA33-A548-81D9-F28E25590D3C}"/>
              </a:ext>
              <a:ext uri="{C183D7F6-B498-43B3-948B-1728B52AA6E4}">
                <adec:decorative xmlns:adec="http://schemas.microsoft.com/office/drawing/2017/decorative" val="1"/>
              </a:ext>
            </a:extLst>
          </p:cNvPr>
          <p:cNvCxnSpPr>
            <a:cxnSpLocks/>
          </p:cNvCxnSpPr>
          <p:nvPr userDrawn="1"/>
        </p:nvCxnSpPr>
        <p:spPr>
          <a:xfrm>
            <a:off x="723897" y="1630173"/>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33999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ve Columns with One Title and Pictur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55588E-02EF-3944-A647-089617EADD7E}"/>
              </a:ext>
            </a:extLst>
          </p:cNvPr>
          <p:cNvSpPr>
            <a:spLocks noGrp="1"/>
          </p:cNvSpPr>
          <p:nvPr>
            <p:ph type="title" hasCustomPrompt="1"/>
          </p:nvPr>
        </p:nvSpPr>
        <p:spPr>
          <a:xfrm>
            <a:off x="723900" y="723900"/>
            <a:ext cx="10744199" cy="791391"/>
          </a:xfrm>
        </p:spPr>
        <p:txBody>
          <a:bodyPr/>
          <a:lstStyle/>
          <a:p>
            <a:r>
              <a:rPr lang="en-US"/>
              <a:t>CLICK TO EDIT SLIDE TITLE</a:t>
            </a:r>
          </a:p>
        </p:txBody>
      </p:sp>
      <p:sp>
        <p:nvSpPr>
          <p:cNvPr id="3" name="Content Placeholder 1">
            <a:extLst>
              <a:ext uri="{FF2B5EF4-FFF2-40B4-BE49-F238E27FC236}">
                <a16:creationId xmlns:a16="http://schemas.microsoft.com/office/drawing/2014/main" id="{717A49EC-C902-CD49-B9A9-CD37F9561D2F}"/>
              </a:ext>
            </a:extLst>
          </p:cNvPr>
          <p:cNvSpPr>
            <a:spLocks noGrp="1"/>
          </p:cNvSpPr>
          <p:nvPr>
            <p:ph idx="1"/>
          </p:nvPr>
        </p:nvSpPr>
        <p:spPr>
          <a:xfrm>
            <a:off x="723900" y="3200400"/>
            <a:ext cx="1866894"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 ">
            <a:extLst>
              <a:ext uri="{FF2B5EF4-FFF2-40B4-BE49-F238E27FC236}">
                <a16:creationId xmlns:a16="http://schemas.microsoft.com/office/drawing/2014/main" id="{257E1733-51C2-AB48-853D-0FCFF855DFA8}"/>
              </a:ext>
            </a:extLst>
          </p:cNvPr>
          <p:cNvSpPr>
            <a:spLocks noGrp="1"/>
          </p:cNvSpPr>
          <p:nvPr>
            <p:ph type="pic" sz="quarter" idx="14"/>
          </p:nvPr>
        </p:nvSpPr>
        <p:spPr>
          <a:xfrm>
            <a:off x="724054" y="1869868"/>
            <a:ext cx="1156998" cy="1158495"/>
          </a:xfrm>
          <a:solidFill>
            <a:schemeClr val="bg1">
              <a:lumMod val="95000"/>
            </a:schemeClr>
          </a:solidFill>
          <a:ln>
            <a:noFill/>
          </a:ln>
        </p:spPr>
        <p:txBody>
          <a:bodyPr/>
          <a:lstStyle/>
          <a:p>
            <a:r>
              <a:rPr lang="en-US"/>
              <a:t>Click icon to add picture</a:t>
            </a:r>
          </a:p>
        </p:txBody>
      </p:sp>
      <p:sp>
        <p:nvSpPr>
          <p:cNvPr id="11" name="Content Placeholder 2">
            <a:extLst>
              <a:ext uri="{FF2B5EF4-FFF2-40B4-BE49-F238E27FC236}">
                <a16:creationId xmlns:a16="http://schemas.microsoft.com/office/drawing/2014/main" id="{EDD96DE5-7920-CA47-B1EE-0A1686407B9C}"/>
              </a:ext>
            </a:extLst>
          </p:cNvPr>
          <p:cNvSpPr>
            <a:spLocks noGrp="1"/>
          </p:cNvSpPr>
          <p:nvPr>
            <p:ph idx="10"/>
          </p:nvPr>
        </p:nvSpPr>
        <p:spPr>
          <a:xfrm>
            <a:off x="2943227" y="3200400"/>
            <a:ext cx="1866892"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
            <a:extLst>
              <a:ext uri="{FF2B5EF4-FFF2-40B4-BE49-F238E27FC236}">
                <a16:creationId xmlns:a16="http://schemas.microsoft.com/office/drawing/2014/main" id="{41197AA7-16CF-BB4C-BB9E-2B3400DF585F}"/>
              </a:ext>
            </a:extLst>
          </p:cNvPr>
          <p:cNvSpPr>
            <a:spLocks noGrp="1"/>
          </p:cNvSpPr>
          <p:nvPr>
            <p:ph type="pic" sz="quarter" idx="15"/>
          </p:nvPr>
        </p:nvSpPr>
        <p:spPr>
          <a:xfrm>
            <a:off x="2943227" y="1869868"/>
            <a:ext cx="1156998" cy="1158495"/>
          </a:xfrm>
          <a:solidFill>
            <a:schemeClr val="bg1">
              <a:lumMod val="95000"/>
            </a:schemeClr>
          </a:solidFill>
          <a:ln>
            <a:noFill/>
          </a:ln>
        </p:spPr>
        <p:txBody>
          <a:bodyPr/>
          <a:lstStyle/>
          <a:p>
            <a:r>
              <a:rPr lang="en-US"/>
              <a:t>Click icon to add picture</a:t>
            </a:r>
          </a:p>
        </p:txBody>
      </p:sp>
      <p:sp>
        <p:nvSpPr>
          <p:cNvPr id="17" name="Content Placeholder 3">
            <a:extLst>
              <a:ext uri="{FF2B5EF4-FFF2-40B4-BE49-F238E27FC236}">
                <a16:creationId xmlns:a16="http://schemas.microsoft.com/office/drawing/2014/main" id="{245F6820-D33E-B04C-9AC2-E9642117FE3B}"/>
              </a:ext>
            </a:extLst>
          </p:cNvPr>
          <p:cNvSpPr>
            <a:spLocks noGrp="1"/>
          </p:cNvSpPr>
          <p:nvPr>
            <p:ph idx="11"/>
          </p:nvPr>
        </p:nvSpPr>
        <p:spPr>
          <a:xfrm>
            <a:off x="5162552" y="3200400"/>
            <a:ext cx="1866894"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3 ">
            <a:extLst>
              <a:ext uri="{FF2B5EF4-FFF2-40B4-BE49-F238E27FC236}">
                <a16:creationId xmlns:a16="http://schemas.microsoft.com/office/drawing/2014/main" id="{D0E15160-CA6F-D244-96AF-5F597B57C28E}"/>
              </a:ext>
            </a:extLst>
          </p:cNvPr>
          <p:cNvSpPr>
            <a:spLocks noGrp="1"/>
          </p:cNvSpPr>
          <p:nvPr>
            <p:ph type="pic" sz="quarter" idx="16"/>
          </p:nvPr>
        </p:nvSpPr>
        <p:spPr>
          <a:xfrm>
            <a:off x="5162401" y="1869867"/>
            <a:ext cx="1156998" cy="1158495"/>
          </a:xfrm>
          <a:solidFill>
            <a:schemeClr val="bg1">
              <a:lumMod val="95000"/>
            </a:schemeClr>
          </a:solidFill>
          <a:ln>
            <a:noFill/>
          </a:ln>
        </p:spPr>
        <p:txBody>
          <a:bodyPr/>
          <a:lstStyle/>
          <a:p>
            <a:r>
              <a:rPr lang="en-US"/>
              <a:t>Click icon to add picture</a:t>
            </a:r>
          </a:p>
        </p:txBody>
      </p:sp>
      <p:sp>
        <p:nvSpPr>
          <p:cNvPr id="14" name="Content Placeholder 4">
            <a:extLst>
              <a:ext uri="{FF2B5EF4-FFF2-40B4-BE49-F238E27FC236}">
                <a16:creationId xmlns:a16="http://schemas.microsoft.com/office/drawing/2014/main" id="{B276ACAD-A5B6-1E43-B52F-ACA64619237F}"/>
              </a:ext>
            </a:extLst>
          </p:cNvPr>
          <p:cNvSpPr>
            <a:spLocks noGrp="1"/>
          </p:cNvSpPr>
          <p:nvPr>
            <p:ph idx="13"/>
          </p:nvPr>
        </p:nvSpPr>
        <p:spPr>
          <a:xfrm>
            <a:off x="7381879" y="3200400"/>
            <a:ext cx="1866894"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4 ">
            <a:extLst>
              <a:ext uri="{FF2B5EF4-FFF2-40B4-BE49-F238E27FC236}">
                <a16:creationId xmlns:a16="http://schemas.microsoft.com/office/drawing/2014/main" id="{A541EE44-65B4-A247-9B6B-643C2527D9F5}"/>
              </a:ext>
            </a:extLst>
          </p:cNvPr>
          <p:cNvSpPr>
            <a:spLocks noGrp="1"/>
          </p:cNvSpPr>
          <p:nvPr>
            <p:ph type="pic" sz="quarter" idx="17"/>
          </p:nvPr>
        </p:nvSpPr>
        <p:spPr>
          <a:xfrm>
            <a:off x="7422501" y="1869866"/>
            <a:ext cx="1156998" cy="1158495"/>
          </a:xfrm>
          <a:solidFill>
            <a:schemeClr val="bg1">
              <a:lumMod val="95000"/>
            </a:schemeClr>
          </a:solidFill>
          <a:ln>
            <a:noFill/>
          </a:ln>
        </p:spPr>
        <p:txBody>
          <a:bodyPr/>
          <a:lstStyle/>
          <a:p>
            <a:r>
              <a:rPr lang="en-US"/>
              <a:t>Click icon to add picture</a:t>
            </a:r>
          </a:p>
        </p:txBody>
      </p:sp>
      <p:sp>
        <p:nvSpPr>
          <p:cNvPr id="10" name="Content Placeholder 5">
            <a:extLst>
              <a:ext uri="{FF2B5EF4-FFF2-40B4-BE49-F238E27FC236}">
                <a16:creationId xmlns:a16="http://schemas.microsoft.com/office/drawing/2014/main" id="{F4E9F0E4-DAEA-9347-8C02-797AB514935C}"/>
              </a:ext>
            </a:extLst>
          </p:cNvPr>
          <p:cNvSpPr>
            <a:spLocks noGrp="1"/>
          </p:cNvSpPr>
          <p:nvPr>
            <p:ph idx="12"/>
          </p:nvPr>
        </p:nvSpPr>
        <p:spPr>
          <a:xfrm>
            <a:off x="9601206" y="3200400"/>
            <a:ext cx="1866894" cy="293799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5 ">
            <a:extLst>
              <a:ext uri="{FF2B5EF4-FFF2-40B4-BE49-F238E27FC236}">
                <a16:creationId xmlns:a16="http://schemas.microsoft.com/office/drawing/2014/main" id="{91C03FFE-735B-B341-8749-04AACD2F46A6}"/>
              </a:ext>
            </a:extLst>
          </p:cNvPr>
          <p:cNvSpPr>
            <a:spLocks noGrp="1"/>
          </p:cNvSpPr>
          <p:nvPr>
            <p:ph type="pic" sz="quarter" idx="18"/>
          </p:nvPr>
        </p:nvSpPr>
        <p:spPr>
          <a:xfrm>
            <a:off x="9641674" y="1845618"/>
            <a:ext cx="1156998" cy="1158495"/>
          </a:xfrm>
          <a:solidFill>
            <a:schemeClr val="bg1">
              <a:lumMod val="95000"/>
            </a:schemeClr>
          </a:solidFill>
          <a:ln>
            <a:noFill/>
          </a:ln>
        </p:spPr>
        <p:txBody>
          <a:bodyPr/>
          <a:lstStyle/>
          <a:p>
            <a:r>
              <a:rPr lang="en-US"/>
              <a:t>Click icon to add picture</a:t>
            </a:r>
          </a:p>
        </p:txBody>
      </p:sp>
      <p:cxnSp>
        <p:nvCxnSpPr>
          <p:cNvPr id="18" name="Straight Connector">
            <a:extLst>
              <a:ext uri="{FF2B5EF4-FFF2-40B4-BE49-F238E27FC236}">
                <a16:creationId xmlns:a16="http://schemas.microsoft.com/office/drawing/2014/main" id="{E33AE080-C45D-BA49-85D7-A97BFB177CE9}"/>
              </a:ext>
              <a:ext uri="{C183D7F6-B498-43B3-948B-1728B52AA6E4}">
                <adec:decorative xmlns:adec="http://schemas.microsoft.com/office/drawing/2017/decorative" val="1"/>
              </a:ext>
            </a:extLst>
          </p:cNvPr>
          <p:cNvCxnSpPr>
            <a:cxnSpLocks/>
          </p:cNvCxnSpPr>
          <p:nvPr/>
        </p:nvCxnSpPr>
        <p:spPr>
          <a:xfrm>
            <a:off x="723897" y="1630173"/>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24" name="Straight Connector">
            <a:extLst>
              <a:ext uri="{FF2B5EF4-FFF2-40B4-BE49-F238E27FC236}">
                <a16:creationId xmlns:a16="http://schemas.microsoft.com/office/drawing/2014/main" id="{B14E985F-1A60-2D4B-8AE2-1FFF8A08CCE0}"/>
              </a:ext>
              <a:ext uri="{C183D7F6-B498-43B3-948B-1728B52AA6E4}">
                <adec:decorative xmlns:adec="http://schemas.microsoft.com/office/drawing/2017/decorative" val="1"/>
              </a:ext>
            </a:extLst>
          </p:cNvPr>
          <p:cNvCxnSpPr>
            <a:cxnSpLocks/>
          </p:cNvCxnSpPr>
          <p:nvPr userDrawn="1"/>
        </p:nvCxnSpPr>
        <p:spPr>
          <a:xfrm>
            <a:off x="723897" y="1630173"/>
            <a:ext cx="556263"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838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ission Statement 2022 - Stars">
    <p:spTree>
      <p:nvGrpSpPr>
        <p:cNvPr id="1" name=""/>
        <p:cNvGrpSpPr/>
        <p:nvPr/>
      </p:nvGrpSpPr>
      <p:grpSpPr>
        <a:xfrm>
          <a:off x="0" y="0"/>
          <a:ext cx="0" cy="0"/>
          <a:chOff x="0" y="0"/>
          <a:chExt cx="0" cy="0"/>
        </a:xfrm>
      </p:grpSpPr>
      <p:pic>
        <p:nvPicPr>
          <p:cNvPr id="3" name="Picture 2" descr="Our Mission:&#10;UCF is a public research university invested in unleashing the potential within every individual, enriching the human experience through inclusion, discovery and innovation, and propelling broad-based prosperity for the many communities we serve.">
            <a:extLst>
              <a:ext uri="{FF2B5EF4-FFF2-40B4-BE49-F238E27FC236}">
                <a16:creationId xmlns:a16="http://schemas.microsoft.com/office/drawing/2014/main" id="{DA601791-9AA9-BC4F-A18D-88FAD862105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268203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ation Slide Centered - Yellow">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662C6F28-30A1-E24A-B711-44D6D5D2CFDB}"/>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9C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10" name="Straight Connector">
            <a:extLst>
              <a:ext uri="{FF2B5EF4-FFF2-40B4-BE49-F238E27FC236}">
                <a16:creationId xmlns:a16="http://schemas.microsoft.com/office/drawing/2014/main" id="{323B8688-1239-F34F-BD8D-5BB9DF7D9FDF}"/>
              </a:ext>
              <a:ext uri="{C183D7F6-B498-43B3-948B-1728B52AA6E4}">
                <adec:decorative xmlns:adec="http://schemas.microsoft.com/office/drawing/2017/decorative" val="1"/>
              </a:ext>
            </a:extLst>
          </p:cNvPr>
          <p:cNvCxnSpPr>
            <a:cxnSpLocks/>
          </p:cNvCxnSpPr>
          <p:nvPr/>
        </p:nvCxnSpPr>
        <p:spPr>
          <a:xfrm>
            <a:off x="4533900" y="1871061"/>
            <a:ext cx="30861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Quote">
            <a:extLst>
              <a:ext uri="{FF2B5EF4-FFF2-40B4-BE49-F238E27FC236}">
                <a16:creationId xmlns:a16="http://schemas.microsoft.com/office/drawing/2014/main" id="{5286B22F-3584-D04A-A394-CA6D39BDA011}"/>
              </a:ext>
            </a:extLst>
          </p:cNvPr>
          <p:cNvSpPr>
            <a:spLocks noGrp="1"/>
          </p:cNvSpPr>
          <p:nvPr>
            <p:ph type="ctrTitle" hasCustomPrompt="1"/>
          </p:nvPr>
        </p:nvSpPr>
        <p:spPr>
          <a:xfrm>
            <a:off x="1104900" y="2118511"/>
            <a:ext cx="9982200" cy="2388173"/>
          </a:xfrm>
        </p:spPr>
        <p:txBody>
          <a:bodyPr anchor="ctr" anchorCtr="0"/>
          <a:lstStyle>
            <a:lvl1pPr algn="ctr">
              <a:lnSpc>
                <a:spcPct val="150000"/>
              </a:lnSpc>
              <a:spcAft>
                <a:spcPts val="0"/>
              </a:spcAft>
              <a:defRPr sz="2400" b="0" i="0">
                <a:solidFill>
                  <a:schemeClr val="tx1"/>
                </a:solidFill>
                <a:latin typeface="Arial" panose="020B0604020202020204" pitchFamily="34" charset="0"/>
                <a:cs typeface="Arial" panose="020B0604020202020204" pitchFamily="34" charset="0"/>
              </a:defRPr>
            </a:lvl1pPr>
          </a:lstStyle>
          <a:p>
            <a:r>
              <a:rPr lang="en-US"/>
              <a:t>Click to insert a quote. </a:t>
            </a:r>
            <a:br>
              <a:rPr lang="en-US"/>
            </a:br>
            <a:r>
              <a:rPr lang="en-US"/>
              <a:t>Font size, weight and highlights can be adjusted as needed. </a:t>
            </a:r>
          </a:p>
        </p:txBody>
      </p:sp>
      <p:sp>
        <p:nvSpPr>
          <p:cNvPr id="11" name="Attribution">
            <a:extLst>
              <a:ext uri="{FF2B5EF4-FFF2-40B4-BE49-F238E27FC236}">
                <a16:creationId xmlns:a16="http://schemas.microsoft.com/office/drawing/2014/main" id="{CF26F02E-6F07-4844-89CE-159379ED1A55}"/>
              </a:ext>
            </a:extLst>
          </p:cNvPr>
          <p:cNvSpPr>
            <a:spLocks noGrp="1"/>
          </p:cNvSpPr>
          <p:nvPr>
            <p:ph type="subTitle" idx="1" hasCustomPrompt="1"/>
          </p:nvPr>
        </p:nvSpPr>
        <p:spPr>
          <a:xfrm>
            <a:off x="1104900" y="5001586"/>
            <a:ext cx="9982200" cy="751513"/>
          </a:xfrm>
        </p:spPr>
        <p:txBody>
          <a:bodyPr/>
          <a:lstStyle>
            <a:lvl1pPr marL="0" indent="0" algn="ctr">
              <a:lnSpc>
                <a:spcPct val="100000"/>
              </a:lnSpc>
              <a:spcAft>
                <a:spcPts val="0"/>
              </a:spcAft>
              <a:buNone/>
              <a:defRPr sz="1600" b="0" i="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an attribution for the quote</a:t>
            </a:r>
          </a:p>
        </p:txBody>
      </p:sp>
      <p:cxnSp>
        <p:nvCxnSpPr>
          <p:cNvPr id="13" name="Straight Connector">
            <a:extLst>
              <a:ext uri="{FF2B5EF4-FFF2-40B4-BE49-F238E27FC236}">
                <a16:creationId xmlns:a16="http://schemas.microsoft.com/office/drawing/2014/main" id="{AC1233E0-7C19-4F4E-9069-C8514BFC27CF}"/>
              </a:ext>
              <a:ext uri="{C183D7F6-B498-43B3-948B-1728B52AA6E4}">
                <adec:decorative xmlns:adec="http://schemas.microsoft.com/office/drawing/2017/decorative" val="1"/>
              </a:ext>
            </a:extLst>
          </p:cNvPr>
          <p:cNvCxnSpPr>
            <a:cxnSpLocks/>
          </p:cNvCxnSpPr>
          <p:nvPr/>
        </p:nvCxnSpPr>
        <p:spPr>
          <a:xfrm>
            <a:off x="4533900" y="4754135"/>
            <a:ext cx="30861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p:nvSpPr>
        <p:spPr>
          <a:xfrm>
            <a:off x="729048" y="729049"/>
            <a:ext cx="10733903" cy="53825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arge Quotation Mark">
            <a:extLst>
              <a:ext uri="{FF2B5EF4-FFF2-40B4-BE49-F238E27FC236}">
                <a16:creationId xmlns:a16="http://schemas.microsoft.com/office/drawing/2014/main" id="{3932BF08-418B-A342-8AF0-5060E8D290B2}"/>
              </a:ext>
              <a:ext uri="{C183D7F6-B498-43B3-948B-1728B52AA6E4}">
                <adec:decorative xmlns:adec="http://schemas.microsoft.com/office/drawing/2017/decorative" val="1"/>
              </a:ext>
            </a:extLst>
          </p:cNvPr>
          <p:cNvPicPr>
            <a:picLocks noChangeAspect="1"/>
          </p:cNvPicPr>
          <p:nvPr/>
        </p:nvPicPr>
        <p:blipFill rotWithShape="1">
          <a:blip r:embed="rId2"/>
          <a:srcRect l="29772" t="19475" r="29641" b="47417"/>
          <a:stretch/>
        </p:blipFill>
        <p:spPr>
          <a:xfrm>
            <a:off x="5123361" y="846118"/>
            <a:ext cx="1854926" cy="1815737"/>
          </a:xfrm>
          <a:prstGeom prst="rect">
            <a:avLst/>
          </a:prstGeom>
        </p:spPr>
      </p:pic>
    </p:spTree>
    <p:extLst>
      <p:ext uri="{BB962C8B-B14F-4D97-AF65-F5344CB8AC3E}">
        <p14:creationId xmlns:p14="http://schemas.microsoft.com/office/powerpoint/2010/main" val="44634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ation Slide Centered - White">
    <p:spTree>
      <p:nvGrpSpPr>
        <p:cNvPr id="1" name=""/>
        <p:cNvGrpSpPr/>
        <p:nvPr/>
      </p:nvGrpSpPr>
      <p:grpSpPr>
        <a:xfrm>
          <a:off x="0" y="0"/>
          <a:ext cx="0" cy="0"/>
          <a:chOff x="0" y="0"/>
          <a:chExt cx="0" cy="0"/>
        </a:xfrm>
      </p:grpSpPr>
      <p:sp>
        <p:nvSpPr>
          <p:cNvPr id="9" name="Quote">
            <a:extLst>
              <a:ext uri="{FF2B5EF4-FFF2-40B4-BE49-F238E27FC236}">
                <a16:creationId xmlns:a16="http://schemas.microsoft.com/office/drawing/2014/main" id="{5286B22F-3584-D04A-A394-CA6D39BDA011}"/>
              </a:ext>
            </a:extLst>
          </p:cNvPr>
          <p:cNvSpPr>
            <a:spLocks noGrp="1"/>
          </p:cNvSpPr>
          <p:nvPr>
            <p:ph type="ctrTitle" hasCustomPrompt="1"/>
          </p:nvPr>
        </p:nvSpPr>
        <p:spPr>
          <a:xfrm>
            <a:off x="1104900" y="2118511"/>
            <a:ext cx="9982200" cy="2388173"/>
          </a:xfrm>
        </p:spPr>
        <p:txBody>
          <a:bodyPr anchor="ctr" anchorCtr="0"/>
          <a:lstStyle>
            <a:lvl1pPr algn="ctr">
              <a:lnSpc>
                <a:spcPct val="150000"/>
              </a:lnSpc>
              <a:spcAft>
                <a:spcPts val="0"/>
              </a:spcAft>
              <a:defRPr sz="2400" b="0" i="0">
                <a:latin typeface="Arial" panose="020B0604020202020204" pitchFamily="34" charset="0"/>
                <a:cs typeface="Arial" panose="020B0604020202020204" pitchFamily="34" charset="0"/>
              </a:defRPr>
            </a:lvl1pPr>
          </a:lstStyle>
          <a:p>
            <a:r>
              <a:rPr lang="en-US"/>
              <a:t>Click to insert a quote. </a:t>
            </a:r>
            <a:br>
              <a:rPr lang="en-US"/>
            </a:br>
            <a:r>
              <a:rPr lang="en-US"/>
              <a:t>Font size, weight and highlights can be adjusted as needed. </a:t>
            </a:r>
          </a:p>
        </p:txBody>
      </p:sp>
      <p:sp>
        <p:nvSpPr>
          <p:cNvPr id="11" name="Attribution">
            <a:extLst>
              <a:ext uri="{FF2B5EF4-FFF2-40B4-BE49-F238E27FC236}">
                <a16:creationId xmlns:a16="http://schemas.microsoft.com/office/drawing/2014/main" id="{CF26F02E-6F07-4844-89CE-159379ED1A55}"/>
              </a:ext>
            </a:extLst>
          </p:cNvPr>
          <p:cNvSpPr>
            <a:spLocks noGrp="1"/>
          </p:cNvSpPr>
          <p:nvPr>
            <p:ph type="subTitle" idx="1" hasCustomPrompt="1"/>
          </p:nvPr>
        </p:nvSpPr>
        <p:spPr>
          <a:xfrm>
            <a:off x="1104900" y="5001586"/>
            <a:ext cx="9982200" cy="751513"/>
          </a:xfrm>
        </p:spPr>
        <p:txBody>
          <a:bodyPr/>
          <a:lstStyle>
            <a:lvl1pPr marL="0" indent="0" algn="ctr">
              <a:lnSpc>
                <a:spcPct val="100000"/>
              </a:lnSpc>
              <a:spcAft>
                <a:spcPts val="0"/>
              </a:spcAft>
              <a:buNone/>
              <a:defRPr sz="1600" b="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an attribution for the quote</a:t>
            </a:r>
          </a:p>
        </p:txBody>
      </p:sp>
      <p:cxnSp>
        <p:nvCxnSpPr>
          <p:cNvPr id="10" name="Straight Connector">
            <a:extLst>
              <a:ext uri="{FF2B5EF4-FFF2-40B4-BE49-F238E27FC236}">
                <a16:creationId xmlns:a16="http://schemas.microsoft.com/office/drawing/2014/main" id="{323B8688-1239-F34F-BD8D-5BB9DF7D9FDF}"/>
              </a:ext>
              <a:ext uri="{C183D7F6-B498-43B3-948B-1728B52AA6E4}">
                <adec:decorative xmlns:adec="http://schemas.microsoft.com/office/drawing/2017/decorative" val="1"/>
              </a:ext>
            </a:extLst>
          </p:cNvPr>
          <p:cNvCxnSpPr>
            <a:cxnSpLocks/>
          </p:cNvCxnSpPr>
          <p:nvPr/>
        </p:nvCxnSpPr>
        <p:spPr>
          <a:xfrm>
            <a:off x="4533900" y="1871061"/>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cxnSp>
        <p:nvCxnSpPr>
          <p:cNvPr id="13" name="Straight Connector">
            <a:extLst>
              <a:ext uri="{FF2B5EF4-FFF2-40B4-BE49-F238E27FC236}">
                <a16:creationId xmlns:a16="http://schemas.microsoft.com/office/drawing/2014/main" id="{AC1233E0-7C19-4F4E-9069-C8514BFC27CF}"/>
              </a:ext>
              <a:ext uri="{C183D7F6-B498-43B3-948B-1728B52AA6E4}">
                <adec:decorative xmlns:adec="http://schemas.microsoft.com/office/drawing/2017/decorative" val="1"/>
              </a:ext>
            </a:extLst>
          </p:cNvPr>
          <p:cNvCxnSpPr>
            <a:cxnSpLocks/>
          </p:cNvCxnSpPr>
          <p:nvPr/>
        </p:nvCxnSpPr>
        <p:spPr>
          <a:xfrm>
            <a:off x="4533900" y="4754135"/>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pic>
        <p:nvPicPr>
          <p:cNvPr id="3" name="Large Quotation Mark">
            <a:extLst>
              <a:ext uri="{FF2B5EF4-FFF2-40B4-BE49-F238E27FC236}">
                <a16:creationId xmlns:a16="http://schemas.microsoft.com/office/drawing/2014/main" id="{6284E8BB-5B41-3B46-B995-0E8561FB8EB8}"/>
              </a:ext>
              <a:ext uri="{C183D7F6-B498-43B3-948B-1728B52AA6E4}">
                <adec:decorative xmlns:adec="http://schemas.microsoft.com/office/drawing/2017/decorative" val="1"/>
              </a:ext>
            </a:extLst>
          </p:cNvPr>
          <p:cNvPicPr>
            <a:picLocks noChangeAspect="1"/>
          </p:cNvPicPr>
          <p:nvPr/>
        </p:nvPicPr>
        <p:blipFill rotWithShape="1">
          <a:blip r:embed="rId2"/>
          <a:srcRect l="33584" t="22981" r="31534" b="52423"/>
          <a:stretch/>
        </p:blipFill>
        <p:spPr>
          <a:xfrm>
            <a:off x="5320746" y="1053012"/>
            <a:ext cx="1550505" cy="1311966"/>
          </a:xfrm>
          <a:prstGeom prst="rect">
            <a:avLst/>
          </a:prstGeom>
        </p:spPr>
      </p:pic>
      <p:sp>
        <p:nvSpPr>
          <p:cNvPr id="8" name="Rectangle ">
            <a:extLst>
              <a:ext uri="{FF2B5EF4-FFF2-40B4-BE49-F238E27FC236}">
                <a16:creationId xmlns:a16="http://schemas.microsoft.com/office/drawing/2014/main" id="{372B5F29-DF67-FD42-8E91-1EBD650473E6}"/>
              </a:ext>
              <a:ext uri="{C183D7F6-B498-43B3-948B-1728B52AA6E4}">
                <adec:decorative xmlns:adec="http://schemas.microsoft.com/office/drawing/2017/decorative" val="1"/>
              </a:ext>
            </a:extLst>
          </p:cNvPr>
          <p:cNvSpPr/>
          <p:nvPr/>
        </p:nvSpPr>
        <p:spPr>
          <a:xfrm>
            <a:off x="729048" y="729049"/>
            <a:ext cx="10733903" cy="538257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588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Slide Left - Black">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662C6F28-30A1-E24A-B711-44D6D5D2CFDB}"/>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Quote">
            <a:extLst>
              <a:ext uri="{FF2B5EF4-FFF2-40B4-BE49-F238E27FC236}">
                <a16:creationId xmlns:a16="http://schemas.microsoft.com/office/drawing/2014/main" id="{5286B22F-3584-D04A-A394-CA6D39BDA011}"/>
              </a:ext>
            </a:extLst>
          </p:cNvPr>
          <p:cNvSpPr>
            <a:spLocks noGrp="1"/>
          </p:cNvSpPr>
          <p:nvPr>
            <p:ph type="ctrTitle" hasCustomPrompt="1"/>
          </p:nvPr>
        </p:nvSpPr>
        <p:spPr>
          <a:xfrm>
            <a:off x="1104900" y="2118511"/>
            <a:ext cx="9982200" cy="2388173"/>
          </a:xfrm>
        </p:spPr>
        <p:txBody>
          <a:bodyPr anchor="ctr" anchorCtr="0"/>
          <a:lstStyle>
            <a:lvl1pPr algn="l">
              <a:lnSpc>
                <a:spcPct val="150000"/>
              </a:lnSpc>
              <a:spcAft>
                <a:spcPts val="0"/>
              </a:spcAft>
              <a:defRPr sz="2400" b="0" i="0">
                <a:solidFill>
                  <a:schemeClr val="bg1"/>
                </a:solidFill>
                <a:latin typeface="Arial" panose="020B0604020202020204" pitchFamily="34" charset="0"/>
                <a:cs typeface="Arial" panose="020B0604020202020204" pitchFamily="34" charset="0"/>
              </a:defRPr>
            </a:lvl1pPr>
          </a:lstStyle>
          <a:p>
            <a:r>
              <a:rPr lang="en-US"/>
              <a:t>Click to insert a quote. </a:t>
            </a:r>
            <a:br>
              <a:rPr lang="en-US"/>
            </a:br>
            <a:r>
              <a:rPr lang="en-US"/>
              <a:t>Font size, emphasis and highlights can be adjusted as needed. </a:t>
            </a:r>
          </a:p>
        </p:txBody>
      </p:sp>
      <p:sp>
        <p:nvSpPr>
          <p:cNvPr id="11" name="Attribution">
            <a:extLst>
              <a:ext uri="{FF2B5EF4-FFF2-40B4-BE49-F238E27FC236}">
                <a16:creationId xmlns:a16="http://schemas.microsoft.com/office/drawing/2014/main" id="{CF26F02E-6F07-4844-89CE-159379ED1A55}"/>
              </a:ext>
            </a:extLst>
          </p:cNvPr>
          <p:cNvSpPr>
            <a:spLocks noGrp="1"/>
          </p:cNvSpPr>
          <p:nvPr>
            <p:ph type="subTitle" idx="1" hasCustomPrompt="1"/>
          </p:nvPr>
        </p:nvSpPr>
        <p:spPr>
          <a:xfrm>
            <a:off x="1104900" y="5001586"/>
            <a:ext cx="9982200" cy="751513"/>
          </a:xfrm>
        </p:spPr>
        <p:txBody>
          <a:bodyPr/>
          <a:lstStyle>
            <a:lvl1pPr marL="0" indent="0" algn="l">
              <a:lnSpc>
                <a:spcPct val="100000"/>
              </a:lnSpc>
              <a:spcAft>
                <a:spcPts val="0"/>
              </a:spcAft>
              <a:buNone/>
              <a:defRPr sz="1600" b="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an attribution for the quote</a:t>
            </a:r>
          </a:p>
        </p:txBody>
      </p:sp>
      <p:cxnSp>
        <p:nvCxnSpPr>
          <p:cNvPr id="13" name="Straight Connector">
            <a:extLst>
              <a:ext uri="{FF2B5EF4-FFF2-40B4-BE49-F238E27FC236}">
                <a16:creationId xmlns:a16="http://schemas.microsoft.com/office/drawing/2014/main" id="{AC1233E0-7C19-4F4E-9069-C8514BFC27CF}"/>
              </a:ext>
              <a:ext uri="{C183D7F6-B498-43B3-948B-1728B52AA6E4}">
                <adec:decorative xmlns:adec="http://schemas.microsoft.com/office/drawing/2017/decorative" val="1"/>
              </a:ext>
            </a:extLst>
          </p:cNvPr>
          <p:cNvCxnSpPr>
            <a:cxnSpLocks/>
          </p:cNvCxnSpPr>
          <p:nvPr/>
        </p:nvCxnSpPr>
        <p:spPr>
          <a:xfrm>
            <a:off x="1104900" y="4754135"/>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pic>
        <p:nvPicPr>
          <p:cNvPr id="3" name="Large Quotation Mark">
            <a:extLst>
              <a:ext uri="{FF2B5EF4-FFF2-40B4-BE49-F238E27FC236}">
                <a16:creationId xmlns:a16="http://schemas.microsoft.com/office/drawing/2014/main" id="{6284E8BB-5B41-3B46-B995-0E8561FB8EB8}"/>
              </a:ext>
              <a:ext uri="{C183D7F6-B498-43B3-948B-1728B52AA6E4}">
                <adec:decorative xmlns:adec="http://schemas.microsoft.com/office/drawing/2017/decorative" val="1"/>
              </a:ext>
            </a:extLst>
          </p:cNvPr>
          <p:cNvPicPr>
            <a:picLocks noChangeAspect="1"/>
          </p:cNvPicPr>
          <p:nvPr/>
        </p:nvPicPr>
        <p:blipFill rotWithShape="1">
          <a:blip r:embed="rId2"/>
          <a:srcRect l="33584" t="22981" r="31534" b="52423"/>
          <a:stretch/>
        </p:blipFill>
        <p:spPr>
          <a:xfrm>
            <a:off x="996940" y="1053012"/>
            <a:ext cx="1550505" cy="1311966"/>
          </a:xfrm>
          <a:prstGeom prst="rect">
            <a:avLst/>
          </a:prstGeom>
        </p:spPr>
      </p:pic>
    </p:spTree>
    <p:extLst>
      <p:ext uri="{BB962C8B-B14F-4D97-AF65-F5344CB8AC3E}">
        <p14:creationId xmlns:p14="http://schemas.microsoft.com/office/powerpoint/2010/main" val="2150193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Slide Left - White">
    <p:spTree>
      <p:nvGrpSpPr>
        <p:cNvPr id="1" name=""/>
        <p:cNvGrpSpPr/>
        <p:nvPr/>
      </p:nvGrpSpPr>
      <p:grpSpPr>
        <a:xfrm>
          <a:off x="0" y="0"/>
          <a:ext cx="0" cy="0"/>
          <a:chOff x="0" y="0"/>
          <a:chExt cx="0" cy="0"/>
        </a:xfrm>
      </p:grpSpPr>
      <p:sp>
        <p:nvSpPr>
          <p:cNvPr id="9" name="Quote">
            <a:extLst>
              <a:ext uri="{FF2B5EF4-FFF2-40B4-BE49-F238E27FC236}">
                <a16:creationId xmlns:a16="http://schemas.microsoft.com/office/drawing/2014/main" id="{5286B22F-3584-D04A-A394-CA6D39BDA011}"/>
              </a:ext>
            </a:extLst>
          </p:cNvPr>
          <p:cNvSpPr>
            <a:spLocks noGrp="1"/>
          </p:cNvSpPr>
          <p:nvPr>
            <p:ph type="ctrTitle" hasCustomPrompt="1"/>
          </p:nvPr>
        </p:nvSpPr>
        <p:spPr>
          <a:xfrm>
            <a:off x="1104900" y="2118511"/>
            <a:ext cx="9982200" cy="2388173"/>
          </a:xfrm>
        </p:spPr>
        <p:txBody>
          <a:bodyPr anchor="ctr" anchorCtr="0"/>
          <a:lstStyle>
            <a:lvl1pPr algn="l">
              <a:lnSpc>
                <a:spcPct val="150000"/>
              </a:lnSpc>
              <a:spcAft>
                <a:spcPts val="0"/>
              </a:spcAft>
              <a:defRPr sz="2400" b="0" i="0">
                <a:solidFill>
                  <a:schemeClr val="tx1"/>
                </a:solidFill>
                <a:latin typeface="Arial" panose="020B0604020202020204" pitchFamily="34" charset="0"/>
                <a:cs typeface="Arial" panose="020B0604020202020204" pitchFamily="34" charset="0"/>
              </a:defRPr>
            </a:lvl1pPr>
          </a:lstStyle>
          <a:p>
            <a:r>
              <a:rPr lang="en-US"/>
              <a:t>Click to insert a quote. </a:t>
            </a:r>
            <a:br>
              <a:rPr lang="en-US"/>
            </a:br>
            <a:r>
              <a:rPr lang="en-US"/>
              <a:t>Font size, emphasis and highlights can be adjusted as needed. </a:t>
            </a:r>
          </a:p>
        </p:txBody>
      </p:sp>
      <p:sp>
        <p:nvSpPr>
          <p:cNvPr id="11" name="Attribution">
            <a:extLst>
              <a:ext uri="{FF2B5EF4-FFF2-40B4-BE49-F238E27FC236}">
                <a16:creationId xmlns:a16="http://schemas.microsoft.com/office/drawing/2014/main" id="{CF26F02E-6F07-4844-89CE-159379ED1A55}"/>
              </a:ext>
            </a:extLst>
          </p:cNvPr>
          <p:cNvSpPr>
            <a:spLocks noGrp="1"/>
          </p:cNvSpPr>
          <p:nvPr>
            <p:ph type="subTitle" idx="1" hasCustomPrompt="1"/>
          </p:nvPr>
        </p:nvSpPr>
        <p:spPr>
          <a:xfrm>
            <a:off x="1104900" y="5001586"/>
            <a:ext cx="9982200" cy="751513"/>
          </a:xfrm>
        </p:spPr>
        <p:txBody>
          <a:bodyPr/>
          <a:lstStyle>
            <a:lvl1pPr marL="0" indent="0" algn="l">
              <a:lnSpc>
                <a:spcPct val="100000"/>
              </a:lnSpc>
              <a:spcAft>
                <a:spcPts val="0"/>
              </a:spcAft>
              <a:buNone/>
              <a:defRPr sz="1600" b="0" i="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an attribution for the quote</a:t>
            </a:r>
          </a:p>
        </p:txBody>
      </p:sp>
      <p:cxnSp>
        <p:nvCxnSpPr>
          <p:cNvPr id="13" name="Straight Connector">
            <a:extLst>
              <a:ext uri="{FF2B5EF4-FFF2-40B4-BE49-F238E27FC236}">
                <a16:creationId xmlns:a16="http://schemas.microsoft.com/office/drawing/2014/main" id="{AC1233E0-7C19-4F4E-9069-C8514BFC27CF}"/>
              </a:ext>
              <a:ext uri="{C183D7F6-B498-43B3-948B-1728B52AA6E4}">
                <adec:decorative xmlns:adec="http://schemas.microsoft.com/office/drawing/2017/decorative" val="1"/>
              </a:ext>
            </a:extLst>
          </p:cNvPr>
          <p:cNvCxnSpPr>
            <a:cxnSpLocks/>
          </p:cNvCxnSpPr>
          <p:nvPr/>
        </p:nvCxnSpPr>
        <p:spPr>
          <a:xfrm>
            <a:off x="1104900" y="4754135"/>
            <a:ext cx="3086100" cy="0"/>
          </a:xfrm>
          <a:prstGeom prst="line">
            <a:avLst/>
          </a:prstGeom>
          <a:ln w="50800">
            <a:solidFill>
              <a:srgbClr val="F9C423"/>
            </a:solidFill>
          </a:ln>
        </p:spPr>
        <p:style>
          <a:lnRef idx="1">
            <a:schemeClr val="accent1"/>
          </a:lnRef>
          <a:fillRef idx="0">
            <a:schemeClr val="accent1"/>
          </a:fillRef>
          <a:effectRef idx="0">
            <a:schemeClr val="accent1"/>
          </a:effectRef>
          <a:fontRef idx="minor">
            <a:schemeClr val="tx1"/>
          </a:fontRef>
        </p:style>
      </p:cxnSp>
      <p:pic>
        <p:nvPicPr>
          <p:cNvPr id="3" name="Large Quotation Mark">
            <a:extLst>
              <a:ext uri="{FF2B5EF4-FFF2-40B4-BE49-F238E27FC236}">
                <a16:creationId xmlns:a16="http://schemas.microsoft.com/office/drawing/2014/main" id="{6284E8BB-5B41-3B46-B995-0E8561FB8EB8}"/>
              </a:ext>
              <a:ext uri="{C183D7F6-B498-43B3-948B-1728B52AA6E4}">
                <adec:decorative xmlns:adec="http://schemas.microsoft.com/office/drawing/2017/decorative" val="1"/>
              </a:ext>
            </a:extLst>
          </p:cNvPr>
          <p:cNvPicPr>
            <a:picLocks noChangeAspect="1"/>
          </p:cNvPicPr>
          <p:nvPr/>
        </p:nvPicPr>
        <p:blipFill rotWithShape="1">
          <a:blip r:embed="rId2"/>
          <a:srcRect l="33584" t="22981" r="31534" b="52423"/>
          <a:stretch/>
        </p:blipFill>
        <p:spPr>
          <a:xfrm>
            <a:off x="996940" y="1053012"/>
            <a:ext cx="1550505" cy="1311966"/>
          </a:xfrm>
          <a:prstGeom prst="rect">
            <a:avLst/>
          </a:prstGeom>
        </p:spPr>
      </p:pic>
    </p:spTree>
    <p:extLst>
      <p:ext uri="{BB962C8B-B14F-4D97-AF65-F5344CB8AC3E}">
        <p14:creationId xmlns:p14="http://schemas.microsoft.com/office/powerpoint/2010/main" val="302005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CA12D-D286-E34D-BA6B-24F03D040177}"/>
              </a:ext>
            </a:extLst>
          </p:cNvPr>
          <p:cNvSpPr>
            <a:spLocks noGrp="1"/>
          </p:cNvSpPr>
          <p:nvPr>
            <p:ph type="title"/>
          </p:nvPr>
        </p:nvSpPr>
        <p:spPr>
          <a:xfrm>
            <a:off x="1104900" y="1110050"/>
            <a:ext cx="9982201" cy="71815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1FC2AB8-F1CC-E549-B630-EB13F46746E5}"/>
              </a:ext>
            </a:extLst>
          </p:cNvPr>
          <p:cNvSpPr>
            <a:spLocks noGrp="1"/>
          </p:cNvSpPr>
          <p:nvPr>
            <p:ph type="body" idx="1"/>
          </p:nvPr>
        </p:nvSpPr>
        <p:spPr>
          <a:xfrm>
            <a:off x="1104900" y="1954060"/>
            <a:ext cx="9982201" cy="379389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a:extLst>
              <a:ext uri="{FF2B5EF4-FFF2-40B4-BE49-F238E27FC236}">
                <a16:creationId xmlns:a16="http://schemas.microsoft.com/office/drawing/2014/main" id="{44A9B4ED-93C8-714A-8B1D-43EF141E0CD0}"/>
              </a:ext>
              <a:ext uri="{C183D7F6-B498-43B3-948B-1728B52AA6E4}">
                <adec:decorative xmlns:adec="http://schemas.microsoft.com/office/drawing/2017/decorative" val="1"/>
              </a:ext>
            </a:extLst>
          </p:cNvPr>
          <p:cNvSpPr txBox="1"/>
          <p:nvPr userDrawn="1"/>
        </p:nvSpPr>
        <p:spPr>
          <a:xfrm>
            <a:off x="723900" y="6432492"/>
            <a:ext cx="2052754"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University of Central Florida</a:t>
            </a:r>
          </a:p>
        </p:txBody>
      </p:sp>
      <p:sp>
        <p:nvSpPr>
          <p:cNvPr id="5" name="Page Number">
            <a:extLst>
              <a:ext uri="{FF2B5EF4-FFF2-40B4-BE49-F238E27FC236}">
                <a16:creationId xmlns:a16="http://schemas.microsoft.com/office/drawing/2014/main" id="{89844F1C-2F28-1E4A-B4F0-CE9DDE546ECD}"/>
              </a:ext>
            </a:extLst>
          </p:cNvPr>
          <p:cNvSpPr txBox="1"/>
          <p:nvPr userDrawn="1"/>
        </p:nvSpPr>
        <p:spPr>
          <a:xfrm>
            <a:off x="9415346" y="6432492"/>
            <a:ext cx="2052754" cy="153888"/>
          </a:xfrm>
          <a:prstGeom prst="rect">
            <a:avLst/>
          </a:prstGeom>
          <a:noFill/>
        </p:spPr>
        <p:txBody>
          <a:bodyPr wrap="square" lIns="0" tIns="0" rIns="0" bIns="0" rtlCol="0">
            <a:spAutoFit/>
          </a:bodyPr>
          <a:lstStyle/>
          <a:p>
            <a:pPr algn="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Page </a:t>
            </a:r>
            <a:fld id="{2CB46002-6C40-404C-904C-C9A970A01033}" type="slidenum">
              <a:rPr lang="en-US" sz="1000" b="0" i="0" smtClean="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pPr algn="r"/>
              <a:t>‹#›</a:t>
            </a:fld>
            <a:endPar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490948535"/>
      </p:ext>
    </p:extLst>
  </p:cSld>
  <p:clrMap bg1="lt1" tx1="dk1" bg2="lt2" tx2="dk2" accent1="accent1" accent2="accent2" accent3="accent3" accent4="accent4" accent5="accent5" accent6="accent6" hlink="hlink" folHlink="folHlink"/>
  <p:sldLayoutIdLst>
    <p:sldLayoutId id="2147483806" r:id="rId1"/>
    <p:sldLayoutId id="2147483855" r:id="rId2"/>
    <p:sldLayoutId id="2147483856" r:id="rId3"/>
    <p:sldLayoutId id="2147483846" r:id="rId4"/>
    <p:sldLayoutId id="2147483848" r:id="rId5"/>
    <p:sldLayoutId id="2147483851" r:id="rId6"/>
    <p:sldLayoutId id="2147483852" r:id="rId7"/>
    <p:sldLayoutId id="2147483853" r:id="rId8"/>
    <p:sldLayoutId id="2147483854" r:id="rId9"/>
    <p:sldLayoutId id="2147483857" r:id="rId10"/>
    <p:sldLayoutId id="2147483858" r:id="rId11"/>
    <p:sldLayoutId id="2147483859" r:id="rId12"/>
  </p:sldLayoutIdLst>
  <p:txStyles>
    <p:titleStyle>
      <a:lvl1pPr algn="l" defTabSz="914400" rtl="0" eaLnBrk="1" latinLnBrk="0" hangingPunct="1">
        <a:lnSpc>
          <a:spcPct val="100000"/>
        </a:lnSpc>
        <a:spcBef>
          <a:spcPct val="0"/>
        </a:spcBef>
        <a:buNone/>
        <a:defRPr sz="2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150000"/>
        </a:lnSpc>
        <a:spcBef>
          <a:spcPts val="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guide id="2" pos="7224">
          <p15:clr>
            <a:srgbClr val="F26B43"/>
          </p15:clr>
        </p15:guide>
        <p15:guide id="3" pos="696">
          <p15:clr>
            <a:srgbClr val="5ACBF0"/>
          </p15:clr>
        </p15:guide>
        <p15:guide id="4" pos="6984">
          <p15:clr>
            <a:srgbClr val="5ACBF0"/>
          </p15:clr>
        </p15:guide>
        <p15:guide id="9" orient="horz" pos="3840">
          <p15:clr>
            <a:srgbClr val="F26B43"/>
          </p15:clr>
        </p15:guide>
        <p15:guide id="10" orient="horz" pos="456">
          <p15:clr>
            <a:srgbClr val="F26B43"/>
          </p15:clr>
        </p15:guide>
        <p15:guide id="11" orient="horz" pos="696">
          <p15:clr>
            <a:srgbClr val="5ACBF0"/>
          </p15:clr>
        </p15:guide>
        <p15:guide id="12" orient="horz" pos="3624">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CA12D-D286-E34D-BA6B-24F03D040177}"/>
              </a:ext>
            </a:extLst>
          </p:cNvPr>
          <p:cNvSpPr>
            <a:spLocks noGrp="1"/>
          </p:cNvSpPr>
          <p:nvPr>
            <p:ph type="title"/>
          </p:nvPr>
        </p:nvSpPr>
        <p:spPr>
          <a:xfrm>
            <a:off x="1104900" y="1110050"/>
            <a:ext cx="9982201" cy="71815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1FC2AB8-F1CC-E549-B630-EB13F46746E5}"/>
              </a:ext>
            </a:extLst>
          </p:cNvPr>
          <p:cNvSpPr>
            <a:spLocks noGrp="1"/>
          </p:cNvSpPr>
          <p:nvPr>
            <p:ph type="body" idx="1"/>
          </p:nvPr>
        </p:nvSpPr>
        <p:spPr>
          <a:xfrm>
            <a:off x="1104900" y="1954060"/>
            <a:ext cx="9982201" cy="379389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a:extLst>
              <a:ext uri="{FF2B5EF4-FFF2-40B4-BE49-F238E27FC236}">
                <a16:creationId xmlns:a16="http://schemas.microsoft.com/office/drawing/2014/main" id="{C3C2240D-AECF-A74C-B5C6-0F0D20745E22}"/>
              </a:ext>
              <a:ext uri="{C183D7F6-B498-43B3-948B-1728B52AA6E4}">
                <adec:decorative xmlns:adec="http://schemas.microsoft.com/office/drawing/2017/decorative" val="1"/>
              </a:ext>
            </a:extLst>
          </p:cNvPr>
          <p:cNvSpPr txBox="1"/>
          <p:nvPr userDrawn="1"/>
        </p:nvSpPr>
        <p:spPr>
          <a:xfrm>
            <a:off x="723900" y="6432492"/>
            <a:ext cx="2052754"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University of Central Florida</a:t>
            </a:r>
          </a:p>
        </p:txBody>
      </p:sp>
      <p:sp>
        <p:nvSpPr>
          <p:cNvPr id="5" name="Page Number">
            <a:extLst>
              <a:ext uri="{FF2B5EF4-FFF2-40B4-BE49-F238E27FC236}">
                <a16:creationId xmlns:a16="http://schemas.microsoft.com/office/drawing/2014/main" id="{EE16C111-6EB6-4241-A8F2-7E41B94809DE}"/>
              </a:ext>
            </a:extLst>
          </p:cNvPr>
          <p:cNvSpPr txBox="1"/>
          <p:nvPr userDrawn="1"/>
        </p:nvSpPr>
        <p:spPr>
          <a:xfrm>
            <a:off x="9415346" y="6432492"/>
            <a:ext cx="2052754" cy="153888"/>
          </a:xfrm>
          <a:prstGeom prst="rect">
            <a:avLst/>
          </a:prstGeom>
          <a:noFill/>
        </p:spPr>
        <p:txBody>
          <a:bodyPr wrap="square" lIns="0" tIns="0" rIns="0" bIns="0" rtlCol="0">
            <a:spAutoFit/>
          </a:bodyPr>
          <a:lstStyle/>
          <a:p>
            <a:pPr algn="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Page </a:t>
            </a:r>
            <a:fld id="{2CB46002-6C40-404C-904C-C9A970A01033}" type="slidenum">
              <a:rPr lang="en-US" sz="1000" b="0" i="0" smtClean="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pPr algn="r"/>
              <a:t>‹#›</a:t>
            </a:fld>
            <a:endPar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62402662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60" r:id="rId7"/>
    <p:sldLayoutId id="2147483803" r:id="rId8"/>
    <p:sldLayoutId id="2147483804" r:id="rId9"/>
    <p:sldLayoutId id="2147483805" r:id="rId10"/>
  </p:sldLayoutIdLst>
  <p:txStyles>
    <p:titleStyle>
      <a:lvl1pPr algn="l" defTabSz="914400" rtl="0" eaLnBrk="1" latinLnBrk="0" hangingPunct="1">
        <a:lnSpc>
          <a:spcPct val="100000"/>
        </a:lnSpc>
        <a:spcBef>
          <a:spcPct val="0"/>
        </a:spcBef>
        <a:buNone/>
        <a:defRPr sz="2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150000"/>
        </a:lnSpc>
        <a:spcBef>
          <a:spcPts val="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guide id="2" pos="7224">
          <p15:clr>
            <a:srgbClr val="F26B43"/>
          </p15:clr>
        </p15:guide>
        <p15:guide id="3" pos="696">
          <p15:clr>
            <a:srgbClr val="5ACBF0"/>
          </p15:clr>
        </p15:guide>
        <p15:guide id="4" pos="6984">
          <p15:clr>
            <a:srgbClr val="5ACBF0"/>
          </p15:clr>
        </p15:guide>
        <p15:guide id="9" orient="horz" pos="3840">
          <p15:clr>
            <a:srgbClr val="F26B43"/>
          </p15:clr>
        </p15:guide>
        <p15:guide id="10" orient="horz" pos="432" userDrawn="1">
          <p15:clr>
            <a:srgbClr val="F26B43"/>
          </p15:clr>
        </p15:guide>
        <p15:guide id="11" orient="horz" pos="696">
          <p15:clr>
            <a:srgbClr val="5ACBF0"/>
          </p15:clr>
        </p15:guide>
        <p15:guide id="12" orient="horz" pos="3624">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4298064-BE41-C845-A0B4-6E318CAC5ACA}"/>
              </a:ext>
            </a:extLst>
          </p:cNvPr>
          <p:cNvSpPr>
            <a:spLocks noGrp="1"/>
          </p:cNvSpPr>
          <p:nvPr>
            <p:ph type="title"/>
          </p:nvPr>
        </p:nvSpPr>
        <p:spPr>
          <a:xfrm>
            <a:off x="1104900" y="1110050"/>
            <a:ext cx="9982201" cy="718150"/>
          </a:xfrm>
          <a:prstGeom prst="rect">
            <a:avLst/>
          </a:prstGeom>
        </p:spPr>
        <p:txBody>
          <a:bodyPr vert="horz" lIns="0" tIns="0" rIns="0" bIns="0" rtlCol="0" anchor="b" anchorCtr="0">
            <a:noAutofit/>
          </a:bodyPr>
          <a:lstStyle/>
          <a:p>
            <a:r>
              <a:rPr lang="en-US"/>
              <a:t>CLICK TO EDIT MASTER TITLE STYLE</a:t>
            </a:r>
          </a:p>
        </p:txBody>
      </p:sp>
      <p:sp>
        <p:nvSpPr>
          <p:cNvPr id="14" name="Text Placeholder 2">
            <a:extLst>
              <a:ext uri="{FF2B5EF4-FFF2-40B4-BE49-F238E27FC236}">
                <a16:creationId xmlns:a16="http://schemas.microsoft.com/office/drawing/2014/main" id="{9D47B8A0-EC63-654B-80C9-E5D588EA5426}"/>
              </a:ext>
            </a:extLst>
          </p:cNvPr>
          <p:cNvSpPr>
            <a:spLocks noGrp="1"/>
          </p:cNvSpPr>
          <p:nvPr>
            <p:ph type="body" idx="1"/>
          </p:nvPr>
        </p:nvSpPr>
        <p:spPr>
          <a:xfrm>
            <a:off x="1104900" y="1954060"/>
            <a:ext cx="9982201" cy="379389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a:extLst>
              <a:ext uri="{FF2B5EF4-FFF2-40B4-BE49-F238E27FC236}">
                <a16:creationId xmlns:a16="http://schemas.microsoft.com/office/drawing/2014/main" id="{62CDC893-B522-634E-ADAB-3E10420C8836}"/>
              </a:ext>
              <a:ext uri="{C183D7F6-B498-43B3-948B-1728B52AA6E4}">
                <adec:decorative xmlns:adec="http://schemas.microsoft.com/office/drawing/2017/decorative" val="1"/>
              </a:ext>
            </a:extLst>
          </p:cNvPr>
          <p:cNvSpPr txBox="1"/>
          <p:nvPr userDrawn="1"/>
        </p:nvSpPr>
        <p:spPr>
          <a:xfrm>
            <a:off x="723900" y="6432492"/>
            <a:ext cx="2052754"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University of Central Florida</a:t>
            </a:r>
          </a:p>
        </p:txBody>
      </p:sp>
      <p:sp>
        <p:nvSpPr>
          <p:cNvPr id="5" name="Page Number">
            <a:extLst>
              <a:ext uri="{FF2B5EF4-FFF2-40B4-BE49-F238E27FC236}">
                <a16:creationId xmlns:a16="http://schemas.microsoft.com/office/drawing/2014/main" id="{2A1156AC-B410-C648-AFC9-C8F069821267}"/>
              </a:ext>
            </a:extLst>
          </p:cNvPr>
          <p:cNvSpPr txBox="1"/>
          <p:nvPr userDrawn="1"/>
        </p:nvSpPr>
        <p:spPr>
          <a:xfrm>
            <a:off x="9415346" y="6432492"/>
            <a:ext cx="2052754" cy="153888"/>
          </a:xfrm>
          <a:prstGeom prst="rect">
            <a:avLst/>
          </a:prstGeom>
          <a:noFill/>
        </p:spPr>
        <p:txBody>
          <a:bodyPr wrap="square" lIns="0" tIns="0" rIns="0" bIns="0" rtlCol="0">
            <a:spAutoFit/>
          </a:bodyPr>
          <a:lstStyle/>
          <a:p>
            <a:pPr algn="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Page </a:t>
            </a:r>
            <a:fld id="{2CB46002-6C40-404C-904C-C9A970A01033}" type="slidenum">
              <a:rPr lang="en-US" sz="1000" b="0" i="0" smtClean="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pPr algn="r"/>
              <a:t>‹#›</a:t>
            </a:fld>
            <a:endPar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44085973"/>
      </p:ext>
    </p:extLst>
  </p:cSld>
  <p:clrMap bg1="lt1" tx1="dk1" bg2="lt2" tx2="dk2" accent1="accent1" accent2="accent2" accent3="accent3" accent4="accent4" accent5="accent5" accent6="accent6" hlink="hlink" folHlink="folHlink"/>
  <p:sldLayoutIdLst>
    <p:sldLayoutId id="2147483768" r:id="rId1"/>
    <p:sldLayoutId id="2147483832" r:id="rId2"/>
    <p:sldLayoutId id="2147483769" r:id="rId3"/>
    <p:sldLayoutId id="2147483771" r:id="rId4"/>
    <p:sldLayoutId id="2147483770" r:id="rId5"/>
    <p:sldLayoutId id="2147483772" r:id="rId6"/>
    <p:sldLayoutId id="2147483775" r:id="rId7"/>
    <p:sldLayoutId id="2147483774" r:id="rId8"/>
  </p:sldLayoutIdLst>
  <p:txStyles>
    <p:titleStyle>
      <a:lvl1pPr algn="l" defTabSz="914400" rtl="0" eaLnBrk="1" latinLnBrk="0" hangingPunct="1">
        <a:lnSpc>
          <a:spcPct val="100000"/>
        </a:lnSpc>
        <a:spcBef>
          <a:spcPct val="0"/>
        </a:spcBef>
        <a:buNone/>
        <a:defRPr sz="2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150000"/>
        </a:lnSpc>
        <a:spcBef>
          <a:spcPts val="10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guide id="2" pos="7224">
          <p15:clr>
            <a:srgbClr val="F26B43"/>
          </p15:clr>
        </p15:guide>
        <p15:guide id="3" pos="696">
          <p15:clr>
            <a:srgbClr val="5ACBF0"/>
          </p15:clr>
        </p15:guide>
        <p15:guide id="4" pos="6984">
          <p15:clr>
            <a:srgbClr val="5ACBF0"/>
          </p15:clr>
        </p15:guide>
        <p15:guide id="5" pos="3960">
          <p15:clr>
            <a:srgbClr val="5ACBF0"/>
          </p15:clr>
        </p15:guide>
        <p15:guide id="6" pos="3720">
          <p15:clr>
            <a:srgbClr val="5ACBF0"/>
          </p15:clr>
        </p15:guide>
        <p15:guide id="7" orient="horz" pos="3864">
          <p15:clr>
            <a:srgbClr val="F26B43"/>
          </p15:clr>
        </p15:guide>
        <p15:guide id="8" orient="horz" pos="456">
          <p15:clr>
            <a:srgbClr val="F26B43"/>
          </p15:clr>
        </p15:guide>
        <p15:guide id="9" orient="horz" pos="696">
          <p15:clr>
            <a:srgbClr val="5ACBF0"/>
          </p15:clr>
        </p15:guide>
        <p15:guide id="10" orient="horz" pos="3624">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4298064-BE41-C845-A0B4-6E318CAC5ACA}"/>
              </a:ext>
            </a:extLst>
          </p:cNvPr>
          <p:cNvSpPr>
            <a:spLocks noGrp="1"/>
          </p:cNvSpPr>
          <p:nvPr>
            <p:ph type="title"/>
          </p:nvPr>
        </p:nvSpPr>
        <p:spPr>
          <a:xfrm>
            <a:off x="1104900" y="1110050"/>
            <a:ext cx="9982201" cy="718150"/>
          </a:xfrm>
          <a:prstGeom prst="rect">
            <a:avLst/>
          </a:prstGeom>
        </p:spPr>
        <p:txBody>
          <a:bodyPr vert="horz" lIns="0" tIns="0" rIns="0" bIns="0" rtlCol="0" anchor="b" anchorCtr="0">
            <a:noAutofit/>
          </a:bodyPr>
          <a:lstStyle/>
          <a:p>
            <a:r>
              <a:rPr lang="en-US"/>
              <a:t>Click to edit Master title style</a:t>
            </a:r>
          </a:p>
        </p:txBody>
      </p:sp>
      <p:sp>
        <p:nvSpPr>
          <p:cNvPr id="14" name="Text Placeholder 2">
            <a:extLst>
              <a:ext uri="{FF2B5EF4-FFF2-40B4-BE49-F238E27FC236}">
                <a16:creationId xmlns:a16="http://schemas.microsoft.com/office/drawing/2014/main" id="{9D47B8A0-EC63-654B-80C9-E5D588EA5426}"/>
              </a:ext>
            </a:extLst>
          </p:cNvPr>
          <p:cNvSpPr>
            <a:spLocks noGrp="1"/>
          </p:cNvSpPr>
          <p:nvPr>
            <p:ph type="body" idx="1"/>
          </p:nvPr>
        </p:nvSpPr>
        <p:spPr>
          <a:xfrm>
            <a:off x="1104900" y="1954060"/>
            <a:ext cx="9982201" cy="379389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a:extLst>
              <a:ext uri="{FF2B5EF4-FFF2-40B4-BE49-F238E27FC236}">
                <a16:creationId xmlns:a16="http://schemas.microsoft.com/office/drawing/2014/main" id="{BD034782-D840-2341-AEC7-7418C010DA4F}"/>
              </a:ext>
              <a:ext uri="{C183D7F6-B498-43B3-948B-1728B52AA6E4}">
                <adec:decorative xmlns:adec="http://schemas.microsoft.com/office/drawing/2017/decorative" val="1"/>
              </a:ext>
            </a:extLst>
          </p:cNvPr>
          <p:cNvSpPr txBox="1"/>
          <p:nvPr userDrawn="1"/>
        </p:nvSpPr>
        <p:spPr>
          <a:xfrm>
            <a:off x="723900" y="6432492"/>
            <a:ext cx="2052754"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University of Central Florida</a:t>
            </a:r>
          </a:p>
        </p:txBody>
      </p:sp>
      <p:sp>
        <p:nvSpPr>
          <p:cNvPr id="5" name="Page Number">
            <a:extLst>
              <a:ext uri="{FF2B5EF4-FFF2-40B4-BE49-F238E27FC236}">
                <a16:creationId xmlns:a16="http://schemas.microsoft.com/office/drawing/2014/main" id="{6B0EFFE8-AB7A-AA47-B1BB-C2F2EC1550BD}"/>
              </a:ext>
            </a:extLst>
          </p:cNvPr>
          <p:cNvSpPr txBox="1"/>
          <p:nvPr userDrawn="1"/>
        </p:nvSpPr>
        <p:spPr>
          <a:xfrm>
            <a:off x="9415346" y="6432492"/>
            <a:ext cx="2052754" cy="153888"/>
          </a:xfrm>
          <a:prstGeom prst="rect">
            <a:avLst/>
          </a:prstGeom>
          <a:noFill/>
        </p:spPr>
        <p:txBody>
          <a:bodyPr wrap="square" lIns="0" tIns="0" rIns="0" bIns="0" rtlCol="0">
            <a:spAutoFit/>
          </a:bodyPr>
          <a:lstStyle/>
          <a:p>
            <a:pPr algn="r"/>
            <a:r>
              <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Page </a:t>
            </a:r>
            <a:fld id="{2CB46002-6C40-404C-904C-C9A970A01033}" type="slidenum">
              <a:rPr lang="en-US" sz="1000" b="0" i="0" smtClean="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pPr algn="r"/>
              <a:t>‹#›</a:t>
            </a:fld>
            <a:endParaRPr lang="en-US" sz="1000" b="0" i="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72003428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08" r:id="rId10"/>
    <p:sldLayoutId id="2147483827" r:id="rId11"/>
    <p:sldLayoutId id="2147483828" r:id="rId12"/>
    <p:sldLayoutId id="2147483829" r:id="rId13"/>
    <p:sldLayoutId id="2147483830" r:id="rId14"/>
    <p:sldLayoutId id="2147483831" r:id="rId15"/>
  </p:sldLayoutIdLst>
  <p:txStyles>
    <p:titleStyle>
      <a:lvl1pPr algn="l" defTabSz="914400" rtl="0" eaLnBrk="1" latinLnBrk="0" hangingPunct="1">
        <a:lnSpc>
          <a:spcPct val="100000"/>
        </a:lnSpc>
        <a:spcBef>
          <a:spcPct val="0"/>
        </a:spcBef>
        <a:buNone/>
        <a:defRPr sz="2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150000"/>
        </a:lnSpc>
        <a:spcBef>
          <a:spcPts val="10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guide id="2" pos="7224">
          <p15:clr>
            <a:srgbClr val="F26B43"/>
          </p15:clr>
        </p15:guide>
        <p15:guide id="3" pos="696">
          <p15:clr>
            <a:srgbClr val="5ACBF0"/>
          </p15:clr>
        </p15:guide>
        <p15:guide id="4" pos="6984">
          <p15:clr>
            <a:srgbClr val="5ACBF0"/>
          </p15:clr>
        </p15:guide>
        <p15:guide id="5" pos="3960">
          <p15:clr>
            <a:srgbClr val="5ACBF0"/>
          </p15:clr>
        </p15:guide>
        <p15:guide id="6" pos="3720">
          <p15:clr>
            <a:srgbClr val="5ACBF0"/>
          </p15:clr>
        </p15:guide>
        <p15:guide id="7" orient="horz" pos="3864">
          <p15:clr>
            <a:srgbClr val="F26B43"/>
          </p15:clr>
        </p15:guide>
        <p15:guide id="8" orient="horz" pos="456">
          <p15:clr>
            <a:srgbClr val="F26B43"/>
          </p15:clr>
        </p15:guide>
        <p15:guide id="9" orient="horz" pos="696">
          <p15:clr>
            <a:srgbClr val="5ACBF0"/>
          </p15:clr>
        </p15:guide>
        <p15:guide id="10" orient="horz" pos="3624">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ibrary.ucf.edu/textbook-affordability/etextbooks/" TargetMode="External"/><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20.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library.ucf.edu/textbook-affordability/etextbooks/" TargetMode="External"/><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20.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hyperlink" Target="https://stars.library.ucf.edu/etextbooks/" TargetMode="External"/><Relationship Id="rId3" Type="http://schemas.openxmlformats.org/officeDocument/2006/relationships/hyperlink" Target="mailto:lee.dotson@ucf.edu" TargetMode="External"/><Relationship Id="rId7" Type="http://schemas.openxmlformats.org/officeDocument/2006/relationships/hyperlink" Target="https://library.ucf.edu/etextbook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mailto:kerri.bottorff@ucf.edu" TargetMode="External"/><Relationship Id="rId5" Type="http://schemas.openxmlformats.org/officeDocument/2006/relationships/hyperlink" Target="mailto:lily@ucf.edu" TargetMode="External"/><Relationship Id="rId4" Type="http://schemas.openxmlformats.org/officeDocument/2006/relationships/hyperlink" Target="mailto:bobby.ciullo@ucf.edu" TargetMode="External"/><Relationship Id="rId9" Type="http://schemas.openxmlformats.org/officeDocument/2006/relationships/hyperlink" Target="https://bepress.com/wp-content/uploads/2017/01/Digital-Commons-Batch-Upload-File-Manager-guid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provost.ucf.edu/initiatives/affordability/"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0.jpeg"/><Relationship Id="rId4" Type="http://schemas.openxmlformats.org/officeDocument/2006/relationships/hyperlink" Target="https://library.ucf.edu/textbook-affordabi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hyperlink" Target="https://stars.library.ucf.edu/etextbook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hyperlink" Target="https://stars.library.ucf.edu/etextbooks/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hyperlink" Target="https://bepress.com/wp-content/uploads/2017/01/Digital-Commons-Batch-Upload-File-Manager-guid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0.jpeg"/><Relationship Id="rId4" Type="http://schemas.openxmlformats.org/officeDocument/2006/relationships/hyperlink" Target="https://library.ucf.edu/textbook-affordability/etextboo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C56A-A605-9448-8327-FF233C9538AD}"/>
              </a:ext>
            </a:extLst>
          </p:cNvPr>
          <p:cNvSpPr>
            <a:spLocks noGrp="1"/>
          </p:cNvSpPr>
          <p:nvPr>
            <p:ph type="ctrTitle"/>
          </p:nvPr>
        </p:nvSpPr>
        <p:spPr>
          <a:xfrm>
            <a:off x="803275" y="1249363"/>
            <a:ext cx="10585450" cy="2387600"/>
          </a:xfrm>
        </p:spPr>
        <p:txBody>
          <a:bodyPr anchor="b">
            <a:normAutofit/>
          </a:bodyPr>
          <a:lstStyle/>
          <a:p>
            <a:pPr marL="0" marR="0">
              <a:lnSpc>
                <a:spcPct val="107000"/>
              </a:lnSpc>
              <a:spcBef>
                <a:spcPts val="0"/>
              </a:spcBef>
              <a:spcAft>
                <a:spcPts val="800"/>
              </a:spcAft>
            </a:pPr>
            <a:r>
              <a:rPr lang="en-US" dirty="0">
                <a:effectLst/>
                <a:latin typeface="Arial Black" panose="020B0A04020102020204" pitchFamily="34" charset="0"/>
                <a:ea typeface="Calibri" panose="020F0502020204030204" pitchFamily="34" charset="0"/>
                <a:cs typeface="Times New Roman" panose="02020603050405020304" pitchFamily="18" charset="0"/>
              </a:rPr>
              <a:t>Textbook Affordability + WordPress + DC API = Unique </a:t>
            </a:r>
            <a:r>
              <a:rPr lang="en-US" dirty="0" err="1">
                <a:effectLst/>
                <a:latin typeface="Arial Black" panose="020B0A04020102020204" pitchFamily="34" charset="0"/>
                <a:ea typeface="Calibri" panose="020F0502020204030204" pitchFamily="34" charset="0"/>
                <a:cs typeface="Times New Roman" panose="02020603050405020304" pitchFamily="18" charset="0"/>
              </a:rPr>
              <a:t>eTextbook</a:t>
            </a:r>
            <a:r>
              <a:rPr lang="en-US" dirty="0">
                <a:effectLst/>
                <a:latin typeface="Arial Black" panose="020B0A04020102020204" pitchFamily="34" charset="0"/>
                <a:ea typeface="Calibri" panose="020F0502020204030204" pitchFamily="34" charset="0"/>
                <a:cs typeface="Times New Roman" panose="02020603050405020304" pitchFamily="18" charset="0"/>
              </a:rPr>
              <a:t> Portal Collaboration</a:t>
            </a:r>
          </a:p>
        </p:txBody>
      </p:sp>
      <p:sp>
        <p:nvSpPr>
          <p:cNvPr id="3" name="Subtitle 2">
            <a:extLst>
              <a:ext uri="{FF2B5EF4-FFF2-40B4-BE49-F238E27FC236}">
                <a16:creationId xmlns:a16="http://schemas.microsoft.com/office/drawing/2014/main" id="{79DDD387-1C2B-514D-AAD6-2B3FBB0BCB8C}"/>
              </a:ext>
            </a:extLst>
          </p:cNvPr>
          <p:cNvSpPr>
            <a:spLocks noGrp="1"/>
          </p:cNvSpPr>
          <p:nvPr>
            <p:ph type="subTitle" idx="1"/>
          </p:nvPr>
        </p:nvSpPr>
        <p:spPr>
          <a:xfrm>
            <a:off x="1104900" y="3871346"/>
            <a:ext cx="9982200" cy="1732245"/>
          </a:xfrm>
        </p:spPr>
        <p:txBody>
          <a:bodyPr anchor="t">
            <a:normAutofit/>
          </a:bodyPr>
          <a:lstStyle/>
          <a:p>
            <a:pPr marL="0" marR="0">
              <a:lnSpc>
                <a:spcPct val="107000"/>
              </a:lnSpc>
              <a:spcBef>
                <a:spcPts val="0"/>
              </a:spcBef>
              <a:spcAft>
                <a:spcPts val="0"/>
              </a:spcAft>
            </a:pPr>
            <a:r>
              <a:rPr lang="en-US" sz="2200">
                <a:solidFill>
                  <a:srgbClr val="000000"/>
                </a:solidFill>
                <a:effectLst/>
                <a:latin typeface="Arial Black" panose="020B0A04020102020204" pitchFamily="34" charset="0"/>
                <a:ea typeface="Times New Roman" panose="02020603050405020304" pitchFamily="18" charset="0"/>
              </a:rPr>
              <a:t>Lee Dotson</a:t>
            </a:r>
          </a:p>
          <a:p>
            <a:pPr marL="0" marR="0">
              <a:lnSpc>
                <a:spcPct val="107000"/>
              </a:lnSpc>
              <a:spcBef>
                <a:spcPts val="0"/>
              </a:spcBef>
              <a:spcAft>
                <a:spcPts val="0"/>
              </a:spcAft>
            </a:pPr>
            <a:r>
              <a:rPr lang="en-US" sz="2200">
                <a:solidFill>
                  <a:srgbClr val="000000"/>
                </a:solidFill>
                <a:effectLst/>
                <a:latin typeface="Arial Black" panose="020B0A04020102020204" pitchFamily="34" charset="0"/>
                <a:ea typeface="Times New Roman" panose="02020603050405020304" pitchFamily="18" charset="0"/>
              </a:rPr>
              <a:t>Bobby Ciullo</a:t>
            </a:r>
          </a:p>
          <a:p>
            <a:pPr marL="0" marR="0">
              <a:lnSpc>
                <a:spcPct val="107000"/>
              </a:lnSpc>
              <a:spcBef>
                <a:spcPts val="0"/>
              </a:spcBef>
              <a:spcAft>
                <a:spcPts val="0"/>
              </a:spcAft>
            </a:pPr>
            <a:r>
              <a:rPr lang="en-US" sz="2200">
                <a:solidFill>
                  <a:srgbClr val="000000"/>
                </a:solidFill>
                <a:effectLst/>
                <a:latin typeface="Arial Black" panose="020B0A04020102020204" pitchFamily="34" charset="0"/>
                <a:ea typeface="Times New Roman" panose="02020603050405020304" pitchFamily="18" charset="0"/>
              </a:rPr>
              <a:t>Lily Dubach</a:t>
            </a:r>
          </a:p>
          <a:p>
            <a:pPr marL="0" marR="0">
              <a:lnSpc>
                <a:spcPct val="107000"/>
              </a:lnSpc>
              <a:spcBef>
                <a:spcPts val="0"/>
              </a:spcBef>
              <a:spcAft>
                <a:spcPts val="0"/>
              </a:spcAft>
            </a:pPr>
            <a:r>
              <a:rPr lang="en-US" sz="2200">
                <a:solidFill>
                  <a:srgbClr val="000000"/>
                </a:solidFill>
                <a:effectLst/>
                <a:latin typeface="Arial Black" panose="020B0A04020102020204" pitchFamily="34" charset="0"/>
                <a:ea typeface="Times New Roman" panose="02020603050405020304" pitchFamily="18" charset="0"/>
              </a:rPr>
              <a:t>Kerri Bottorff</a:t>
            </a:r>
            <a:endParaRPr lang="en-US" sz="2200">
              <a:effectLst/>
              <a:latin typeface="Arial Black" panose="020B0A04020102020204" pitchFamily="34" charset="0"/>
              <a:ea typeface="Calibri" panose="020F0502020204030204" pitchFamily="34" charset="0"/>
            </a:endParaRPr>
          </a:p>
        </p:txBody>
      </p:sp>
    </p:spTree>
    <p:extLst>
      <p:ext uri="{BB962C8B-B14F-4D97-AF65-F5344CB8AC3E}">
        <p14:creationId xmlns:p14="http://schemas.microsoft.com/office/powerpoint/2010/main" val="350928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574A-A07A-F2F2-967C-234FF45BF93E}"/>
              </a:ext>
            </a:extLst>
          </p:cNvPr>
          <p:cNvSpPr>
            <a:spLocks noGrp="1"/>
          </p:cNvSpPr>
          <p:nvPr>
            <p:ph type="title"/>
          </p:nvPr>
        </p:nvSpPr>
        <p:spPr/>
        <p:txBody>
          <a:bodyPr/>
          <a:lstStyle/>
          <a:p>
            <a:r>
              <a:rPr lang="en-US">
                <a:latin typeface="Arial Black"/>
              </a:rPr>
              <a:t>eTextbook Portal </a:t>
            </a:r>
            <a:br>
              <a:rPr lang="en-US">
                <a:latin typeface="Arial Black"/>
              </a:rPr>
            </a:br>
            <a:r>
              <a:rPr lang="en-US">
                <a:latin typeface="Arial Black"/>
              </a:rPr>
              <a:t>in Action</a:t>
            </a:r>
          </a:p>
        </p:txBody>
      </p:sp>
      <p:sp>
        <p:nvSpPr>
          <p:cNvPr id="3" name="Content Placeholder 2">
            <a:extLst>
              <a:ext uri="{FF2B5EF4-FFF2-40B4-BE49-F238E27FC236}">
                <a16:creationId xmlns:a16="http://schemas.microsoft.com/office/drawing/2014/main" id="{C8415575-C39B-0136-9468-423E66FFB9FC}"/>
              </a:ext>
            </a:extLst>
          </p:cNvPr>
          <p:cNvSpPr>
            <a:spLocks noGrp="1"/>
          </p:cNvSpPr>
          <p:nvPr>
            <p:ph idx="1"/>
          </p:nvPr>
        </p:nvSpPr>
        <p:spPr>
          <a:xfrm>
            <a:off x="723900" y="2137720"/>
            <a:ext cx="3505200" cy="3996382"/>
          </a:xfrm>
        </p:spPr>
        <p:txBody>
          <a:bodyPr/>
          <a:lstStyle/>
          <a:p>
            <a:pPr marL="0" indent="0">
              <a:buNone/>
            </a:pPr>
            <a:r>
              <a:rPr lang="en-US" b="0" i="0">
                <a:solidFill>
                  <a:srgbClr val="333333"/>
                </a:solidFill>
                <a:effectLst/>
                <a:latin typeface="Droid Sans"/>
              </a:rPr>
              <a:t>The eTextbook Portal helps students locate library </a:t>
            </a:r>
            <a:r>
              <a:rPr lang="en-US" b="0" i="0" err="1">
                <a:solidFill>
                  <a:srgbClr val="333333"/>
                </a:solidFill>
                <a:effectLst/>
                <a:latin typeface="Droid Sans"/>
              </a:rPr>
              <a:t>eTextbooks</a:t>
            </a:r>
            <a:r>
              <a:rPr lang="en-US" b="0" i="0">
                <a:solidFill>
                  <a:srgbClr val="333333"/>
                </a:solidFill>
                <a:effectLst/>
                <a:latin typeface="Droid Sans"/>
              </a:rPr>
              <a:t> and Open Educational Resources (OER) used for courses.</a:t>
            </a:r>
            <a:endParaRPr lang="en-US"/>
          </a:p>
        </p:txBody>
      </p:sp>
      <p:sp>
        <p:nvSpPr>
          <p:cNvPr id="6" name="TextBox 5">
            <a:extLst>
              <a:ext uri="{FF2B5EF4-FFF2-40B4-BE49-F238E27FC236}">
                <a16:creationId xmlns:a16="http://schemas.microsoft.com/office/drawing/2014/main" id="{ACAD1540-C213-D870-3BAB-11681BDEC3B4}"/>
              </a:ext>
            </a:extLst>
          </p:cNvPr>
          <p:cNvSpPr txBox="1"/>
          <p:nvPr/>
        </p:nvSpPr>
        <p:spPr>
          <a:xfrm>
            <a:off x="501030" y="5831490"/>
            <a:ext cx="3820842" cy="369332"/>
          </a:xfrm>
          <a:prstGeom prst="rect">
            <a:avLst/>
          </a:prstGeom>
          <a:noFill/>
        </p:spPr>
        <p:txBody>
          <a:bodyPr wrap="square" lIns="91440" tIns="45720" rIns="91440" bIns="45720" anchor="t">
            <a:spAutoFit/>
          </a:bodyPr>
          <a:lstStyle/>
          <a:p>
            <a:pPr algn="ctr"/>
            <a:r>
              <a:rPr lang="en-US">
                <a:hlinkClick r:id="rId3"/>
              </a:rPr>
              <a:t>https://library.ucf.edu/etextbooks/</a:t>
            </a:r>
            <a:r>
              <a:rPr lang="en-US"/>
              <a:t> </a:t>
            </a:r>
          </a:p>
        </p:txBody>
      </p:sp>
      <p:pic>
        <p:nvPicPr>
          <p:cNvPr id="19" name="Picture 18" descr="e-Textbook Portal search results showing two books with buttons to Read Full Text or to view Instructions.">
            <a:extLst>
              <a:ext uri="{FF2B5EF4-FFF2-40B4-BE49-F238E27FC236}">
                <a16:creationId xmlns:a16="http://schemas.microsoft.com/office/drawing/2014/main" id="{5F93DF98-512E-B715-2351-843EDE24959C}"/>
              </a:ext>
            </a:extLst>
          </p:cNvPr>
          <p:cNvPicPr>
            <a:picLocks noChangeAspect="1"/>
          </p:cNvPicPr>
          <p:nvPr/>
        </p:nvPicPr>
        <p:blipFill>
          <a:blip r:embed="rId4"/>
          <a:stretch>
            <a:fillRect/>
          </a:stretch>
        </p:blipFill>
        <p:spPr>
          <a:xfrm>
            <a:off x="5234306" y="723900"/>
            <a:ext cx="6160519" cy="5410200"/>
          </a:xfrm>
          <a:prstGeom prst="rect">
            <a:avLst/>
          </a:prstGeom>
        </p:spPr>
      </p:pic>
      <p:pic>
        <p:nvPicPr>
          <p:cNvPr id="5" name="Picture 4" descr="Qr code&#10;&#10;Description automatically generated">
            <a:extLst>
              <a:ext uri="{FF2B5EF4-FFF2-40B4-BE49-F238E27FC236}">
                <a16:creationId xmlns:a16="http://schemas.microsoft.com/office/drawing/2014/main" id="{D8B61B41-584F-8F79-B4F6-C62B3D8AD4BB}"/>
              </a:ext>
            </a:extLst>
          </p:cNvPr>
          <p:cNvPicPr>
            <a:picLocks noChangeAspect="1"/>
          </p:cNvPicPr>
          <p:nvPr/>
        </p:nvPicPr>
        <p:blipFill>
          <a:blip r:embed="rId5"/>
          <a:stretch>
            <a:fillRect/>
          </a:stretch>
        </p:blipFill>
        <p:spPr>
          <a:xfrm>
            <a:off x="1399710" y="3932315"/>
            <a:ext cx="1846921" cy="1827639"/>
          </a:xfrm>
          <a:prstGeom prst="rect">
            <a:avLst/>
          </a:prstGeom>
        </p:spPr>
      </p:pic>
    </p:spTree>
    <p:extLst>
      <p:ext uri="{BB962C8B-B14F-4D97-AF65-F5344CB8AC3E}">
        <p14:creationId xmlns:p14="http://schemas.microsoft.com/office/powerpoint/2010/main" val="3273705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574A-A07A-F2F2-967C-234FF45BF93E}"/>
              </a:ext>
            </a:extLst>
          </p:cNvPr>
          <p:cNvSpPr>
            <a:spLocks noGrp="1"/>
          </p:cNvSpPr>
          <p:nvPr>
            <p:ph type="title"/>
          </p:nvPr>
        </p:nvSpPr>
        <p:spPr/>
        <p:txBody>
          <a:bodyPr/>
          <a:lstStyle/>
          <a:p>
            <a:r>
              <a:rPr lang="en-US">
                <a:latin typeface="Arial Black"/>
              </a:rPr>
              <a:t>eTextbook Portal </a:t>
            </a:r>
            <a:br>
              <a:rPr lang="en-US">
                <a:latin typeface="Arial Black"/>
              </a:rPr>
            </a:br>
            <a:r>
              <a:rPr lang="en-US">
                <a:latin typeface="Arial Black"/>
              </a:rPr>
              <a:t>in Action</a:t>
            </a:r>
          </a:p>
        </p:txBody>
      </p:sp>
      <p:sp>
        <p:nvSpPr>
          <p:cNvPr id="3" name="Content Placeholder 2">
            <a:extLst>
              <a:ext uri="{FF2B5EF4-FFF2-40B4-BE49-F238E27FC236}">
                <a16:creationId xmlns:a16="http://schemas.microsoft.com/office/drawing/2014/main" id="{C8415575-C39B-0136-9468-423E66FFB9FC}"/>
              </a:ext>
            </a:extLst>
          </p:cNvPr>
          <p:cNvSpPr>
            <a:spLocks noGrp="1"/>
          </p:cNvSpPr>
          <p:nvPr>
            <p:ph idx="1"/>
          </p:nvPr>
        </p:nvSpPr>
        <p:spPr>
          <a:xfrm>
            <a:off x="723900" y="2137720"/>
            <a:ext cx="3505200" cy="3996382"/>
          </a:xfrm>
        </p:spPr>
        <p:txBody>
          <a:bodyPr/>
          <a:lstStyle/>
          <a:p>
            <a:pPr marL="0" indent="0">
              <a:buNone/>
            </a:pPr>
            <a:r>
              <a:rPr lang="en-US" b="0" i="0">
                <a:solidFill>
                  <a:srgbClr val="333333"/>
                </a:solidFill>
                <a:effectLst/>
                <a:latin typeface="Droid Sans"/>
              </a:rPr>
              <a:t>The eTextbook Portal helps students locate library </a:t>
            </a:r>
            <a:r>
              <a:rPr lang="en-US" b="0" i="0" err="1">
                <a:solidFill>
                  <a:srgbClr val="333333"/>
                </a:solidFill>
                <a:effectLst/>
                <a:latin typeface="Droid Sans"/>
              </a:rPr>
              <a:t>eTextbooks</a:t>
            </a:r>
            <a:r>
              <a:rPr lang="en-US" b="0" i="0">
                <a:solidFill>
                  <a:srgbClr val="333333"/>
                </a:solidFill>
                <a:effectLst/>
                <a:latin typeface="Droid Sans"/>
              </a:rPr>
              <a:t> and Open Educational Resources (OER) used for courses.</a:t>
            </a:r>
            <a:endParaRPr lang="en-US"/>
          </a:p>
        </p:txBody>
      </p:sp>
      <p:sp>
        <p:nvSpPr>
          <p:cNvPr id="6" name="TextBox 5">
            <a:extLst>
              <a:ext uri="{FF2B5EF4-FFF2-40B4-BE49-F238E27FC236}">
                <a16:creationId xmlns:a16="http://schemas.microsoft.com/office/drawing/2014/main" id="{ACAD1540-C213-D870-3BAB-11681BDEC3B4}"/>
              </a:ext>
            </a:extLst>
          </p:cNvPr>
          <p:cNvSpPr txBox="1"/>
          <p:nvPr/>
        </p:nvSpPr>
        <p:spPr>
          <a:xfrm>
            <a:off x="501030" y="5831490"/>
            <a:ext cx="3820842" cy="369332"/>
          </a:xfrm>
          <a:prstGeom prst="rect">
            <a:avLst/>
          </a:prstGeom>
          <a:noFill/>
        </p:spPr>
        <p:txBody>
          <a:bodyPr wrap="square" lIns="91440" tIns="45720" rIns="91440" bIns="45720" anchor="t">
            <a:spAutoFit/>
          </a:bodyPr>
          <a:lstStyle/>
          <a:p>
            <a:pPr algn="ctr"/>
            <a:r>
              <a:rPr lang="en-US">
                <a:hlinkClick r:id="rId3"/>
              </a:rPr>
              <a:t>https://library.ucf.edu/etextbooks/</a:t>
            </a:r>
            <a:r>
              <a:rPr lang="en-US"/>
              <a:t> </a:t>
            </a:r>
          </a:p>
        </p:txBody>
      </p:sp>
      <p:pic>
        <p:nvPicPr>
          <p:cNvPr id="19" name="Picture 18" descr="Error message that reads: Your Search produced no results, please try again. Already tried? Ask us to check for your e-textbook with the e-textbook check/request form.">
            <a:extLst>
              <a:ext uri="{FF2B5EF4-FFF2-40B4-BE49-F238E27FC236}">
                <a16:creationId xmlns:a16="http://schemas.microsoft.com/office/drawing/2014/main" id="{5F93DF98-512E-B715-2351-843EDE24959C}"/>
              </a:ext>
            </a:extLst>
          </p:cNvPr>
          <p:cNvPicPr>
            <a:picLocks noChangeAspect="1"/>
          </p:cNvPicPr>
          <p:nvPr/>
        </p:nvPicPr>
        <p:blipFill>
          <a:blip r:embed="rId4"/>
          <a:stretch>
            <a:fillRect/>
          </a:stretch>
        </p:blipFill>
        <p:spPr>
          <a:xfrm>
            <a:off x="5234306" y="2244733"/>
            <a:ext cx="6160519" cy="2368532"/>
          </a:xfrm>
          <a:prstGeom prst="rect">
            <a:avLst/>
          </a:prstGeom>
        </p:spPr>
      </p:pic>
      <p:pic>
        <p:nvPicPr>
          <p:cNvPr id="5" name="Picture 4" descr="Qr code&#10;&#10;Description automatically generated">
            <a:extLst>
              <a:ext uri="{FF2B5EF4-FFF2-40B4-BE49-F238E27FC236}">
                <a16:creationId xmlns:a16="http://schemas.microsoft.com/office/drawing/2014/main" id="{D8B61B41-584F-8F79-B4F6-C62B3D8AD4BB}"/>
              </a:ext>
            </a:extLst>
          </p:cNvPr>
          <p:cNvPicPr>
            <a:picLocks noChangeAspect="1"/>
          </p:cNvPicPr>
          <p:nvPr/>
        </p:nvPicPr>
        <p:blipFill>
          <a:blip r:embed="rId5"/>
          <a:stretch>
            <a:fillRect/>
          </a:stretch>
        </p:blipFill>
        <p:spPr>
          <a:xfrm>
            <a:off x="1399710" y="3932315"/>
            <a:ext cx="1846921" cy="1827639"/>
          </a:xfrm>
          <a:prstGeom prst="rect">
            <a:avLst/>
          </a:prstGeom>
        </p:spPr>
      </p:pic>
    </p:spTree>
    <p:extLst>
      <p:ext uri="{BB962C8B-B14F-4D97-AF65-F5344CB8AC3E}">
        <p14:creationId xmlns:p14="http://schemas.microsoft.com/office/powerpoint/2010/main" val="103894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64B3-3CBE-F640-94A7-65A0B9010AA2}"/>
              </a:ext>
            </a:extLst>
          </p:cNvPr>
          <p:cNvSpPr>
            <a:spLocks noGrp="1"/>
          </p:cNvSpPr>
          <p:nvPr>
            <p:ph type="title"/>
          </p:nvPr>
        </p:nvSpPr>
        <p:spPr/>
        <p:txBody>
          <a:bodyPr/>
          <a:lstStyle/>
          <a:p>
            <a:r>
              <a:rPr lang="en-US"/>
              <a:t>CONTACT INFO AND RESOURCES</a:t>
            </a:r>
          </a:p>
        </p:txBody>
      </p:sp>
      <p:sp>
        <p:nvSpPr>
          <p:cNvPr id="3" name="Content Placeholder 2">
            <a:extLst>
              <a:ext uri="{FF2B5EF4-FFF2-40B4-BE49-F238E27FC236}">
                <a16:creationId xmlns:a16="http://schemas.microsoft.com/office/drawing/2014/main" id="{6500551A-1F49-694A-AEDC-95D6EA386A3B}"/>
              </a:ext>
            </a:extLst>
          </p:cNvPr>
          <p:cNvSpPr>
            <a:spLocks noGrp="1"/>
          </p:cNvSpPr>
          <p:nvPr>
            <p:ph idx="1"/>
          </p:nvPr>
        </p:nvSpPr>
        <p:spPr>
          <a:xfrm>
            <a:off x="723900" y="2093978"/>
            <a:ext cx="10744200" cy="4205222"/>
          </a:xfrm>
        </p:spPr>
        <p:txBody>
          <a:bodyPr/>
          <a:lstStyle/>
          <a:p>
            <a:pPr marL="0" indent="0">
              <a:buNone/>
            </a:pPr>
            <a:r>
              <a:rPr lang="en-US" b="1" dirty="0"/>
              <a:t>Lee Dotson </a:t>
            </a:r>
            <a:r>
              <a:rPr lang="en-US" dirty="0">
                <a:hlinkClick r:id="rId3"/>
              </a:rPr>
              <a:t>lee.dotson@ucf.edu</a:t>
            </a:r>
            <a:endParaRPr lang="en-US" dirty="0"/>
          </a:p>
          <a:p>
            <a:pPr marL="0" indent="0">
              <a:buNone/>
            </a:pPr>
            <a:r>
              <a:rPr lang="en-US" b="1" dirty="0"/>
              <a:t>Bobby Ciullo </a:t>
            </a:r>
            <a:r>
              <a:rPr lang="en-US" dirty="0">
                <a:hlinkClick r:id="rId4"/>
              </a:rPr>
              <a:t>bobby.ciullo@ucf.edu</a:t>
            </a:r>
            <a:endParaRPr lang="en-US" dirty="0"/>
          </a:p>
          <a:p>
            <a:pPr marL="0" indent="0">
              <a:buNone/>
            </a:pPr>
            <a:r>
              <a:rPr lang="en-US" b="1" dirty="0"/>
              <a:t>Lily Dubach </a:t>
            </a:r>
            <a:r>
              <a:rPr lang="en-US" dirty="0">
                <a:hlinkClick r:id="rId5"/>
              </a:rPr>
              <a:t>lily@ucf.edu</a:t>
            </a:r>
            <a:endParaRPr lang="en-US" dirty="0"/>
          </a:p>
          <a:p>
            <a:pPr marL="0" indent="0">
              <a:buNone/>
            </a:pPr>
            <a:r>
              <a:rPr lang="en-US" b="1" dirty="0"/>
              <a:t>Kerri Bottorff </a:t>
            </a:r>
            <a:r>
              <a:rPr lang="en-US" dirty="0">
                <a:hlinkClick r:id="rId6"/>
              </a:rPr>
              <a:t>kerri.bottorff@ucf.edu</a:t>
            </a:r>
            <a:r>
              <a:rPr lang="en-US" dirty="0"/>
              <a:t> </a:t>
            </a:r>
          </a:p>
          <a:p>
            <a:pPr marL="0" indent="0">
              <a:buNone/>
            </a:pPr>
            <a:endParaRPr lang="en-US" dirty="0"/>
          </a:p>
          <a:p>
            <a:pPr marL="0" indent="0">
              <a:buNone/>
            </a:pPr>
            <a:r>
              <a:rPr lang="en-US" b="1" dirty="0"/>
              <a:t>eTextbook Portal </a:t>
            </a:r>
            <a:r>
              <a:rPr lang="en-US" dirty="0">
                <a:hlinkClick r:id="rId7"/>
              </a:rPr>
              <a:t>https://library.ucf.edu/etextbooks/</a:t>
            </a:r>
            <a:endParaRPr lang="en-US" dirty="0"/>
          </a:p>
          <a:p>
            <a:pPr marL="0" indent="0">
              <a:buNone/>
            </a:pPr>
            <a:r>
              <a:rPr lang="en-US" b="1" dirty="0"/>
              <a:t>eTextbook Gallery in STARS </a:t>
            </a:r>
            <a:r>
              <a:rPr lang="en-US" dirty="0">
                <a:hlinkClick r:id="rId8"/>
              </a:rPr>
              <a:t>https://stars.library.ucf.edu/etextbooks/</a:t>
            </a:r>
            <a:endParaRPr lang="en-US" dirty="0"/>
          </a:p>
          <a:p>
            <a:pPr marL="0" indent="0">
              <a:buNone/>
            </a:pPr>
            <a:r>
              <a:rPr lang="en-US" b="1" dirty="0"/>
              <a:t>Batch Upload File Manager </a:t>
            </a:r>
            <a:r>
              <a:rPr lang="en-US" sz="1300" dirty="0">
                <a:hlinkClick r:id="rId9"/>
              </a:rPr>
              <a:t>https://bepress.com/wp-content/uploads/2017/01/Digital-Commons-Batch-Upload-File-Manager-guide.pdf</a:t>
            </a:r>
            <a:r>
              <a:rPr lang="en-US" sz="1300" dirty="0"/>
              <a: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2473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64B3-3CBE-F640-94A7-65A0B9010AA2}"/>
              </a:ext>
            </a:extLst>
          </p:cNvPr>
          <p:cNvSpPr>
            <a:spLocks noGrp="1"/>
          </p:cNvSpPr>
          <p:nvPr>
            <p:ph type="title"/>
          </p:nvPr>
        </p:nvSpPr>
        <p:spPr/>
        <p:txBody>
          <a:bodyPr/>
          <a:lstStyle/>
          <a:p>
            <a:r>
              <a:rPr lang="en-US"/>
              <a:t>Collaborative Team</a:t>
            </a:r>
          </a:p>
        </p:txBody>
      </p:sp>
      <p:pic>
        <p:nvPicPr>
          <p:cNvPr id="4" name="Picture 3" descr="A person smiling for the camera">
            <a:extLst>
              <a:ext uri="{FF2B5EF4-FFF2-40B4-BE49-F238E27FC236}">
                <a16:creationId xmlns:a16="http://schemas.microsoft.com/office/drawing/2014/main" id="{28E09352-EDEB-9E7A-6606-67D282DBB7D6}"/>
              </a:ext>
            </a:extLst>
          </p:cNvPr>
          <p:cNvPicPr>
            <a:picLocks noChangeAspect="1"/>
          </p:cNvPicPr>
          <p:nvPr/>
        </p:nvPicPr>
        <p:blipFill>
          <a:blip r:embed="rId3"/>
          <a:stretch>
            <a:fillRect/>
          </a:stretch>
        </p:blipFill>
        <p:spPr>
          <a:xfrm>
            <a:off x="723897" y="2400003"/>
            <a:ext cx="2480926" cy="2480926"/>
          </a:xfrm>
          <a:prstGeom prst="rect">
            <a:avLst/>
          </a:prstGeom>
        </p:spPr>
      </p:pic>
      <p:pic>
        <p:nvPicPr>
          <p:cNvPr id="20" name="Picture 19" descr="A person smiling for the camera">
            <a:extLst>
              <a:ext uri="{FF2B5EF4-FFF2-40B4-BE49-F238E27FC236}">
                <a16:creationId xmlns:a16="http://schemas.microsoft.com/office/drawing/2014/main" id="{3F765A54-737E-B91E-9008-BF146CD0BFC1}"/>
              </a:ext>
            </a:extLst>
          </p:cNvPr>
          <p:cNvPicPr>
            <a:picLocks noChangeAspect="1"/>
          </p:cNvPicPr>
          <p:nvPr/>
        </p:nvPicPr>
        <p:blipFill>
          <a:blip r:embed="rId4"/>
          <a:stretch>
            <a:fillRect/>
          </a:stretch>
        </p:blipFill>
        <p:spPr>
          <a:xfrm>
            <a:off x="3601651" y="2400003"/>
            <a:ext cx="2471462" cy="2471462"/>
          </a:xfrm>
          <a:prstGeom prst="rect">
            <a:avLst/>
          </a:prstGeom>
        </p:spPr>
      </p:pic>
      <p:pic>
        <p:nvPicPr>
          <p:cNvPr id="22" name="Picture 21" descr="A person smiling for the camera">
            <a:extLst>
              <a:ext uri="{FF2B5EF4-FFF2-40B4-BE49-F238E27FC236}">
                <a16:creationId xmlns:a16="http://schemas.microsoft.com/office/drawing/2014/main" id="{DD212E6B-83D3-2E67-CB8D-81AF44BE2E4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69941" y="2409467"/>
            <a:ext cx="2471462" cy="2471462"/>
          </a:xfrm>
          <a:prstGeom prst="rect">
            <a:avLst/>
          </a:prstGeom>
        </p:spPr>
      </p:pic>
      <p:pic>
        <p:nvPicPr>
          <p:cNvPr id="24" name="Picture 23" descr="A person smiling for the camera">
            <a:extLst>
              <a:ext uri="{FF2B5EF4-FFF2-40B4-BE49-F238E27FC236}">
                <a16:creationId xmlns:a16="http://schemas.microsoft.com/office/drawing/2014/main" id="{5C692863-7B23-02B5-E70D-108835F1A076}"/>
              </a:ext>
            </a:extLst>
          </p:cNvPr>
          <p:cNvPicPr>
            <a:picLocks noChangeAspect="1"/>
          </p:cNvPicPr>
          <p:nvPr/>
        </p:nvPicPr>
        <p:blipFill>
          <a:blip r:embed="rId6"/>
          <a:stretch>
            <a:fillRect/>
          </a:stretch>
        </p:blipFill>
        <p:spPr>
          <a:xfrm>
            <a:off x="9338231" y="2400003"/>
            <a:ext cx="2438400" cy="2438400"/>
          </a:xfrm>
          <a:prstGeom prst="rect">
            <a:avLst/>
          </a:prstGeom>
        </p:spPr>
      </p:pic>
      <p:sp>
        <p:nvSpPr>
          <p:cNvPr id="25" name="TextBox 24">
            <a:extLst>
              <a:ext uri="{FF2B5EF4-FFF2-40B4-BE49-F238E27FC236}">
                <a16:creationId xmlns:a16="http://schemas.microsoft.com/office/drawing/2014/main" id="{5D57B71F-13D0-0299-DF57-5CDA10DCB504}"/>
              </a:ext>
            </a:extLst>
          </p:cNvPr>
          <p:cNvSpPr txBox="1"/>
          <p:nvPr/>
        </p:nvSpPr>
        <p:spPr>
          <a:xfrm>
            <a:off x="723897" y="4992897"/>
            <a:ext cx="2392527" cy="553998"/>
          </a:xfrm>
          <a:prstGeom prst="rect">
            <a:avLst/>
          </a:prstGeom>
        </p:spPr>
        <p:txBody>
          <a:bodyPr wrap="square" lIns="0" tIns="0" rIns="0" bIns="0" rtlCol="0" anchor="t" anchorCtr="0">
            <a:spAutoFit/>
          </a:bodyPr>
          <a:lstStyle/>
          <a:p>
            <a:pPr algn="l"/>
            <a:r>
              <a:rPr lang="en-US" sz="2200">
                <a:latin typeface="Arial Black" panose="020B0A04020102020204" pitchFamily="34" charset="0"/>
              </a:rPr>
              <a:t>Lee Dotson</a:t>
            </a:r>
          </a:p>
          <a:p>
            <a:pPr algn="l"/>
            <a:r>
              <a:rPr lang="en-US" sz="1400">
                <a:latin typeface="Arial Black" panose="020B0A04020102020204" pitchFamily="34" charset="0"/>
              </a:rPr>
              <a:t>Institutional Repository</a:t>
            </a:r>
          </a:p>
        </p:txBody>
      </p:sp>
      <p:sp>
        <p:nvSpPr>
          <p:cNvPr id="26" name="TextBox 25">
            <a:extLst>
              <a:ext uri="{FF2B5EF4-FFF2-40B4-BE49-F238E27FC236}">
                <a16:creationId xmlns:a16="http://schemas.microsoft.com/office/drawing/2014/main" id="{0046D2DB-4FD9-D299-8086-C0E11786FDD6}"/>
              </a:ext>
            </a:extLst>
          </p:cNvPr>
          <p:cNvSpPr txBox="1"/>
          <p:nvPr/>
        </p:nvSpPr>
        <p:spPr>
          <a:xfrm>
            <a:off x="3596919" y="4992897"/>
            <a:ext cx="2392527" cy="553998"/>
          </a:xfrm>
          <a:prstGeom prst="rect">
            <a:avLst/>
          </a:prstGeom>
        </p:spPr>
        <p:txBody>
          <a:bodyPr wrap="square" lIns="0" tIns="0" rIns="0" bIns="0" rtlCol="0" anchor="t" anchorCtr="0">
            <a:spAutoFit/>
          </a:bodyPr>
          <a:lstStyle/>
          <a:p>
            <a:pPr algn="l"/>
            <a:r>
              <a:rPr lang="en-US" sz="2200">
                <a:latin typeface="Arial Black" panose="020B0A04020102020204" pitchFamily="34" charset="0"/>
              </a:rPr>
              <a:t>Bobby Ciullo</a:t>
            </a:r>
          </a:p>
          <a:p>
            <a:pPr algn="l"/>
            <a:r>
              <a:rPr lang="en-US" sz="1400">
                <a:latin typeface="Arial Black" panose="020B0A04020102020204" pitchFamily="34" charset="0"/>
              </a:rPr>
              <a:t>Web Services</a:t>
            </a:r>
          </a:p>
        </p:txBody>
      </p:sp>
      <p:sp>
        <p:nvSpPr>
          <p:cNvPr id="27" name="TextBox 26">
            <a:extLst>
              <a:ext uri="{FF2B5EF4-FFF2-40B4-BE49-F238E27FC236}">
                <a16:creationId xmlns:a16="http://schemas.microsoft.com/office/drawing/2014/main" id="{DD548EE7-EAED-8515-F8AF-66183A156336}"/>
              </a:ext>
            </a:extLst>
          </p:cNvPr>
          <p:cNvSpPr txBox="1"/>
          <p:nvPr/>
        </p:nvSpPr>
        <p:spPr>
          <a:xfrm>
            <a:off x="6469941" y="4995843"/>
            <a:ext cx="2392527" cy="553998"/>
          </a:xfrm>
          <a:prstGeom prst="rect">
            <a:avLst/>
          </a:prstGeom>
        </p:spPr>
        <p:txBody>
          <a:bodyPr wrap="square" lIns="0" tIns="0" rIns="0" bIns="0" rtlCol="0" anchor="t" anchorCtr="0">
            <a:spAutoFit/>
          </a:bodyPr>
          <a:lstStyle/>
          <a:p>
            <a:pPr algn="l"/>
            <a:r>
              <a:rPr lang="en-US" sz="2200">
                <a:latin typeface="Arial Black" panose="020B0A04020102020204" pitchFamily="34" charset="0"/>
              </a:rPr>
              <a:t>Lily Dubach</a:t>
            </a:r>
          </a:p>
          <a:p>
            <a:pPr algn="l"/>
            <a:r>
              <a:rPr lang="en-US" sz="1400">
                <a:latin typeface="Arial Black" panose="020B0A04020102020204" pitchFamily="34" charset="0"/>
              </a:rPr>
              <a:t>Textbook Affordability</a:t>
            </a:r>
          </a:p>
        </p:txBody>
      </p:sp>
      <p:sp>
        <p:nvSpPr>
          <p:cNvPr id="28" name="TextBox 27">
            <a:extLst>
              <a:ext uri="{FF2B5EF4-FFF2-40B4-BE49-F238E27FC236}">
                <a16:creationId xmlns:a16="http://schemas.microsoft.com/office/drawing/2014/main" id="{33646864-2E60-6F37-3E6E-14532030FF9C}"/>
              </a:ext>
            </a:extLst>
          </p:cNvPr>
          <p:cNvSpPr txBox="1"/>
          <p:nvPr/>
        </p:nvSpPr>
        <p:spPr>
          <a:xfrm>
            <a:off x="9338231" y="4992897"/>
            <a:ext cx="2392527" cy="553998"/>
          </a:xfrm>
          <a:prstGeom prst="rect">
            <a:avLst/>
          </a:prstGeom>
        </p:spPr>
        <p:txBody>
          <a:bodyPr wrap="square" lIns="0" tIns="0" rIns="0" bIns="0" rtlCol="0" anchor="t" anchorCtr="0">
            <a:spAutoFit/>
          </a:bodyPr>
          <a:lstStyle/>
          <a:p>
            <a:pPr algn="l"/>
            <a:r>
              <a:rPr lang="en-US" sz="2200">
                <a:latin typeface="Arial Black" panose="020B0A04020102020204" pitchFamily="34" charset="0"/>
              </a:rPr>
              <a:t>Kerri Bottorff</a:t>
            </a:r>
          </a:p>
          <a:p>
            <a:pPr algn="l"/>
            <a:r>
              <a:rPr lang="en-US" sz="1400">
                <a:latin typeface="Arial Black" panose="020B0A04020102020204" pitchFamily="34" charset="0"/>
              </a:rPr>
              <a:t>Institutional Repository</a:t>
            </a:r>
          </a:p>
        </p:txBody>
      </p:sp>
    </p:spTree>
    <p:extLst>
      <p:ext uri="{BB962C8B-B14F-4D97-AF65-F5344CB8AC3E}">
        <p14:creationId xmlns:p14="http://schemas.microsoft.com/office/powerpoint/2010/main" val="312219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D69-859E-2F4B-A2D6-55364C11687F}"/>
              </a:ext>
            </a:extLst>
          </p:cNvPr>
          <p:cNvSpPr>
            <a:spLocks noGrp="1"/>
          </p:cNvSpPr>
          <p:nvPr>
            <p:ph type="title"/>
          </p:nvPr>
        </p:nvSpPr>
        <p:spPr>
          <a:xfrm>
            <a:off x="723900" y="723900"/>
            <a:ext cx="4914902" cy="1104300"/>
          </a:xfrm>
        </p:spPr>
        <p:txBody>
          <a:bodyPr anchor="b">
            <a:normAutofit/>
          </a:bodyPr>
          <a:lstStyle/>
          <a:p>
            <a:r>
              <a:rPr lang="en-US"/>
              <a:t>Textbook Affordability</a:t>
            </a:r>
          </a:p>
        </p:txBody>
      </p:sp>
      <p:sp>
        <p:nvSpPr>
          <p:cNvPr id="3" name="Content Placeholder 2">
            <a:extLst>
              <a:ext uri="{FF2B5EF4-FFF2-40B4-BE49-F238E27FC236}">
                <a16:creationId xmlns:a16="http://schemas.microsoft.com/office/drawing/2014/main" id="{FD9BECCE-4C5E-1D4D-8B1A-523FBFC19033}"/>
              </a:ext>
            </a:extLst>
          </p:cNvPr>
          <p:cNvSpPr>
            <a:spLocks noGrp="1"/>
          </p:cNvSpPr>
          <p:nvPr>
            <p:ph idx="1"/>
          </p:nvPr>
        </p:nvSpPr>
        <p:spPr>
          <a:xfrm>
            <a:off x="723903" y="2137720"/>
            <a:ext cx="5082167" cy="4253557"/>
          </a:xfrm>
        </p:spPr>
        <p:txBody>
          <a:bodyPr anchor="t">
            <a:normAutofit fontScale="92500" lnSpcReduction="10000"/>
          </a:bodyPr>
          <a:lstStyle/>
          <a:p>
            <a:pPr marL="0" indent="0">
              <a:buNone/>
            </a:pPr>
            <a:r>
              <a:rPr lang="en-US" sz="1700" b="1">
                <a:highlight>
                  <a:srgbClr val="F9C423"/>
                </a:highlight>
                <a:latin typeface="Arial"/>
                <a:cs typeface="Arial"/>
              </a:rPr>
              <a:t>AFFORDABLE INSTRUCTIONAL MATERIALS INITIATIVE </a:t>
            </a:r>
            <a:br>
              <a:rPr lang="en-US" sz="1700" b="1">
                <a:highlight>
                  <a:srgbClr val="F9C423"/>
                </a:highlight>
              </a:rPr>
            </a:br>
            <a:r>
              <a:rPr lang="en-US" sz="1700">
                <a:latin typeface="Arial"/>
                <a:cs typeface="Arial"/>
              </a:rPr>
              <a:t>UCF Libraries, Division of Digital Learning, Faculty Center for Teaching and Learning, UCF Bookstore, and Office of the Provost and Academic Affairs.</a:t>
            </a:r>
            <a:br>
              <a:rPr lang="en-US" sz="1700">
                <a:latin typeface="Arial"/>
                <a:cs typeface="Arial"/>
              </a:rPr>
            </a:br>
            <a:r>
              <a:rPr lang="en-US" sz="1700">
                <a:latin typeface="Arial"/>
                <a:cs typeface="Arial"/>
                <a:hlinkClick r:id="rId3"/>
              </a:rPr>
              <a:t>https://provost.ucf.edu/initiatives/affordability/</a:t>
            </a:r>
            <a:r>
              <a:rPr lang="en-US" sz="1700">
                <a:latin typeface="Arial"/>
                <a:cs typeface="Arial"/>
              </a:rPr>
              <a:t> </a:t>
            </a:r>
            <a:endParaRPr lang="en-US"/>
          </a:p>
          <a:p>
            <a:pPr marL="0" indent="0">
              <a:lnSpc>
                <a:spcPct val="100000"/>
              </a:lnSpc>
              <a:buNone/>
            </a:pPr>
            <a:r>
              <a:rPr lang="en-US" sz="1700" b="1">
                <a:highlight>
                  <a:srgbClr val="F9C423"/>
                </a:highlight>
                <a:latin typeface="Arial"/>
                <a:cs typeface="Arial"/>
              </a:rPr>
              <a:t>UCF LIBRARIES</a:t>
            </a:r>
            <a:endParaRPr lang="en-US" sz="1700" b="1">
              <a:highlight>
                <a:srgbClr val="F9C423"/>
              </a:highlight>
            </a:endParaRPr>
          </a:p>
          <a:p>
            <a:pPr>
              <a:lnSpc>
                <a:spcPct val="100000"/>
              </a:lnSpc>
              <a:spcBef>
                <a:spcPts val="500"/>
              </a:spcBef>
              <a:spcAft>
                <a:spcPts val="500"/>
              </a:spcAft>
            </a:pPr>
            <a:r>
              <a:rPr lang="en-US" sz="1700">
                <a:latin typeface="Arial"/>
                <a:cs typeface="Arial"/>
              </a:rPr>
              <a:t>Sourcing library </a:t>
            </a:r>
            <a:r>
              <a:rPr lang="en-US" sz="1700" b="1">
                <a:latin typeface="Arial"/>
                <a:cs typeface="Arial"/>
              </a:rPr>
              <a:t>eBooks (</a:t>
            </a:r>
            <a:r>
              <a:rPr lang="en-US" sz="1700" b="1" err="1">
                <a:latin typeface="Arial"/>
                <a:cs typeface="Arial"/>
              </a:rPr>
              <a:t>eTextbooks</a:t>
            </a:r>
            <a:r>
              <a:rPr lang="en-US" sz="1700" b="1">
                <a:latin typeface="Arial"/>
                <a:cs typeface="Arial"/>
              </a:rPr>
              <a:t>).</a:t>
            </a:r>
          </a:p>
          <a:p>
            <a:pPr>
              <a:lnSpc>
                <a:spcPct val="100000"/>
              </a:lnSpc>
              <a:spcBef>
                <a:spcPts val="500"/>
              </a:spcBef>
              <a:spcAft>
                <a:spcPts val="500"/>
              </a:spcAft>
            </a:pPr>
            <a:r>
              <a:rPr lang="en-US" sz="1700">
                <a:latin typeface="Arial"/>
                <a:cs typeface="Arial"/>
              </a:rPr>
              <a:t>Finding </a:t>
            </a:r>
            <a:r>
              <a:rPr lang="en-US" sz="1700" b="1">
                <a:latin typeface="Arial"/>
                <a:cs typeface="Arial"/>
              </a:rPr>
              <a:t>OER (Open Educational Resources).</a:t>
            </a:r>
            <a:endParaRPr lang="en-US" sz="1700"/>
          </a:p>
          <a:p>
            <a:pPr>
              <a:lnSpc>
                <a:spcPct val="100000"/>
              </a:lnSpc>
              <a:spcBef>
                <a:spcPts val="500"/>
              </a:spcBef>
              <a:spcAft>
                <a:spcPts val="500"/>
              </a:spcAft>
            </a:pPr>
            <a:r>
              <a:rPr lang="en-US" sz="1700">
                <a:latin typeface="Arial"/>
                <a:cs typeface="Arial"/>
              </a:rPr>
              <a:t>Tracking savings metrics.</a:t>
            </a:r>
            <a:endParaRPr lang="en-US" sz="1700"/>
          </a:p>
          <a:p>
            <a:pPr marL="0" indent="0">
              <a:lnSpc>
                <a:spcPct val="100000"/>
              </a:lnSpc>
              <a:buNone/>
            </a:pPr>
            <a:r>
              <a:rPr lang="en-US" sz="1700">
                <a:latin typeface="Arial"/>
                <a:cs typeface="Arial"/>
                <a:hlinkClick r:id="rId4"/>
              </a:rPr>
              <a:t>https://library.ucf.edu/textbook-affordability</a:t>
            </a:r>
            <a:r>
              <a:rPr lang="en-US" sz="1700">
                <a:latin typeface="Arial"/>
                <a:cs typeface="Arial"/>
              </a:rPr>
              <a:t> </a:t>
            </a:r>
            <a:endParaRPr lang="en-US">
              <a:latin typeface="Arial"/>
              <a:cs typeface="Arial"/>
            </a:endParaRPr>
          </a:p>
        </p:txBody>
      </p:sp>
      <p:pic>
        <p:nvPicPr>
          <p:cNvPr id="10" name="Picture Placeholder 9" descr="Potential savings chart showing library sourced materials at $4,568,235 and open educational resources at $6,423,981.">
            <a:extLst>
              <a:ext uri="{FF2B5EF4-FFF2-40B4-BE49-F238E27FC236}">
                <a16:creationId xmlns:a16="http://schemas.microsoft.com/office/drawing/2014/main" id="{1554F7EF-E269-4889-5B81-ECE4805A99DB}"/>
              </a:ext>
            </a:extLst>
          </p:cNvPr>
          <p:cNvPicPr>
            <a:picLocks noGrp="1" noChangeAspect="1"/>
          </p:cNvPicPr>
          <p:nvPr>
            <p:ph type="pic" sz="quarter" idx="13"/>
          </p:nvPr>
        </p:nvPicPr>
        <p:blipFill>
          <a:blip r:embed="rId5"/>
          <a:srcRect t="2547" b="2547"/>
          <a:stretch>
            <a:fillRect/>
          </a:stretch>
        </p:blipFill>
        <p:spPr>
          <a:xfrm>
            <a:off x="7158875" y="1527810"/>
            <a:ext cx="3827518" cy="3996382"/>
          </a:xfrm>
        </p:spPr>
      </p:pic>
    </p:spTree>
    <p:extLst>
      <p:ext uri="{BB962C8B-B14F-4D97-AF65-F5344CB8AC3E}">
        <p14:creationId xmlns:p14="http://schemas.microsoft.com/office/powerpoint/2010/main" val="169042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D69-859E-2F4B-A2D6-55364C11687F}"/>
              </a:ext>
            </a:extLst>
          </p:cNvPr>
          <p:cNvSpPr>
            <a:spLocks noGrp="1"/>
          </p:cNvSpPr>
          <p:nvPr>
            <p:ph type="title"/>
          </p:nvPr>
        </p:nvSpPr>
        <p:spPr>
          <a:xfrm>
            <a:off x="6666412" y="1104900"/>
            <a:ext cx="4420688" cy="1104300"/>
          </a:xfrm>
        </p:spPr>
        <p:txBody>
          <a:bodyPr anchor="b">
            <a:normAutofit/>
          </a:bodyPr>
          <a:lstStyle/>
          <a:p>
            <a:br>
              <a:rPr lang="en-US">
                <a:latin typeface="Arial Black"/>
              </a:rPr>
            </a:br>
            <a:r>
              <a:rPr lang="en-US" err="1">
                <a:latin typeface="Arial Black"/>
              </a:rPr>
              <a:t>eTextbook</a:t>
            </a:r>
            <a:r>
              <a:rPr lang="en-US">
                <a:latin typeface="Arial Black"/>
              </a:rPr>
              <a:t> Portal</a:t>
            </a:r>
          </a:p>
        </p:txBody>
      </p:sp>
      <p:sp>
        <p:nvSpPr>
          <p:cNvPr id="3" name="Content Placeholder 2">
            <a:extLst>
              <a:ext uri="{FF2B5EF4-FFF2-40B4-BE49-F238E27FC236}">
                <a16:creationId xmlns:a16="http://schemas.microsoft.com/office/drawing/2014/main" id="{FD9BECCE-4C5E-1D4D-8B1A-523FBFC19033}"/>
              </a:ext>
            </a:extLst>
          </p:cNvPr>
          <p:cNvSpPr>
            <a:spLocks noGrp="1"/>
          </p:cNvSpPr>
          <p:nvPr>
            <p:ph idx="1"/>
          </p:nvPr>
        </p:nvSpPr>
        <p:spPr>
          <a:xfrm>
            <a:off x="6666412" y="2590199"/>
            <a:ext cx="4420688" cy="3162901"/>
          </a:xfrm>
        </p:spPr>
        <p:txBody>
          <a:bodyPr anchor="t">
            <a:normAutofit fontScale="92500" lnSpcReduction="20000"/>
          </a:bodyPr>
          <a:lstStyle/>
          <a:p>
            <a:pPr marL="0" indent="0">
              <a:lnSpc>
                <a:spcPct val="140000"/>
              </a:lnSpc>
              <a:spcBef>
                <a:spcPts val="0"/>
              </a:spcBef>
              <a:spcAft>
                <a:spcPts val="500"/>
              </a:spcAft>
              <a:buNone/>
            </a:pPr>
            <a:r>
              <a:rPr lang="en-US" sz="1400" b="1">
                <a:highlight>
                  <a:srgbClr val="F9C423"/>
                </a:highlight>
                <a:latin typeface="Arial"/>
                <a:cs typeface="Arial"/>
              </a:rPr>
              <a:t>INSPIRED BY</a:t>
            </a:r>
            <a:br>
              <a:rPr lang="en-US" sz="1400" b="1">
                <a:highlight>
                  <a:srgbClr val="F9C423"/>
                </a:highlight>
              </a:rPr>
            </a:br>
            <a:r>
              <a:rPr lang="en-US" sz="1400">
                <a:latin typeface="Arial"/>
                <a:cs typeface="Arial"/>
              </a:rPr>
              <a:t>Louisiana State University &amp; Florida State University.</a:t>
            </a:r>
            <a:br>
              <a:rPr lang="en-US" sz="1400">
                <a:latin typeface="Arial"/>
                <a:cs typeface="Arial"/>
              </a:rPr>
            </a:br>
            <a:endParaRPr lang="en-US" sz="1400"/>
          </a:p>
          <a:p>
            <a:pPr marL="0" indent="0">
              <a:lnSpc>
                <a:spcPct val="140000"/>
              </a:lnSpc>
              <a:spcBef>
                <a:spcPts val="0"/>
              </a:spcBef>
              <a:buNone/>
            </a:pPr>
            <a:r>
              <a:rPr lang="en-US" sz="1400" b="1">
                <a:highlight>
                  <a:srgbClr val="F9C423"/>
                </a:highlight>
                <a:latin typeface="Arial"/>
                <a:cs typeface="Arial"/>
              </a:rPr>
              <a:t>WHAT IS IT?</a:t>
            </a:r>
            <a:br>
              <a:rPr lang="en-US" sz="1400" b="1">
                <a:highlight>
                  <a:srgbClr val="F9C423"/>
                </a:highlight>
              </a:rPr>
            </a:br>
            <a:r>
              <a:rPr lang="en-US" sz="1400">
                <a:latin typeface="Arial"/>
                <a:cs typeface="Arial"/>
              </a:rPr>
              <a:t>Students can search for library </a:t>
            </a:r>
            <a:r>
              <a:rPr lang="en-US" sz="1400" err="1">
                <a:latin typeface="Arial"/>
                <a:cs typeface="Arial"/>
              </a:rPr>
              <a:t>eTextbooks</a:t>
            </a:r>
            <a:r>
              <a:rPr lang="en-US" sz="1400">
                <a:latin typeface="Arial"/>
                <a:cs typeface="Arial"/>
              </a:rPr>
              <a:t> similar to the bookstore's textbook search. This helps inform students beyond what is already in place (bookstore note and faculty's syllabus statements).</a:t>
            </a:r>
            <a:br>
              <a:rPr lang="en-US" sz="1400">
                <a:latin typeface="Arial"/>
                <a:cs typeface="Arial"/>
              </a:rPr>
            </a:br>
            <a:endParaRPr lang="en-US" sz="1400"/>
          </a:p>
          <a:p>
            <a:pPr marL="0" indent="0">
              <a:lnSpc>
                <a:spcPct val="140000"/>
              </a:lnSpc>
              <a:spcBef>
                <a:spcPts val="0"/>
              </a:spcBef>
              <a:buNone/>
            </a:pPr>
            <a:r>
              <a:rPr lang="en-US" sz="1400" b="1">
                <a:highlight>
                  <a:srgbClr val="F9C423"/>
                </a:highlight>
                <a:latin typeface="Arial"/>
                <a:cs typeface="Arial"/>
              </a:rPr>
              <a:t>WHY NOT PRIMO'S COURSE RESERVES?</a:t>
            </a:r>
            <a:br>
              <a:rPr lang="en-US" sz="1400" b="1">
                <a:highlight>
                  <a:srgbClr val="F9C423"/>
                </a:highlight>
              </a:rPr>
            </a:br>
            <a:r>
              <a:rPr lang="en-US" sz="1400">
                <a:latin typeface="Arial"/>
                <a:cs typeface="Arial"/>
              </a:rPr>
              <a:t>Upload types, information included, display options.</a:t>
            </a:r>
            <a:br>
              <a:rPr lang="en-US" sz="1400"/>
            </a:br>
            <a:endParaRPr lang="en-US" sz="1400"/>
          </a:p>
        </p:txBody>
      </p:sp>
      <p:pic>
        <p:nvPicPr>
          <p:cNvPr id="7" name="Picture 7" descr="A decorative picture showing 16 textbook covers.">
            <a:extLst>
              <a:ext uri="{FF2B5EF4-FFF2-40B4-BE49-F238E27FC236}">
                <a16:creationId xmlns:a16="http://schemas.microsoft.com/office/drawing/2014/main" id="{C33FA63F-0056-AE06-D2F6-26C7EA27A5AF}"/>
              </a:ext>
            </a:extLst>
          </p:cNvPr>
          <p:cNvPicPr>
            <a:picLocks noGrp="1" noChangeAspect="1"/>
          </p:cNvPicPr>
          <p:nvPr>
            <p:ph type="pic" sz="quarter" idx="13"/>
          </p:nvPr>
        </p:nvPicPr>
        <p:blipFill rotWithShape="1">
          <a:blip r:embed="rId3"/>
          <a:stretch/>
        </p:blipFill>
        <p:spPr>
          <a:xfrm>
            <a:off x="723897" y="764938"/>
            <a:ext cx="5181601" cy="5328124"/>
          </a:xfrm>
          <a:prstGeom prst="rect">
            <a:avLst/>
          </a:prstGeom>
          <a:noFill/>
        </p:spPr>
      </p:pic>
    </p:spTree>
    <p:extLst>
      <p:ext uri="{BB962C8B-B14F-4D97-AF65-F5344CB8AC3E}">
        <p14:creationId xmlns:p14="http://schemas.microsoft.com/office/powerpoint/2010/main" val="257217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D69-859E-2F4B-A2D6-55364C11687F}"/>
              </a:ext>
            </a:extLst>
          </p:cNvPr>
          <p:cNvSpPr>
            <a:spLocks noGrp="1"/>
          </p:cNvSpPr>
          <p:nvPr>
            <p:ph type="title"/>
          </p:nvPr>
        </p:nvSpPr>
        <p:spPr>
          <a:xfrm>
            <a:off x="723899" y="723900"/>
            <a:ext cx="5254113" cy="1104300"/>
          </a:xfrm>
        </p:spPr>
        <p:txBody>
          <a:bodyPr/>
          <a:lstStyle/>
          <a:p>
            <a:r>
              <a:rPr lang="en-US">
                <a:solidFill>
                  <a:srgbClr val="525252"/>
                </a:solidFill>
                <a:effectLst/>
                <a:latin typeface="Arial Black" panose="020B0A04020102020204" pitchFamily="34" charset="0"/>
                <a:ea typeface="Times New Roman" panose="02020603050405020304" pitchFamily="18" charset="0"/>
              </a:rPr>
              <a:t>Using STARS/Digital Commons</a:t>
            </a:r>
            <a:endParaRPr lang="en-US">
              <a:latin typeface="Arial Black" panose="020B0A04020102020204" pitchFamily="34" charset="0"/>
            </a:endParaRPr>
          </a:p>
        </p:txBody>
      </p:sp>
      <p:sp>
        <p:nvSpPr>
          <p:cNvPr id="3" name="Content Placeholder 2">
            <a:extLst>
              <a:ext uri="{FF2B5EF4-FFF2-40B4-BE49-F238E27FC236}">
                <a16:creationId xmlns:a16="http://schemas.microsoft.com/office/drawing/2014/main" id="{FD9BECCE-4C5E-1D4D-8B1A-523FBFC19033}"/>
              </a:ext>
            </a:extLst>
          </p:cNvPr>
          <p:cNvSpPr>
            <a:spLocks noGrp="1"/>
          </p:cNvSpPr>
          <p:nvPr>
            <p:ph idx="1"/>
          </p:nvPr>
        </p:nvSpPr>
        <p:spPr/>
        <p:txBody>
          <a:bodyPr/>
          <a:lstStyle/>
          <a:p>
            <a:pPr marL="0" indent="0">
              <a:buNone/>
            </a:pPr>
            <a:r>
              <a:rPr lang="en-US" sz="1400" b="1">
                <a:highlight>
                  <a:srgbClr val="F9C423"/>
                </a:highlight>
              </a:rPr>
              <a:t>BOOK GALLERY</a:t>
            </a:r>
            <a:br>
              <a:rPr lang="en-US" sz="1400" b="1">
                <a:highlight>
                  <a:srgbClr val="F9C423"/>
                </a:highlight>
              </a:rPr>
            </a:br>
            <a:endParaRPr lang="en-US" sz="1400" b="1">
              <a:highlight>
                <a:srgbClr val="F9C423"/>
              </a:highlight>
            </a:endParaRPr>
          </a:p>
          <a:p>
            <a:pPr marL="0" indent="0">
              <a:buNone/>
            </a:pPr>
            <a:endParaRPr lang="en-US" sz="1400"/>
          </a:p>
          <a:p>
            <a:pPr marL="0" indent="0">
              <a:buNone/>
            </a:pPr>
            <a:endParaRPr lang="en-US" sz="1400"/>
          </a:p>
          <a:p>
            <a:pPr marL="0" indent="0">
              <a:buNone/>
            </a:pPr>
            <a:endParaRPr lang="en-US" sz="1400" b="1"/>
          </a:p>
          <a:p>
            <a:pPr marL="0" indent="0">
              <a:buNone/>
            </a:pPr>
            <a:br>
              <a:rPr lang="en-US" sz="1400"/>
            </a:br>
            <a:endParaRPr lang="en-US"/>
          </a:p>
        </p:txBody>
      </p:sp>
      <p:pic>
        <p:nvPicPr>
          <p:cNvPr id="7" name="Picture 6" descr="A decorative picture showing 3 eTextbook examples ">
            <a:extLst>
              <a:ext uri="{FF2B5EF4-FFF2-40B4-BE49-F238E27FC236}">
                <a16:creationId xmlns:a16="http://schemas.microsoft.com/office/drawing/2014/main" id="{9D0085C7-D9E1-3832-B177-8A7280082C6D}"/>
              </a:ext>
            </a:extLst>
          </p:cNvPr>
          <p:cNvPicPr>
            <a:picLocks noChangeAspect="1"/>
          </p:cNvPicPr>
          <p:nvPr/>
        </p:nvPicPr>
        <p:blipFill>
          <a:blip r:embed="rId3"/>
          <a:stretch>
            <a:fillRect/>
          </a:stretch>
        </p:blipFill>
        <p:spPr>
          <a:xfrm>
            <a:off x="6320667" y="723900"/>
            <a:ext cx="5869537" cy="5283200"/>
          </a:xfrm>
          <a:prstGeom prst="rect">
            <a:avLst/>
          </a:prstGeom>
        </p:spPr>
      </p:pic>
      <p:sp>
        <p:nvSpPr>
          <p:cNvPr id="10" name="TextBox 9">
            <a:extLst>
              <a:ext uri="{FF2B5EF4-FFF2-40B4-BE49-F238E27FC236}">
                <a16:creationId xmlns:a16="http://schemas.microsoft.com/office/drawing/2014/main" id="{5E0C066B-40B2-E0B1-850A-4BAD936677A9}"/>
              </a:ext>
            </a:extLst>
          </p:cNvPr>
          <p:cNvSpPr txBox="1"/>
          <p:nvPr/>
        </p:nvSpPr>
        <p:spPr>
          <a:xfrm>
            <a:off x="1212852" y="6074290"/>
            <a:ext cx="3937000" cy="369332"/>
          </a:xfrm>
          <a:prstGeom prst="rect">
            <a:avLst/>
          </a:prstGeom>
          <a:noFill/>
        </p:spPr>
        <p:txBody>
          <a:bodyPr wrap="square">
            <a:spAutoFit/>
          </a:bodyPr>
          <a:lstStyle/>
          <a:p>
            <a:r>
              <a:rPr lang="en-US">
                <a:hlinkClick r:id="rId4"/>
              </a:rPr>
              <a:t>https://stars.library.ucf.edu/etextbooks/</a:t>
            </a:r>
            <a:r>
              <a:rPr lang="en-US"/>
              <a:t> </a:t>
            </a:r>
          </a:p>
        </p:txBody>
      </p:sp>
      <p:sp>
        <p:nvSpPr>
          <p:cNvPr id="9" name="Content Placeholder 2">
            <a:extLst>
              <a:ext uri="{FF2B5EF4-FFF2-40B4-BE49-F238E27FC236}">
                <a16:creationId xmlns:a16="http://schemas.microsoft.com/office/drawing/2014/main" id="{B30FA275-8F90-19C9-0EE2-79DB3F9E73CD}"/>
              </a:ext>
            </a:extLst>
          </p:cNvPr>
          <p:cNvSpPr txBox="1">
            <a:spLocks/>
          </p:cNvSpPr>
          <p:nvPr/>
        </p:nvSpPr>
        <p:spPr>
          <a:xfrm>
            <a:off x="723900" y="2607489"/>
            <a:ext cx="5067300" cy="2781302"/>
          </a:xfrm>
          <a:prstGeom prst="rect">
            <a:avLst/>
          </a:prstGeom>
        </p:spPr>
        <p:txBody>
          <a:bodyPr vert="horz" lIns="0" tIns="0" rIns="0" bIns="0" rtlCol="0" anchor="t" anchorCtr="0">
            <a:noAutofit/>
          </a:bodyPr>
          <a:lstStyle>
            <a:lvl1pPr marL="228600" indent="-228600" algn="l" defTabSz="914400" rtl="0" eaLnBrk="1" latinLnBrk="0" hangingPunct="1">
              <a:lnSpc>
                <a:spcPct val="150000"/>
              </a:lnSpc>
              <a:spcBef>
                <a:spcPts val="10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spcAft>
                <a:spcPts val="500"/>
              </a:spcAft>
            </a:pPr>
            <a:r>
              <a:rPr lang="en-US" sz="1400"/>
              <a:t>Store data for eTextbook Portal webpage</a:t>
            </a:r>
          </a:p>
          <a:p>
            <a:pPr>
              <a:lnSpc>
                <a:spcPct val="100000"/>
              </a:lnSpc>
              <a:spcBef>
                <a:spcPts val="500"/>
              </a:spcBef>
              <a:spcAft>
                <a:spcPts val="500"/>
              </a:spcAft>
            </a:pPr>
            <a:r>
              <a:rPr lang="en-US" sz="1400"/>
              <a:t>Ease of uploading and updating book information</a:t>
            </a:r>
          </a:p>
          <a:p>
            <a:pPr>
              <a:lnSpc>
                <a:spcPct val="100000"/>
              </a:lnSpc>
              <a:spcBef>
                <a:spcPts val="500"/>
              </a:spcBef>
              <a:spcAft>
                <a:spcPts val="500"/>
              </a:spcAft>
            </a:pPr>
            <a:r>
              <a:rPr lang="en-US" sz="1400"/>
              <a:t>Provide cover image thumbnails</a:t>
            </a:r>
          </a:p>
          <a:p>
            <a:pPr>
              <a:lnSpc>
                <a:spcPct val="100000"/>
              </a:lnSpc>
              <a:spcBef>
                <a:spcPts val="500"/>
              </a:spcBef>
              <a:spcAft>
                <a:spcPts val="500"/>
              </a:spcAft>
            </a:pPr>
            <a:r>
              <a:rPr lang="en-US" sz="1400"/>
              <a:t>Allow administrator privileges</a:t>
            </a:r>
          </a:p>
          <a:p>
            <a:pPr>
              <a:lnSpc>
                <a:spcPct val="100000"/>
              </a:lnSpc>
            </a:pPr>
            <a:endParaRPr lang="en-US" sz="1400"/>
          </a:p>
          <a:p>
            <a:pPr marL="0" indent="0">
              <a:lnSpc>
                <a:spcPct val="100000"/>
              </a:lnSpc>
              <a:buNone/>
            </a:pPr>
            <a:endParaRPr lang="en-US" sz="1400"/>
          </a:p>
          <a:p>
            <a:pPr>
              <a:lnSpc>
                <a:spcPct val="100000"/>
              </a:lnSpc>
            </a:pPr>
            <a:endParaRPr lang="en-US" sz="1400"/>
          </a:p>
        </p:txBody>
      </p:sp>
      <p:pic>
        <p:nvPicPr>
          <p:cNvPr id="14" name="Picture 13" descr="Qr code">
            <a:extLst>
              <a:ext uri="{FF2B5EF4-FFF2-40B4-BE49-F238E27FC236}">
                <a16:creationId xmlns:a16="http://schemas.microsoft.com/office/drawing/2014/main" id="{BA9D45D0-47C5-8D7C-3846-CA829FAEEC22}"/>
              </a:ext>
            </a:extLst>
          </p:cNvPr>
          <p:cNvPicPr>
            <a:picLocks noChangeAspect="1"/>
          </p:cNvPicPr>
          <p:nvPr/>
        </p:nvPicPr>
        <p:blipFill>
          <a:blip r:embed="rId5"/>
          <a:stretch>
            <a:fillRect/>
          </a:stretch>
        </p:blipFill>
        <p:spPr>
          <a:xfrm>
            <a:off x="2085669" y="3882925"/>
            <a:ext cx="2191365" cy="2191365"/>
          </a:xfrm>
          <a:prstGeom prst="rect">
            <a:avLst/>
          </a:prstGeom>
        </p:spPr>
      </p:pic>
    </p:spTree>
    <p:extLst>
      <p:ext uri="{BB962C8B-B14F-4D97-AF65-F5344CB8AC3E}">
        <p14:creationId xmlns:p14="http://schemas.microsoft.com/office/powerpoint/2010/main" val="191432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D69-859E-2F4B-A2D6-55364C11687F}"/>
              </a:ext>
            </a:extLst>
          </p:cNvPr>
          <p:cNvSpPr>
            <a:spLocks noGrp="1"/>
          </p:cNvSpPr>
          <p:nvPr>
            <p:ph type="title"/>
          </p:nvPr>
        </p:nvSpPr>
        <p:spPr>
          <a:xfrm>
            <a:off x="723899" y="723900"/>
            <a:ext cx="5165623" cy="1104300"/>
          </a:xfrm>
        </p:spPr>
        <p:txBody>
          <a:bodyPr/>
          <a:lstStyle/>
          <a:p>
            <a:r>
              <a:rPr lang="en-US">
                <a:solidFill>
                  <a:srgbClr val="525252"/>
                </a:solidFill>
                <a:effectLst/>
                <a:latin typeface="Arial Black" panose="020B0A04020102020204" pitchFamily="34" charset="0"/>
                <a:ea typeface="Times New Roman" panose="02020603050405020304" pitchFamily="18" charset="0"/>
              </a:rPr>
              <a:t>Using STARS/Digital Commons</a:t>
            </a:r>
            <a:endParaRPr lang="en-US">
              <a:latin typeface="Arial Black" panose="020B0A04020102020204" pitchFamily="34" charset="0"/>
            </a:endParaRPr>
          </a:p>
        </p:txBody>
      </p:sp>
      <p:sp>
        <p:nvSpPr>
          <p:cNvPr id="3" name="Content Placeholder 2">
            <a:extLst>
              <a:ext uri="{FF2B5EF4-FFF2-40B4-BE49-F238E27FC236}">
                <a16:creationId xmlns:a16="http://schemas.microsoft.com/office/drawing/2014/main" id="{FD9BECCE-4C5E-1D4D-8B1A-523FBFC19033}"/>
              </a:ext>
            </a:extLst>
          </p:cNvPr>
          <p:cNvSpPr>
            <a:spLocks noGrp="1"/>
          </p:cNvSpPr>
          <p:nvPr>
            <p:ph idx="1"/>
          </p:nvPr>
        </p:nvSpPr>
        <p:spPr/>
        <p:txBody>
          <a:bodyPr/>
          <a:lstStyle/>
          <a:p>
            <a:pPr marL="0" indent="0">
              <a:buNone/>
            </a:pPr>
            <a:r>
              <a:rPr lang="en-US" sz="1400" b="1">
                <a:highlight>
                  <a:srgbClr val="F9C423"/>
                </a:highlight>
              </a:rPr>
              <a:t>CUSTOM FIELDS</a:t>
            </a:r>
            <a:br>
              <a:rPr lang="en-US" sz="1400" b="1">
                <a:highlight>
                  <a:srgbClr val="F9C423"/>
                </a:highlight>
              </a:rPr>
            </a:br>
            <a:endParaRPr lang="en-US" sz="1400" b="1"/>
          </a:p>
          <a:p>
            <a:pPr marL="0" indent="0">
              <a:buNone/>
            </a:pPr>
            <a:br>
              <a:rPr lang="en-US" sz="1400"/>
            </a:br>
            <a:endParaRPr lang="en-US"/>
          </a:p>
        </p:txBody>
      </p:sp>
      <p:pic>
        <p:nvPicPr>
          <p:cNvPr id="7" name="Picture 6" descr="Screenshot displaying example of an eTextbook record in STARS">
            <a:extLst>
              <a:ext uri="{FF2B5EF4-FFF2-40B4-BE49-F238E27FC236}">
                <a16:creationId xmlns:a16="http://schemas.microsoft.com/office/drawing/2014/main" id="{5309DA6F-FAEA-91D9-891C-3EA094E2B723}"/>
              </a:ext>
            </a:extLst>
          </p:cNvPr>
          <p:cNvPicPr>
            <a:picLocks noChangeAspect="1"/>
          </p:cNvPicPr>
          <p:nvPr/>
        </p:nvPicPr>
        <p:blipFill>
          <a:blip r:embed="rId3"/>
          <a:stretch>
            <a:fillRect/>
          </a:stretch>
        </p:blipFill>
        <p:spPr>
          <a:xfrm>
            <a:off x="7073691" y="407636"/>
            <a:ext cx="4264242" cy="6042727"/>
          </a:xfrm>
          <a:prstGeom prst="rect">
            <a:avLst/>
          </a:prstGeom>
        </p:spPr>
      </p:pic>
      <p:sp>
        <p:nvSpPr>
          <p:cNvPr id="10" name="TextBox 9">
            <a:extLst>
              <a:ext uri="{FF2B5EF4-FFF2-40B4-BE49-F238E27FC236}">
                <a16:creationId xmlns:a16="http://schemas.microsoft.com/office/drawing/2014/main" id="{C3FA329A-75C2-EA24-FF37-84421CC3554B}"/>
              </a:ext>
            </a:extLst>
          </p:cNvPr>
          <p:cNvSpPr txBox="1"/>
          <p:nvPr/>
        </p:nvSpPr>
        <p:spPr>
          <a:xfrm>
            <a:off x="1104787" y="5830674"/>
            <a:ext cx="4153130" cy="369332"/>
          </a:xfrm>
          <a:prstGeom prst="rect">
            <a:avLst/>
          </a:prstGeom>
          <a:noFill/>
        </p:spPr>
        <p:txBody>
          <a:bodyPr wrap="square">
            <a:spAutoFit/>
          </a:bodyPr>
          <a:lstStyle/>
          <a:p>
            <a:r>
              <a:rPr lang="en-US">
                <a:hlinkClick r:id="rId4"/>
              </a:rPr>
              <a:t>https://stars.library.ucf.edu/etextbooks/1/</a:t>
            </a:r>
            <a:r>
              <a:rPr lang="en-US"/>
              <a:t> </a:t>
            </a:r>
          </a:p>
        </p:txBody>
      </p:sp>
      <p:sp>
        <p:nvSpPr>
          <p:cNvPr id="8" name="Content Placeholder 2">
            <a:extLst>
              <a:ext uri="{FF2B5EF4-FFF2-40B4-BE49-F238E27FC236}">
                <a16:creationId xmlns:a16="http://schemas.microsoft.com/office/drawing/2014/main" id="{968C6803-EA28-ABEE-2846-1E40AB9B0455}"/>
              </a:ext>
            </a:extLst>
          </p:cNvPr>
          <p:cNvSpPr txBox="1">
            <a:spLocks/>
          </p:cNvSpPr>
          <p:nvPr/>
        </p:nvSpPr>
        <p:spPr>
          <a:xfrm>
            <a:off x="723900" y="2563384"/>
            <a:ext cx="4575687" cy="2430723"/>
          </a:xfrm>
          <a:prstGeom prst="rect">
            <a:avLst/>
          </a:prstGeom>
        </p:spPr>
        <p:txBody>
          <a:bodyPr vert="horz" lIns="0" tIns="0" rIns="0" bIns="0" rtlCol="0" anchor="t" anchorCtr="0">
            <a:noAutofit/>
          </a:bodyPr>
          <a:lstStyle>
            <a:lvl1pPr marL="228600" indent="-228600" algn="l" defTabSz="914400" rtl="0" eaLnBrk="1" latinLnBrk="0" hangingPunct="1">
              <a:lnSpc>
                <a:spcPct val="150000"/>
              </a:lnSpc>
              <a:spcBef>
                <a:spcPts val="10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spcAft>
                <a:spcPts val="500"/>
              </a:spcAft>
            </a:pPr>
            <a:r>
              <a:rPr lang="en-US" sz="1400"/>
              <a:t>Tailor fields for use in the eTextbook Portal</a:t>
            </a:r>
          </a:p>
          <a:p>
            <a:pPr>
              <a:lnSpc>
                <a:spcPct val="100000"/>
              </a:lnSpc>
              <a:spcBef>
                <a:spcPts val="500"/>
              </a:spcBef>
              <a:spcAft>
                <a:spcPts val="500"/>
              </a:spcAft>
            </a:pPr>
            <a:r>
              <a:rPr lang="en-US" sz="1400"/>
              <a:t>Reserve fields for administrative purposes</a:t>
            </a:r>
          </a:p>
          <a:p>
            <a:pPr>
              <a:lnSpc>
                <a:spcPct val="100000"/>
              </a:lnSpc>
              <a:spcBef>
                <a:spcPts val="500"/>
              </a:spcBef>
              <a:spcAft>
                <a:spcPts val="500"/>
              </a:spcAft>
            </a:pPr>
            <a:r>
              <a:rPr lang="en-US" sz="1400"/>
              <a:t>Expose metadata via the DC API</a:t>
            </a:r>
          </a:p>
          <a:p>
            <a:pPr>
              <a:lnSpc>
                <a:spcPct val="100000"/>
              </a:lnSpc>
            </a:pPr>
            <a:endParaRPr lang="en-US" sz="1400"/>
          </a:p>
          <a:p>
            <a:pPr marL="0" indent="0">
              <a:lnSpc>
                <a:spcPct val="100000"/>
              </a:lnSpc>
              <a:buNone/>
            </a:pPr>
            <a:endParaRPr lang="en-US" sz="1400"/>
          </a:p>
          <a:p>
            <a:pPr>
              <a:lnSpc>
                <a:spcPct val="100000"/>
              </a:lnSpc>
            </a:pPr>
            <a:endParaRPr lang="en-US" sz="1400"/>
          </a:p>
        </p:txBody>
      </p:sp>
      <p:pic>
        <p:nvPicPr>
          <p:cNvPr id="15" name="Picture 14" descr="Qr code">
            <a:extLst>
              <a:ext uri="{FF2B5EF4-FFF2-40B4-BE49-F238E27FC236}">
                <a16:creationId xmlns:a16="http://schemas.microsoft.com/office/drawing/2014/main" id="{6D087B6C-4762-15B3-DDE5-D5444A548AD4}"/>
              </a:ext>
            </a:extLst>
          </p:cNvPr>
          <p:cNvPicPr>
            <a:picLocks noChangeAspect="1"/>
          </p:cNvPicPr>
          <p:nvPr/>
        </p:nvPicPr>
        <p:blipFill>
          <a:blip r:embed="rId5"/>
          <a:stretch>
            <a:fillRect/>
          </a:stretch>
        </p:blipFill>
        <p:spPr>
          <a:xfrm>
            <a:off x="1923386" y="3588057"/>
            <a:ext cx="2176713" cy="2176713"/>
          </a:xfrm>
          <a:prstGeom prst="rect">
            <a:avLst/>
          </a:prstGeom>
        </p:spPr>
      </p:pic>
    </p:spTree>
    <p:extLst>
      <p:ext uri="{BB962C8B-B14F-4D97-AF65-F5344CB8AC3E}">
        <p14:creationId xmlns:p14="http://schemas.microsoft.com/office/powerpoint/2010/main" val="49851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D69-859E-2F4B-A2D6-55364C11687F}"/>
              </a:ext>
            </a:extLst>
          </p:cNvPr>
          <p:cNvSpPr>
            <a:spLocks noGrp="1"/>
          </p:cNvSpPr>
          <p:nvPr>
            <p:ph type="title"/>
          </p:nvPr>
        </p:nvSpPr>
        <p:spPr>
          <a:xfrm>
            <a:off x="723899" y="723900"/>
            <a:ext cx="5330163" cy="1104300"/>
          </a:xfrm>
        </p:spPr>
        <p:txBody>
          <a:bodyPr/>
          <a:lstStyle/>
          <a:p>
            <a:r>
              <a:rPr lang="en-US">
                <a:solidFill>
                  <a:srgbClr val="525252"/>
                </a:solidFill>
                <a:effectLst/>
                <a:latin typeface="Arial Black" panose="020B0A04020102020204" pitchFamily="34" charset="0"/>
                <a:ea typeface="Times New Roman" panose="02020603050405020304" pitchFamily="18" charset="0"/>
              </a:rPr>
              <a:t>Using STARS/Digital Commons</a:t>
            </a:r>
            <a:endParaRPr lang="en-US">
              <a:latin typeface="Arial Black" panose="020B0A04020102020204" pitchFamily="34" charset="0"/>
            </a:endParaRPr>
          </a:p>
        </p:txBody>
      </p:sp>
      <p:sp>
        <p:nvSpPr>
          <p:cNvPr id="3" name="Content Placeholder 2">
            <a:extLst>
              <a:ext uri="{FF2B5EF4-FFF2-40B4-BE49-F238E27FC236}">
                <a16:creationId xmlns:a16="http://schemas.microsoft.com/office/drawing/2014/main" id="{FD9BECCE-4C5E-1D4D-8B1A-523FBFC19033}"/>
              </a:ext>
            </a:extLst>
          </p:cNvPr>
          <p:cNvSpPr>
            <a:spLocks noGrp="1"/>
          </p:cNvSpPr>
          <p:nvPr>
            <p:ph idx="1"/>
          </p:nvPr>
        </p:nvSpPr>
        <p:spPr/>
        <p:txBody>
          <a:bodyPr/>
          <a:lstStyle/>
          <a:p>
            <a:pPr marL="0" indent="0">
              <a:buNone/>
            </a:pPr>
            <a:r>
              <a:rPr lang="en-US" sz="1400" b="1">
                <a:highlight>
                  <a:srgbClr val="F9C423"/>
                </a:highlight>
              </a:rPr>
              <a:t>BATCH UPLOAD FILE MANAGER</a:t>
            </a:r>
            <a:br>
              <a:rPr lang="en-US" sz="1400" b="1">
                <a:highlight>
                  <a:srgbClr val="F9C423"/>
                </a:highlight>
              </a:rPr>
            </a:br>
            <a:endParaRPr lang="en-US" sz="1400"/>
          </a:p>
        </p:txBody>
      </p:sp>
      <p:pic>
        <p:nvPicPr>
          <p:cNvPr id="7" name="Picture 6" descr="Screenshot displaying the Digital Commons Batch File Upload Manager">
            <a:extLst>
              <a:ext uri="{FF2B5EF4-FFF2-40B4-BE49-F238E27FC236}">
                <a16:creationId xmlns:a16="http://schemas.microsoft.com/office/drawing/2014/main" id="{02F002E4-C4FE-9B69-6153-635FD617BADB}"/>
              </a:ext>
            </a:extLst>
          </p:cNvPr>
          <p:cNvPicPr>
            <a:picLocks noChangeAspect="1"/>
          </p:cNvPicPr>
          <p:nvPr/>
        </p:nvPicPr>
        <p:blipFill>
          <a:blip r:embed="rId3"/>
          <a:stretch>
            <a:fillRect/>
          </a:stretch>
        </p:blipFill>
        <p:spPr>
          <a:xfrm>
            <a:off x="6421536" y="723900"/>
            <a:ext cx="5330164" cy="5627753"/>
          </a:xfrm>
          <a:prstGeom prst="rect">
            <a:avLst/>
          </a:prstGeom>
        </p:spPr>
      </p:pic>
      <p:sp>
        <p:nvSpPr>
          <p:cNvPr id="10" name="TextBox 9">
            <a:extLst>
              <a:ext uri="{FF2B5EF4-FFF2-40B4-BE49-F238E27FC236}">
                <a16:creationId xmlns:a16="http://schemas.microsoft.com/office/drawing/2014/main" id="{17E6DB77-500F-661A-5607-EBEB3F7AB438}"/>
              </a:ext>
            </a:extLst>
          </p:cNvPr>
          <p:cNvSpPr txBox="1"/>
          <p:nvPr/>
        </p:nvSpPr>
        <p:spPr>
          <a:xfrm>
            <a:off x="780703" y="5889624"/>
            <a:ext cx="4801296" cy="553998"/>
          </a:xfrm>
          <a:prstGeom prst="rect">
            <a:avLst/>
          </a:prstGeom>
          <a:noFill/>
        </p:spPr>
        <p:txBody>
          <a:bodyPr wrap="square">
            <a:spAutoFit/>
          </a:bodyPr>
          <a:lstStyle/>
          <a:p>
            <a:r>
              <a:rPr lang="en-US" sz="1500">
                <a:hlinkClick r:id="rId4"/>
              </a:rPr>
              <a:t>https://bepress.com/wp-content/uploads/2017/01/Digital-Commons-Batch-Upload-File-Manager-guide.pdf</a:t>
            </a:r>
            <a:r>
              <a:rPr lang="en-US" sz="1500"/>
              <a:t> </a:t>
            </a:r>
          </a:p>
        </p:txBody>
      </p:sp>
      <p:sp>
        <p:nvSpPr>
          <p:cNvPr id="8" name="Content Placeholder 2">
            <a:extLst>
              <a:ext uri="{FF2B5EF4-FFF2-40B4-BE49-F238E27FC236}">
                <a16:creationId xmlns:a16="http://schemas.microsoft.com/office/drawing/2014/main" id="{D286773F-F1C9-9521-D861-A84F06F860F5}"/>
              </a:ext>
            </a:extLst>
          </p:cNvPr>
          <p:cNvSpPr txBox="1">
            <a:spLocks/>
          </p:cNvSpPr>
          <p:nvPr/>
        </p:nvSpPr>
        <p:spPr>
          <a:xfrm>
            <a:off x="723900" y="2553056"/>
            <a:ext cx="5067300" cy="2781302"/>
          </a:xfrm>
          <a:prstGeom prst="rect">
            <a:avLst/>
          </a:prstGeom>
        </p:spPr>
        <p:txBody>
          <a:bodyPr vert="horz" lIns="0" tIns="0" rIns="0" bIns="0" rtlCol="0" anchor="t" anchorCtr="0">
            <a:noAutofit/>
          </a:bodyPr>
          <a:lstStyle>
            <a:lvl1pPr marL="228600" indent="-228600" algn="l" defTabSz="914400" rtl="0" eaLnBrk="1" latinLnBrk="0" hangingPunct="1">
              <a:lnSpc>
                <a:spcPct val="150000"/>
              </a:lnSpc>
              <a:spcBef>
                <a:spcPts val="10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spcAft>
                <a:spcPts val="10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spcAft>
                <a:spcPts val="500"/>
              </a:spcAft>
            </a:pPr>
            <a:r>
              <a:rPr lang="en-US" sz="1400" dirty="0"/>
              <a:t>Complements the existing Batch Upload tool by allowing upload of full-text and other files from your local computer, eliminating the need for unsecured servers or 3rd party file storage</a:t>
            </a:r>
          </a:p>
          <a:p>
            <a:pPr>
              <a:lnSpc>
                <a:spcPct val="100000"/>
              </a:lnSpc>
              <a:spcBef>
                <a:spcPts val="500"/>
              </a:spcBef>
              <a:spcAft>
                <a:spcPts val="500"/>
              </a:spcAft>
            </a:pPr>
            <a:r>
              <a:rPr lang="en-US" sz="1400" dirty="0"/>
              <a:t>Create links for provided book cover images</a:t>
            </a:r>
          </a:p>
          <a:p>
            <a:pPr>
              <a:lnSpc>
                <a:spcPct val="100000"/>
              </a:lnSpc>
              <a:spcBef>
                <a:spcPts val="500"/>
              </a:spcBef>
              <a:spcAft>
                <a:spcPts val="500"/>
              </a:spcAft>
            </a:pPr>
            <a:r>
              <a:rPr lang="en-US" sz="1400" dirty="0"/>
              <a:t>Ease of use – not just for IR managers</a:t>
            </a:r>
          </a:p>
          <a:p>
            <a:pPr marL="0" indent="0">
              <a:lnSpc>
                <a:spcPct val="100000"/>
              </a:lnSpc>
              <a:buNone/>
            </a:pPr>
            <a:endParaRPr lang="en-US" sz="1400" dirty="0"/>
          </a:p>
          <a:p>
            <a:pPr>
              <a:lnSpc>
                <a:spcPct val="100000"/>
              </a:lnSpc>
            </a:pPr>
            <a:endParaRPr lang="en-US" sz="1400" dirty="0"/>
          </a:p>
        </p:txBody>
      </p:sp>
      <p:pic>
        <p:nvPicPr>
          <p:cNvPr id="13" name="Picture 12" descr="Qr code">
            <a:extLst>
              <a:ext uri="{FF2B5EF4-FFF2-40B4-BE49-F238E27FC236}">
                <a16:creationId xmlns:a16="http://schemas.microsoft.com/office/drawing/2014/main" id="{B70F49E8-D8B9-CAB4-8C63-1412D15FC5EC}"/>
              </a:ext>
            </a:extLst>
          </p:cNvPr>
          <p:cNvPicPr>
            <a:picLocks noChangeAspect="1"/>
          </p:cNvPicPr>
          <p:nvPr/>
        </p:nvPicPr>
        <p:blipFill>
          <a:blip r:embed="rId5"/>
          <a:stretch>
            <a:fillRect/>
          </a:stretch>
        </p:blipFill>
        <p:spPr>
          <a:xfrm>
            <a:off x="2296447" y="4119816"/>
            <a:ext cx="1769808" cy="1769808"/>
          </a:xfrm>
          <a:prstGeom prst="rect">
            <a:avLst/>
          </a:prstGeom>
        </p:spPr>
      </p:pic>
    </p:spTree>
    <p:extLst>
      <p:ext uri="{BB962C8B-B14F-4D97-AF65-F5344CB8AC3E}">
        <p14:creationId xmlns:p14="http://schemas.microsoft.com/office/powerpoint/2010/main" val="84293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1B78-0083-0D4C-80FF-9DCDBB7FF23B}"/>
              </a:ext>
            </a:extLst>
          </p:cNvPr>
          <p:cNvSpPr>
            <a:spLocks noGrp="1"/>
          </p:cNvSpPr>
          <p:nvPr>
            <p:ph type="title"/>
          </p:nvPr>
        </p:nvSpPr>
        <p:spPr/>
        <p:txBody>
          <a:bodyPr/>
          <a:lstStyle/>
          <a:p>
            <a:r>
              <a:rPr lang="en-US"/>
              <a:t>WordPress and the DC API</a:t>
            </a:r>
          </a:p>
        </p:txBody>
      </p:sp>
      <p:sp>
        <p:nvSpPr>
          <p:cNvPr id="3" name="Content Placeholder 2">
            <a:extLst>
              <a:ext uri="{FF2B5EF4-FFF2-40B4-BE49-F238E27FC236}">
                <a16:creationId xmlns:a16="http://schemas.microsoft.com/office/drawing/2014/main" id="{9785DCC8-DAF1-D543-8FA4-0D6AE35E2DB3}"/>
              </a:ext>
            </a:extLst>
          </p:cNvPr>
          <p:cNvSpPr>
            <a:spLocks noGrp="1"/>
          </p:cNvSpPr>
          <p:nvPr>
            <p:ph idx="1"/>
          </p:nvPr>
        </p:nvSpPr>
        <p:spPr/>
        <p:txBody>
          <a:bodyPr/>
          <a:lstStyle/>
          <a:p>
            <a:r>
              <a:rPr lang="en-US"/>
              <a:t>Getting the DC API to work with WordPress</a:t>
            </a:r>
          </a:p>
          <a:p>
            <a:r>
              <a:rPr lang="en-US"/>
              <a:t>What’s missing from the API for the eTextbook Portal?</a:t>
            </a:r>
          </a:p>
        </p:txBody>
      </p:sp>
      <p:pic>
        <p:nvPicPr>
          <p:cNvPr id="11" name="Picture 10" descr="Screenshot example of the Digital Commons API for the eTextbook Portal ">
            <a:extLst>
              <a:ext uri="{FF2B5EF4-FFF2-40B4-BE49-F238E27FC236}">
                <a16:creationId xmlns:a16="http://schemas.microsoft.com/office/drawing/2014/main" id="{BCE4EF2D-2AE7-836F-EDC1-DF56EF0EA25B}"/>
              </a:ext>
            </a:extLst>
          </p:cNvPr>
          <p:cNvPicPr>
            <a:picLocks noChangeAspect="1"/>
          </p:cNvPicPr>
          <p:nvPr/>
        </p:nvPicPr>
        <p:blipFill>
          <a:blip r:embed="rId3"/>
          <a:stretch>
            <a:fillRect/>
          </a:stretch>
        </p:blipFill>
        <p:spPr>
          <a:xfrm>
            <a:off x="4726119" y="857250"/>
            <a:ext cx="7251126" cy="4162179"/>
          </a:xfrm>
          <a:prstGeom prst="rect">
            <a:avLst/>
          </a:prstGeom>
        </p:spPr>
      </p:pic>
    </p:spTree>
    <p:extLst>
      <p:ext uri="{BB962C8B-B14F-4D97-AF65-F5344CB8AC3E}">
        <p14:creationId xmlns:p14="http://schemas.microsoft.com/office/powerpoint/2010/main" val="13978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574A-A07A-F2F2-967C-234FF45BF93E}"/>
              </a:ext>
            </a:extLst>
          </p:cNvPr>
          <p:cNvSpPr>
            <a:spLocks noGrp="1"/>
          </p:cNvSpPr>
          <p:nvPr>
            <p:ph type="title"/>
          </p:nvPr>
        </p:nvSpPr>
        <p:spPr/>
        <p:txBody>
          <a:bodyPr/>
          <a:lstStyle/>
          <a:p>
            <a:r>
              <a:rPr lang="en-US">
                <a:latin typeface="Arial Black"/>
              </a:rPr>
              <a:t>eTextbook Portal </a:t>
            </a:r>
            <a:br>
              <a:rPr lang="en-US">
                <a:latin typeface="Arial Black"/>
              </a:rPr>
            </a:br>
            <a:r>
              <a:rPr lang="en-US">
                <a:latin typeface="Arial Black"/>
              </a:rPr>
              <a:t>in Action</a:t>
            </a:r>
          </a:p>
        </p:txBody>
      </p:sp>
      <p:sp>
        <p:nvSpPr>
          <p:cNvPr id="3" name="Content Placeholder 2">
            <a:extLst>
              <a:ext uri="{FF2B5EF4-FFF2-40B4-BE49-F238E27FC236}">
                <a16:creationId xmlns:a16="http://schemas.microsoft.com/office/drawing/2014/main" id="{C8415575-C39B-0136-9468-423E66FFB9FC}"/>
              </a:ext>
            </a:extLst>
          </p:cNvPr>
          <p:cNvSpPr>
            <a:spLocks noGrp="1"/>
          </p:cNvSpPr>
          <p:nvPr>
            <p:ph idx="1"/>
          </p:nvPr>
        </p:nvSpPr>
        <p:spPr>
          <a:xfrm>
            <a:off x="723900" y="2137720"/>
            <a:ext cx="3505200" cy="3996382"/>
          </a:xfrm>
        </p:spPr>
        <p:txBody>
          <a:bodyPr/>
          <a:lstStyle/>
          <a:p>
            <a:pPr marL="0" indent="0">
              <a:buNone/>
            </a:pPr>
            <a:r>
              <a:rPr lang="en-US" b="0" i="0">
                <a:solidFill>
                  <a:srgbClr val="333333"/>
                </a:solidFill>
                <a:effectLst/>
                <a:latin typeface="Droid Sans"/>
              </a:rPr>
              <a:t>The eTextbook Portal helps students locate library </a:t>
            </a:r>
            <a:r>
              <a:rPr lang="en-US" b="0" i="0" err="1">
                <a:solidFill>
                  <a:srgbClr val="333333"/>
                </a:solidFill>
                <a:effectLst/>
                <a:latin typeface="Droid Sans"/>
              </a:rPr>
              <a:t>eTextbooks</a:t>
            </a:r>
            <a:r>
              <a:rPr lang="en-US" b="0" i="0">
                <a:solidFill>
                  <a:srgbClr val="333333"/>
                </a:solidFill>
                <a:effectLst/>
                <a:latin typeface="Droid Sans"/>
              </a:rPr>
              <a:t> and Open Educational Resources (OER) used for courses.</a:t>
            </a:r>
            <a:endParaRPr lang="en-US"/>
          </a:p>
        </p:txBody>
      </p:sp>
      <p:pic>
        <p:nvPicPr>
          <p:cNvPr id="19" name="Picture 18" descr="e-Textbook Portal showing the search options of Course Number, Course Department, Book Title, and Course Instructor.">
            <a:extLst>
              <a:ext uri="{FF2B5EF4-FFF2-40B4-BE49-F238E27FC236}">
                <a16:creationId xmlns:a16="http://schemas.microsoft.com/office/drawing/2014/main" id="{5F93DF98-512E-B715-2351-843EDE24959C}"/>
              </a:ext>
            </a:extLst>
          </p:cNvPr>
          <p:cNvPicPr>
            <a:picLocks noChangeAspect="1"/>
          </p:cNvPicPr>
          <p:nvPr/>
        </p:nvPicPr>
        <p:blipFill>
          <a:blip r:embed="rId3"/>
          <a:stretch>
            <a:fillRect/>
          </a:stretch>
        </p:blipFill>
        <p:spPr>
          <a:xfrm>
            <a:off x="4736519" y="723900"/>
            <a:ext cx="7156093" cy="5410200"/>
          </a:xfrm>
          <a:prstGeom prst="rect">
            <a:avLst/>
          </a:prstGeom>
        </p:spPr>
      </p:pic>
      <p:sp>
        <p:nvSpPr>
          <p:cNvPr id="7" name="TextBox 6">
            <a:extLst>
              <a:ext uri="{FF2B5EF4-FFF2-40B4-BE49-F238E27FC236}">
                <a16:creationId xmlns:a16="http://schemas.microsoft.com/office/drawing/2014/main" id="{0AE9FF18-4DB8-F60E-7D36-2A8E8B1DD155}"/>
              </a:ext>
            </a:extLst>
          </p:cNvPr>
          <p:cNvSpPr txBox="1"/>
          <p:nvPr/>
        </p:nvSpPr>
        <p:spPr>
          <a:xfrm>
            <a:off x="501030" y="5831490"/>
            <a:ext cx="3820842" cy="369332"/>
          </a:xfrm>
          <a:prstGeom prst="rect">
            <a:avLst/>
          </a:prstGeom>
          <a:noFill/>
        </p:spPr>
        <p:txBody>
          <a:bodyPr wrap="square" lIns="91440" tIns="45720" rIns="91440" bIns="45720" anchor="t">
            <a:spAutoFit/>
          </a:bodyPr>
          <a:lstStyle/>
          <a:p>
            <a:pPr algn="ctr"/>
            <a:r>
              <a:rPr lang="en-US">
                <a:hlinkClick r:id="rId4"/>
              </a:rPr>
              <a:t>https://library.ucf.edu/etextbooks/</a:t>
            </a:r>
            <a:r>
              <a:rPr lang="en-US"/>
              <a:t> </a:t>
            </a:r>
          </a:p>
        </p:txBody>
      </p:sp>
      <p:pic>
        <p:nvPicPr>
          <p:cNvPr id="9" name="Picture 8" descr="Qr code&#10;&#10;Description automatically generated">
            <a:extLst>
              <a:ext uri="{FF2B5EF4-FFF2-40B4-BE49-F238E27FC236}">
                <a16:creationId xmlns:a16="http://schemas.microsoft.com/office/drawing/2014/main" id="{413B5897-73BA-0869-EAFA-433628F2255A}"/>
              </a:ext>
            </a:extLst>
          </p:cNvPr>
          <p:cNvPicPr>
            <a:picLocks noChangeAspect="1"/>
          </p:cNvPicPr>
          <p:nvPr/>
        </p:nvPicPr>
        <p:blipFill>
          <a:blip r:embed="rId5"/>
          <a:stretch>
            <a:fillRect/>
          </a:stretch>
        </p:blipFill>
        <p:spPr>
          <a:xfrm>
            <a:off x="1399710" y="3932315"/>
            <a:ext cx="1846921" cy="1827639"/>
          </a:xfrm>
          <a:prstGeom prst="rect">
            <a:avLst/>
          </a:prstGeom>
        </p:spPr>
      </p:pic>
    </p:spTree>
    <p:extLst>
      <p:ext uri="{BB962C8B-B14F-4D97-AF65-F5344CB8AC3E}">
        <p14:creationId xmlns:p14="http://schemas.microsoft.com/office/powerpoint/2010/main" val="72947936"/>
      </p:ext>
    </p:extLst>
  </p:cSld>
  <p:clrMapOvr>
    <a:masterClrMapping/>
  </p:clrMapOvr>
</p:sld>
</file>

<file path=ppt/theme/theme1.xml><?xml version="1.0" encoding="utf-8"?>
<a:theme xmlns:a="http://schemas.openxmlformats.org/drawingml/2006/main" name="UCF - Title, Divider, Mission Statement and Quotation Slides">
  <a:themeElements>
    <a:clrScheme name="UCF Brand PPT - Sept 2022">
      <a:dk1>
        <a:srgbClr val="000000"/>
      </a:dk1>
      <a:lt1>
        <a:srgbClr val="FFFFFF"/>
      </a:lt1>
      <a:dk2>
        <a:srgbClr val="505050"/>
      </a:dk2>
      <a:lt2>
        <a:srgbClr val="F0F0F0"/>
      </a:lt2>
      <a:accent1>
        <a:srgbClr val="F8C323"/>
      </a:accent1>
      <a:accent2>
        <a:srgbClr val="FFF1B7"/>
      </a:accent2>
      <a:accent3>
        <a:srgbClr val="8D949B"/>
      </a:accent3>
      <a:accent4>
        <a:srgbClr val="D6D6D6"/>
      </a:accent4>
      <a:accent5>
        <a:srgbClr val="1A1918"/>
      </a:accent5>
      <a:accent6>
        <a:srgbClr val="C5BBA4"/>
      </a:accent6>
      <a:hlink>
        <a:srgbClr val="00ABF0"/>
      </a:hlink>
      <a:folHlink>
        <a:srgbClr val="747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t" anchorCtr="0"/>
      <a:lstStyle>
        <a:defPPr algn="l">
          <a:defRPr smtClean="0"/>
        </a:defPPr>
      </a:lstStyle>
    </a:txDef>
  </a:objectDefaults>
  <a:extraClrSchemeLst/>
  <a:extLst>
    <a:ext uri="{05A4C25C-085E-4340-85A3-A5531E510DB2}">
      <thm15:themeFamily xmlns:thm15="http://schemas.microsoft.com/office/thememl/2012/main" name="UCF PowerPoint Template - Brand2022-Arial - 9-22-22 - FinalV2" id="{9F101200-6436-DC49-954E-11DB8B12F6AC}" vid="{A8370F7C-EE5B-DB44-A276-513E5974636B}"/>
    </a:ext>
  </a:extLst>
</a:theme>
</file>

<file path=ppt/theme/theme2.xml><?xml version="1.0" encoding="utf-8"?>
<a:theme xmlns:a="http://schemas.openxmlformats.org/drawingml/2006/main" name="UCF - Single Column Content Slides">
  <a:themeElements>
    <a:clrScheme name="UCF Brand PPT - Sept 2022">
      <a:dk1>
        <a:srgbClr val="000000"/>
      </a:dk1>
      <a:lt1>
        <a:srgbClr val="FFFFFF"/>
      </a:lt1>
      <a:dk2>
        <a:srgbClr val="505050"/>
      </a:dk2>
      <a:lt2>
        <a:srgbClr val="F0F0F0"/>
      </a:lt2>
      <a:accent1>
        <a:srgbClr val="F8C323"/>
      </a:accent1>
      <a:accent2>
        <a:srgbClr val="FFF1B7"/>
      </a:accent2>
      <a:accent3>
        <a:srgbClr val="8D949B"/>
      </a:accent3>
      <a:accent4>
        <a:srgbClr val="D6D6D6"/>
      </a:accent4>
      <a:accent5>
        <a:srgbClr val="1A1918"/>
      </a:accent5>
      <a:accent6>
        <a:srgbClr val="C5BBA4"/>
      </a:accent6>
      <a:hlink>
        <a:srgbClr val="00ABF0"/>
      </a:hlink>
      <a:folHlink>
        <a:srgbClr val="747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t" anchorCtr="0"/>
      <a:lstStyle>
        <a:defPPr algn="l">
          <a:defRPr smtClean="0"/>
        </a:defPPr>
      </a:lstStyle>
    </a:txDef>
  </a:objectDefaults>
  <a:extraClrSchemeLst/>
  <a:extLst>
    <a:ext uri="{05A4C25C-085E-4340-85A3-A5531E510DB2}">
      <thm15:themeFamily xmlns:thm15="http://schemas.microsoft.com/office/thememl/2012/main" name="UCF PowerPoint Template - Brand2022-Arial - 9-22-22 - FinalV2" id="{9F101200-6436-DC49-954E-11DB8B12F6AC}" vid="{AFC34F3D-DE4D-CA4C-9159-70E2B1979B0C}"/>
    </a:ext>
  </a:extLst>
</a:theme>
</file>

<file path=ppt/theme/theme3.xml><?xml version="1.0" encoding="utf-8"?>
<a:theme xmlns:a="http://schemas.openxmlformats.org/drawingml/2006/main" name="UCF - Two Column 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F PowerPoint Template - Brand2022-Arial - 9-22-22 - FinalV2" id="{9F101200-6436-DC49-954E-11DB8B12F6AC}" vid="{42684C81-69DB-A546-AF81-94977D18087E}"/>
    </a:ext>
  </a:extLst>
</a:theme>
</file>

<file path=ppt/theme/theme4.xml><?xml version="1.0" encoding="utf-8"?>
<a:theme xmlns:a="http://schemas.openxmlformats.org/drawingml/2006/main" name="UCF - Three+ Column 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F PowerPoint Template - Brand2022-Arial - 9-22-22 - FinalV2" id="{9F101200-6436-DC49-954E-11DB8B12F6AC}" vid="{247A460F-2960-5E46-A74E-FD3CF458B6C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UCF-PowerPoint-Template-Brand2022-Arial-9-22-22-FinalV2</Template>
  <TotalTime>5702</TotalTime>
  <Words>873</Words>
  <Application>Microsoft Office PowerPoint</Application>
  <PresentationFormat>Widescreen</PresentationFormat>
  <Paragraphs>105</Paragraphs>
  <Slides>12</Slides>
  <Notes>12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12</vt:i4>
      </vt:variant>
    </vt:vector>
  </HeadingPairs>
  <TitlesOfParts>
    <vt:vector size="20" baseType="lpstr">
      <vt:lpstr>Arial</vt:lpstr>
      <vt:lpstr>Arial Black</vt:lpstr>
      <vt:lpstr>Calibri</vt:lpstr>
      <vt:lpstr>Droid Sans</vt:lpstr>
      <vt:lpstr>UCF - Title, Divider, Mission Statement and Quotation Slides</vt:lpstr>
      <vt:lpstr>UCF - Single Column Content Slides</vt:lpstr>
      <vt:lpstr>UCF - Two Column Content Slides</vt:lpstr>
      <vt:lpstr>UCF - Three+ Column Content Slides</vt:lpstr>
      <vt:lpstr>Textbook Affordability + WordPress + DC API = Unique eTextbook Portal Collaboration</vt:lpstr>
      <vt:lpstr>Collaborative Team</vt:lpstr>
      <vt:lpstr>Textbook Affordability</vt:lpstr>
      <vt:lpstr> eTextbook Portal</vt:lpstr>
      <vt:lpstr>Using STARS/Digital Commons</vt:lpstr>
      <vt:lpstr>Using STARS/Digital Commons</vt:lpstr>
      <vt:lpstr>Using STARS/Digital Commons</vt:lpstr>
      <vt:lpstr>WordPress and the DC API</vt:lpstr>
      <vt:lpstr>eTextbook Portal  in Action</vt:lpstr>
      <vt:lpstr>eTextbook Portal  in Action</vt:lpstr>
      <vt:lpstr>eTextbook Portal  in Action</vt:lpstr>
      <vt:lpstr>CONTACT INFO AND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UCF BRAND PPT TEMPLATE</dc:title>
  <dc:subject/>
  <dc:creator>Lee Dotson</dc:creator>
  <cp:keywords/>
  <dc:description/>
  <cp:lastModifiedBy>Kerri Bottorff</cp:lastModifiedBy>
  <cp:revision>2</cp:revision>
  <cp:lastPrinted>2022-11-03T16:56:39Z</cp:lastPrinted>
  <dcterms:created xsi:type="dcterms:W3CDTF">2022-10-21T14:02:09Z</dcterms:created>
  <dcterms:modified xsi:type="dcterms:W3CDTF">2022-11-14T19:13:33Z</dcterms:modified>
  <cp:category/>
</cp:coreProperties>
</file>