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2" r:id="rId1"/>
    <p:sldMasterId id="2147483673"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9" r:id="rId23"/>
    <p:sldId id="280" r:id="rId24"/>
    <p:sldId id="281" r:id="rId25"/>
    <p:sldId id="282" r:id="rId26"/>
    <p:sldId id="283" r:id="rId27"/>
    <p:sldId id="285" r:id="rId28"/>
    <p:sldId id="286" r:id="rId29"/>
    <p:sldId id="287" r:id="rId30"/>
    <p:sldId id="288" r:id="rId31"/>
    <p:sldId id="289" r:id="rId32"/>
    <p:sldId id="290" r:id="rId33"/>
    <p:sldId id="291"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30" d="100"/>
          <a:sy n="130" d="100"/>
        </p:scale>
        <p:origin x="184" y="5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693f34214_2_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8693f3421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eb8eec9e5_0_4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8eb8eec9e5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eb8eec9e5_0_4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8eb8eec9e5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eb8eec9e5_0_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8eb8eec9e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693f34214_2_123: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8693f34214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693f34214_2_13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8693f34214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eb8eec9e5_0_5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8eb8eec9e5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693f34214_2_116: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8693f34214_2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d16b10859_0_17: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8d16b1085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693f34214_2_137: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8693f34214_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eb8eec9e5_0_8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8eb8eec9e5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693f34214_2_8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693f34214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693f34214_2_14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8693f34214_2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eb8eec9e5_0_1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8eb8eec9e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eb8eec9e5_0_9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8eb8eec9e5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eb8eec9e5_0_10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8eb8eec9e5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eb8eec9e5_0_113: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8eb8eec9e5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eb8eec9e5_0_12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8eb8eec9e5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eb8eec9e5_0_1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8eb8eec9e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d1d2c6912_0_1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8d1d2c691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d16b10859_0_1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8d16b1085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d1d2c6912_0_33: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8d1d2c691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693f34214_2_17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8693f34214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d9d6084d4_0_285:notes"/>
          <p:cNvSpPr txBox="1">
            <a:spLocks noGrp="1"/>
          </p:cNvSpPr>
          <p:nvPr>
            <p:ph type="body" idx="1"/>
          </p:nvPr>
        </p:nvSpPr>
        <p:spPr>
          <a:xfrm>
            <a:off x="685800" y="4400550"/>
            <a:ext cx="54864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8d9d6084d4_0_285:notes"/>
          <p:cNvSpPr>
            <a:spLocks noGrp="1" noRot="1" noChangeAspect="1"/>
          </p:cNvSpPr>
          <p:nvPr>
            <p:ph type="sldImg" idx="2"/>
          </p:nvPr>
        </p:nvSpPr>
        <p:spPr>
          <a:xfrm>
            <a:off x="385763"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eaf983edd_0_0:notes"/>
          <p:cNvSpPr txBox="1">
            <a:spLocks noGrp="1"/>
          </p:cNvSpPr>
          <p:nvPr>
            <p:ph type="body" idx="1"/>
          </p:nvPr>
        </p:nvSpPr>
        <p:spPr>
          <a:xfrm>
            <a:off x="685800" y="4400550"/>
            <a:ext cx="54864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8eaf983edd_0_0:notes"/>
          <p:cNvSpPr>
            <a:spLocks noGrp="1" noRot="1" noChangeAspect="1"/>
          </p:cNvSpPr>
          <p:nvPr>
            <p:ph type="sldImg" idx="2"/>
          </p:nvPr>
        </p:nvSpPr>
        <p:spPr>
          <a:xfrm>
            <a:off x="385763"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eaf983edd_0_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6" name="Google Shape;416;g8eaf983ed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693f34214_2_163: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8693f34214_2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d1d2c6912_0_26: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8d1d2c691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693f34214_2_10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8693f34214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693f34214_2_88: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8693f34214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693f34214_2_18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8693f34214_2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eb8eec9e5_0_3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8eb8eec9e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4500"/>
              <a:buFont typeface="Helvetica Neue"/>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lt1"/>
              </a:buClr>
              <a:buSzPts val="1800"/>
              <a:buNone/>
              <a:defRPr sz="1800"/>
            </a:lvl1pPr>
            <a:lvl2pPr lvl="1" algn="ctr" rtl="0">
              <a:lnSpc>
                <a:spcPct val="90000"/>
              </a:lnSpc>
              <a:spcBef>
                <a:spcPts val="1600"/>
              </a:spcBef>
              <a:spcAft>
                <a:spcPts val="0"/>
              </a:spcAft>
              <a:buClr>
                <a:schemeClr val="lt1"/>
              </a:buClr>
              <a:buSzPts val="1500"/>
              <a:buNone/>
              <a:defRPr sz="1500"/>
            </a:lvl2pPr>
            <a:lvl3pPr lvl="2" algn="ctr" rtl="0">
              <a:lnSpc>
                <a:spcPct val="90000"/>
              </a:lnSpc>
              <a:spcBef>
                <a:spcPts val="1600"/>
              </a:spcBef>
              <a:spcAft>
                <a:spcPts val="0"/>
              </a:spcAft>
              <a:buClr>
                <a:schemeClr val="lt1"/>
              </a:buClr>
              <a:buSzPts val="1350"/>
              <a:buNone/>
              <a:defRPr sz="1350"/>
            </a:lvl3pPr>
            <a:lvl4pPr lvl="3" algn="ctr" rtl="0">
              <a:lnSpc>
                <a:spcPct val="90000"/>
              </a:lnSpc>
              <a:spcBef>
                <a:spcPts val="1600"/>
              </a:spcBef>
              <a:spcAft>
                <a:spcPts val="0"/>
              </a:spcAft>
              <a:buClr>
                <a:schemeClr val="lt1"/>
              </a:buClr>
              <a:buSzPts val="1200"/>
              <a:buNone/>
              <a:defRPr sz="1200"/>
            </a:lvl4pPr>
            <a:lvl5pPr lvl="4" algn="ctr" rtl="0">
              <a:lnSpc>
                <a:spcPct val="90000"/>
              </a:lnSpc>
              <a:spcBef>
                <a:spcPts val="1600"/>
              </a:spcBef>
              <a:spcAft>
                <a:spcPts val="0"/>
              </a:spcAft>
              <a:buClr>
                <a:schemeClr val="lt1"/>
              </a:buClr>
              <a:buSzPts val="1200"/>
              <a:buNone/>
              <a:defRPr sz="1200"/>
            </a:lvl5pPr>
            <a:lvl6pPr lvl="5" algn="ctr" rtl="0">
              <a:lnSpc>
                <a:spcPct val="90000"/>
              </a:lnSpc>
              <a:spcBef>
                <a:spcPts val="1600"/>
              </a:spcBef>
              <a:spcAft>
                <a:spcPts val="0"/>
              </a:spcAft>
              <a:buClr>
                <a:schemeClr val="lt1"/>
              </a:buClr>
              <a:buSzPts val="1200"/>
              <a:buNone/>
              <a:defRPr sz="1200"/>
            </a:lvl6pPr>
            <a:lvl7pPr lvl="6" algn="ctr" rtl="0">
              <a:lnSpc>
                <a:spcPct val="90000"/>
              </a:lnSpc>
              <a:spcBef>
                <a:spcPts val="1600"/>
              </a:spcBef>
              <a:spcAft>
                <a:spcPts val="0"/>
              </a:spcAft>
              <a:buClr>
                <a:schemeClr val="lt1"/>
              </a:buClr>
              <a:buSzPts val="1200"/>
              <a:buNone/>
              <a:defRPr sz="1200"/>
            </a:lvl7pPr>
            <a:lvl8pPr lvl="7" algn="ctr" rtl="0">
              <a:lnSpc>
                <a:spcPct val="90000"/>
              </a:lnSpc>
              <a:spcBef>
                <a:spcPts val="1600"/>
              </a:spcBef>
              <a:spcAft>
                <a:spcPts val="0"/>
              </a:spcAft>
              <a:buClr>
                <a:schemeClr val="lt1"/>
              </a:buClr>
              <a:buSzPts val="1200"/>
              <a:buNone/>
              <a:defRPr sz="1200"/>
            </a:lvl8pPr>
            <a:lvl9pPr lvl="8" algn="ctr" rtl="0">
              <a:lnSpc>
                <a:spcPct val="90000"/>
              </a:lnSpc>
              <a:spcBef>
                <a:spcPts val="1600"/>
              </a:spcBef>
              <a:spcAft>
                <a:spcPts val="1600"/>
              </a:spcAft>
              <a:buClr>
                <a:schemeClr val="lt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a:lvl1pPr>
            <a:lvl2pPr marL="914400" lvl="1" indent="-342900" algn="l" rtl="0">
              <a:lnSpc>
                <a:spcPct val="90000"/>
              </a:lnSpc>
              <a:spcBef>
                <a:spcPts val="1600"/>
              </a:spcBef>
              <a:spcAft>
                <a:spcPts val="0"/>
              </a:spcAft>
              <a:buClr>
                <a:schemeClr val="lt1"/>
              </a:buClr>
              <a:buSzPts val="1800"/>
              <a:buChar char="○"/>
              <a:defRPr/>
            </a:lvl2pPr>
            <a:lvl3pPr marL="1371600" lvl="2" indent="-342900" algn="l" rtl="0">
              <a:lnSpc>
                <a:spcPct val="90000"/>
              </a:lnSpc>
              <a:spcBef>
                <a:spcPts val="1600"/>
              </a:spcBef>
              <a:spcAft>
                <a:spcPts val="0"/>
              </a:spcAft>
              <a:buClr>
                <a:schemeClr val="lt1"/>
              </a:buClr>
              <a:buSzPts val="1800"/>
              <a:buChar char="■"/>
              <a:defRPr/>
            </a:lvl3pPr>
            <a:lvl4pPr marL="1828800" lvl="3" indent="-342900" algn="l" rtl="0">
              <a:lnSpc>
                <a:spcPct val="90000"/>
              </a:lnSpc>
              <a:spcBef>
                <a:spcPts val="1600"/>
              </a:spcBef>
              <a:spcAft>
                <a:spcPts val="0"/>
              </a:spcAft>
              <a:buClr>
                <a:schemeClr val="lt1"/>
              </a:buClr>
              <a:buSzPts val="1800"/>
              <a:buChar char="●"/>
              <a:defRPr/>
            </a:lvl4pPr>
            <a:lvl5pPr marL="2286000" lvl="4" indent="-342900" algn="l" rtl="0">
              <a:lnSpc>
                <a:spcPct val="90000"/>
              </a:lnSpc>
              <a:spcBef>
                <a:spcPts val="1600"/>
              </a:spcBef>
              <a:spcAft>
                <a:spcPts val="0"/>
              </a:spcAft>
              <a:buClr>
                <a:schemeClr val="lt1"/>
              </a:buClr>
              <a:buSzPts val="1800"/>
              <a:buChar char="○"/>
              <a:defRPr/>
            </a:lvl5pPr>
            <a:lvl6pPr marL="2743200" lvl="5" indent="-342900" algn="l" rtl="0">
              <a:lnSpc>
                <a:spcPct val="90000"/>
              </a:lnSpc>
              <a:spcBef>
                <a:spcPts val="1600"/>
              </a:spcBef>
              <a:spcAft>
                <a:spcPts val="0"/>
              </a:spcAft>
              <a:buClr>
                <a:schemeClr val="lt1"/>
              </a:buClr>
              <a:buSzPts val="1800"/>
              <a:buChar char="■"/>
              <a:defRPr/>
            </a:lvl6pPr>
            <a:lvl7pPr marL="3200400" lvl="6" indent="-342900" algn="l" rtl="0">
              <a:lnSpc>
                <a:spcPct val="90000"/>
              </a:lnSpc>
              <a:spcBef>
                <a:spcPts val="1600"/>
              </a:spcBef>
              <a:spcAft>
                <a:spcPts val="0"/>
              </a:spcAft>
              <a:buClr>
                <a:schemeClr val="lt1"/>
              </a:buClr>
              <a:buSzPts val="1800"/>
              <a:buChar char="●"/>
              <a:defRPr/>
            </a:lvl7pPr>
            <a:lvl8pPr marL="3657600" lvl="7" indent="-342900" algn="l" rtl="0">
              <a:lnSpc>
                <a:spcPct val="90000"/>
              </a:lnSpc>
              <a:spcBef>
                <a:spcPts val="1600"/>
              </a:spcBef>
              <a:spcAft>
                <a:spcPts val="0"/>
              </a:spcAft>
              <a:buClr>
                <a:schemeClr val="lt1"/>
              </a:buClr>
              <a:buSzPts val="1800"/>
              <a:buChar char="○"/>
              <a:defRPr/>
            </a:lvl8pPr>
            <a:lvl9pPr marL="4114800" lvl="8" indent="-342900" algn="l" rtl="0">
              <a:lnSpc>
                <a:spcPct val="90000"/>
              </a:lnSpc>
              <a:spcBef>
                <a:spcPts val="1600"/>
              </a:spcBef>
              <a:spcAft>
                <a:spcPts val="1600"/>
              </a:spcAft>
              <a:buClr>
                <a:schemeClr val="lt1"/>
              </a:buClr>
              <a:buSzPts val="1800"/>
              <a:buChar char="■"/>
              <a:defRPr/>
            </a:lvl9pPr>
          </a:lstStyle>
          <a:p>
            <a:endParaRPr/>
          </a:p>
        </p:txBody>
      </p:sp>
      <p:sp>
        <p:nvSpPr>
          <p:cNvPr id="56" name="Google Shape;56;p14"/>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Google Shape;57;p14"/>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8" name="Google Shape;58;p14"/>
          <p:cNvSpPr txBox="1">
            <a:spLocks noGrp="1"/>
          </p:cNvSpPr>
          <p:nvPr>
            <p:ph type="sldNum" idx="12"/>
          </p:nvPr>
        </p:nvSpPr>
        <p:spPr>
          <a:xfrm>
            <a:off x="76912" y="4925990"/>
            <a:ext cx="5517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1"/>
                </a:solidFill>
                <a:latin typeface="Calibri"/>
                <a:ea typeface="Calibri"/>
                <a:cs typeface="Calibri"/>
                <a:sym typeface="Calibri"/>
              </a:defRPr>
            </a:lvl2pPr>
            <a:lvl3pPr marL="0" marR="0" lvl="2" indent="0" algn="l" rtl="0">
              <a:spcBef>
                <a:spcPts val="0"/>
              </a:spcBef>
              <a:buNone/>
              <a:defRPr sz="1800" b="0" i="0" u="none" strike="noStrike" cap="none">
                <a:solidFill>
                  <a:schemeClr val="lt1"/>
                </a:solidFill>
                <a:latin typeface="Calibri"/>
                <a:ea typeface="Calibri"/>
                <a:cs typeface="Calibri"/>
                <a:sym typeface="Calibri"/>
              </a:defRPr>
            </a:lvl3pPr>
            <a:lvl4pPr marL="0" marR="0" lvl="3" indent="0" algn="l" rtl="0">
              <a:spcBef>
                <a:spcPts val="0"/>
              </a:spcBef>
              <a:buNone/>
              <a:defRPr sz="1800" b="0" i="0" u="none" strike="noStrike" cap="none">
                <a:solidFill>
                  <a:schemeClr val="lt1"/>
                </a:solidFill>
                <a:latin typeface="Calibri"/>
                <a:ea typeface="Calibri"/>
                <a:cs typeface="Calibri"/>
                <a:sym typeface="Calibri"/>
              </a:defRPr>
            </a:lvl4pPr>
            <a:lvl5pPr marL="0" marR="0" lvl="4" indent="0" algn="l" rtl="0">
              <a:spcBef>
                <a:spcPts val="0"/>
              </a:spcBef>
              <a:buNone/>
              <a:defRPr sz="1800" b="0" i="0" u="none" strike="noStrike" cap="none">
                <a:solidFill>
                  <a:schemeClr val="lt1"/>
                </a:solidFill>
                <a:latin typeface="Calibri"/>
                <a:ea typeface="Calibri"/>
                <a:cs typeface="Calibri"/>
                <a:sym typeface="Calibri"/>
              </a:defRPr>
            </a:lvl5pPr>
            <a:lvl6pPr marL="0" marR="0" lvl="5" indent="0" algn="l" rtl="0">
              <a:spcBef>
                <a:spcPts val="0"/>
              </a:spcBef>
              <a:buNone/>
              <a:defRPr sz="1800" b="0" i="0" u="none" strike="noStrike" cap="none">
                <a:solidFill>
                  <a:schemeClr val="lt1"/>
                </a:solidFill>
                <a:latin typeface="Calibri"/>
                <a:ea typeface="Calibri"/>
                <a:cs typeface="Calibri"/>
                <a:sym typeface="Calibri"/>
              </a:defRPr>
            </a:lvl6pPr>
            <a:lvl7pPr marL="0" marR="0" lvl="6" indent="0" algn="l" rtl="0">
              <a:spcBef>
                <a:spcPts val="0"/>
              </a:spcBef>
              <a:buNone/>
              <a:defRPr sz="1800" b="0" i="0" u="none" strike="noStrike" cap="none">
                <a:solidFill>
                  <a:schemeClr val="lt1"/>
                </a:solidFill>
                <a:latin typeface="Calibri"/>
                <a:ea typeface="Calibri"/>
                <a:cs typeface="Calibri"/>
                <a:sym typeface="Calibri"/>
              </a:defRPr>
            </a:lvl7pPr>
            <a:lvl8pPr marL="0" marR="0" lvl="7" indent="0" algn="l" rtl="0">
              <a:spcBef>
                <a:spcPts val="0"/>
              </a:spcBef>
              <a:buNone/>
              <a:defRPr sz="1800" b="0" i="0" u="none" strike="noStrike" cap="none">
                <a:solidFill>
                  <a:schemeClr val="lt1"/>
                </a:solidFill>
                <a:latin typeface="Calibri"/>
                <a:ea typeface="Calibri"/>
                <a:cs typeface="Calibri"/>
                <a:sym typeface="Calibri"/>
              </a:defRPr>
            </a:lvl8pPr>
            <a:lvl9pPr marL="0" marR="0" lvl="8" indent="0" algn="l" rtl="0">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4500"/>
              <a:buFont typeface="Helvetica Neue"/>
              <a:buNone/>
              <a:defRPr sz="4500"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64" name="Google Shape;64;p16"/>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lt1"/>
              </a:buClr>
              <a:buSzPts val="1800"/>
              <a:buNone/>
              <a:defRPr sz="1800" b="0" i="0">
                <a:latin typeface="Arial" panose="020B0604020202020204" pitchFamily="34" charset="0"/>
                <a:cs typeface="Arial" panose="020B0604020202020204" pitchFamily="34" charset="0"/>
              </a:defRPr>
            </a:lvl1pPr>
            <a:lvl2pPr lvl="1" algn="ctr" rtl="0">
              <a:lnSpc>
                <a:spcPct val="90000"/>
              </a:lnSpc>
              <a:spcBef>
                <a:spcPts val="375"/>
              </a:spcBef>
              <a:spcAft>
                <a:spcPts val="0"/>
              </a:spcAft>
              <a:buClr>
                <a:schemeClr val="lt1"/>
              </a:buClr>
              <a:buSzPts val="1500"/>
              <a:buNone/>
              <a:defRPr sz="1500"/>
            </a:lvl2pPr>
            <a:lvl3pPr lvl="2" algn="ctr" rtl="0">
              <a:lnSpc>
                <a:spcPct val="90000"/>
              </a:lnSpc>
              <a:spcBef>
                <a:spcPts val="375"/>
              </a:spcBef>
              <a:spcAft>
                <a:spcPts val="0"/>
              </a:spcAft>
              <a:buClr>
                <a:schemeClr val="lt1"/>
              </a:buClr>
              <a:buSzPts val="1350"/>
              <a:buNone/>
              <a:defRPr sz="1350"/>
            </a:lvl3pPr>
            <a:lvl4pPr lvl="3" algn="ctr" rtl="0">
              <a:lnSpc>
                <a:spcPct val="90000"/>
              </a:lnSpc>
              <a:spcBef>
                <a:spcPts val="375"/>
              </a:spcBef>
              <a:spcAft>
                <a:spcPts val="0"/>
              </a:spcAft>
              <a:buClr>
                <a:schemeClr val="lt1"/>
              </a:buClr>
              <a:buSzPts val="1200"/>
              <a:buNone/>
              <a:defRPr sz="1200"/>
            </a:lvl4pPr>
            <a:lvl5pPr lvl="4" algn="ctr" rtl="0">
              <a:lnSpc>
                <a:spcPct val="90000"/>
              </a:lnSpc>
              <a:spcBef>
                <a:spcPts val="375"/>
              </a:spcBef>
              <a:spcAft>
                <a:spcPts val="0"/>
              </a:spcAft>
              <a:buClr>
                <a:schemeClr val="lt1"/>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67" name="Google Shape;67;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68" name="Google Shape;68;p17"/>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9" name="Google Shape;69;p17"/>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Google Shape;70;p17"/>
          <p:cNvSpPr txBox="1">
            <a:spLocks noGrp="1"/>
          </p:cNvSpPr>
          <p:nvPr>
            <p:ph type="sldNum" idx="12"/>
          </p:nvPr>
        </p:nvSpPr>
        <p:spPr>
          <a:xfrm>
            <a:off x="76912" y="4925990"/>
            <a:ext cx="5517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1"/>
                </a:solidFill>
                <a:latin typeface="Calibri"/>
                <a:ea typeface="Calibri"/>
                <a:cs typeface="Calibri"/>
                <a:sym typeface="Calibri"/>
              </a:defRPr>
            </a:lvl2pPr>
            <a:lvl3pPr marL="0" marR="0" lvl="2" indent="0" algn="l" rtl="0">
              <a:spcBef>
                <a:spcPts val="0"/>
              </a:spcBef>
              <a:buNone/>
              <a:defRPr sz="1800" b="0" i="0" u="none" strike="noStrike" cap="none">
                <a:solidFill>
                  <a:schemeClr val="lt1"/>
                </a:solidFill>
                <a:latin typeface="Calibri"/>
                <a:ea typeface="Calibri"/>
                <a:cs typeface="Calibri"/>
                <a:sym typeface="Calibri"/>
              </a:defRPr>
            </a:lvl3pPr>
            <a:lvl4pPr marL="0" marR="0" lvl="3" indent="0" algn="l" rtl="0">
              <a:spcBef>
                <a:spcPts val="0"/>
              </a:spcBef>
              <a:buNone/>
              <a:defRPr sz="1800" b="0" i="0" u="none" strike="noStrike" cap="none">
                <a:solidFill>
                  <a:schemeClr val="lt1"/>
                </a:solidFill>
                <a:latin typeface="Calibri"/>
                <a:ea typeface="Calibri"/>
                <a:cs typeface="Calibri"/>
                <a:sym typeface="Calibri"/>
              </a:defRPr>
            </a:lvl4pPr>
            <a:lvl5pPr marL="0" marR="0" lvl="4" indent="0" algn="l" rtl="0">
              <a:spcBef>
                <a:spcPts val="0"/>
              </a:spcBef>
              <a:buNone/>
              <a:defRPr sz="1800" b="0" i="0" u="none" strike="noStrike" cap="none">
                <a:solidFill>
                  <a:schemeClr val="lt1"/>
                </a:solidFill>
                <a:latin typeface="Calibri"/>
                <a:ea typeface="Calibri"/>
                <a:cs typeface="Calibri"/>
                <a:sym typeface="Calibri"/>
              </a:defRPr>
            </a:lvl5pPr>
            <a:lvl6pPr marL="0" marR="0" lvl="5" indent="0" algn="l" rtl="0">
              <a:spcBef>
                <a:spcPts val="0"/>
              </a:spcBef>
              <a:buNone/>
              <a:defRPr sz="1800" b="0" i="0" u="none" strike="noStrike" cap="none">
                <a:solidFill>
                  <a:schemeClr val="lt1"/>
                </a:solidFill>
                <a:latin typeface="Calibri"/>
                <a:ea typeface="Calibri"/>
                <a:cs typeface="Calibri"/>
                <a:sym typeface="Calibri"/>
              </a:defRPr>
            </a:lvl6pPr>
            <a:lvl7pPr marL="0" marR="0" lvl="6" indent="0" algn="l" rtl="0">
              <a:spcBef>
                <a:spcPts val="0"/>
              </a:spcBef>
              <a:buNone/>
              <a:defRPr sz="1800" b="0" i="0" u="none" strike="noStrike" cap="none">
                <a:solidFill>
                  <a:schemeClr val="lt1"/>
                </a:solidFill>
                <a:latin typeface="Calibri"/>
                <a:ea typeface="Calibri"/>
                <a:cs typeface="Calibri"/>
                <a:sym typeface="Calibri"/>
              </a:defRPr>
            </a:lvl7pPr>
            <a:lvl8pPr marL="0" marR="0" lvl="7" indent="0" algn="l" rtl="0">
              <a:spcBef>
                <a:spcPts val="0"/>
              </a:spcBef>
              <a:buNone/>
              <a:defRPr sz="1800" b="0" i="0" u="none" strike="noStrike" cap="none">
                <a:solidFill>
                  <a:schemeClr val="lt1"/>
                </a:solidFill>
                <a:latin typeface="Calibri"/>
                <a:ea typeface="Calibri"/>
                <a:cs typeface="Calibri"/>
                <a:sym typeface="Calibri"/>
              </a:defRPr>
            </a:lvl8pPr>
            <a:lvl9pPr marL="0" marR="0" lvl="8" indent="0" algn="l" rtl="0">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1"/>
                </a:solidFill>
                <a:latin typeface="Calibri"/>
                <a:ea typeface="Calibri"/>
                <a:cs typeface="Calibri"/>
                <a:sym typeface="Calibri"/>
              </a:defRPr>
            </a:lvl2pPr>
            <a:lvl3pPr marL="0" marR="0" lvl="2" indent="0" algn="l" rtl="0">
              <a:spcBef>
                <a:spcPts val="0"/>
              </a:spcBef>
              <a:buNone/>
              <a:defRPr sz="1800" b="0" i="0" u="none" strike="noStrike" cap="none">
                <a:solidFill>
                  <a:schemeClr val="lt1"/>
                </a:solidFill>
                <a:latin typeface="Calibri"/>
                <a:ea typeface="Calibri"/>
                <a:cs typeface="Calibri"/>
                <a:sym typeface="Calibri"/>
              </a:defRPr>
            </a:lvl3pPr>
            <a:lvl4pPr marL="0" marR="0" lvl="3" indent="0" algn="l" rtl="0">
              <a:spcBef>
                <a:spcPts val="0"/>
              </a:spcBef>
              <a:buNone/>
              <a:defRPr sz="1800" b="0" i="0" u="none" strike="noStrike" cap="none">
                <a:solidFill>
                  <a:schemeClr val="lt1"/>
                </a:solidFill>
                <a:latin typeface="Calibri"/>
                <a:ea typeface="Calibri"/>
                <a:cs typeface="Calibri"/>
                <a:sym typeface="Calibri"/>
              </a:defRPr>
            </a:lvl4pPr>
            <a:lvl5pPr marL="0" marR="0" lvl="4" indent="0" algn="l" rtl="0">
              <a:spcBef>
                <a:spcPts val="0"/>
              </a:spcBef>
              <a:buNone/>
              <a:defRPr sz="1800" b="0" i="0" u="none" strike="noStrike" cap="none">
                <a:solidFill>
                  <a:schemeClr val="lt1"/>
                </a:solidFill>
                <a:latin typeface="Calibri"/>
                <a:ea typeface="Calibri"/>
                <a:cs typeface="Calibri"/>
                <a:sym typeface="Calibri"/>
              </a:defRPr>
            </a:lvl5pPr>
            <a:lvl6pPr marL="0" marR="0" lvl="5" indent="0" algn="l" rtl="0">
              <a:spcBef>
                <a:spcPts val="0"/>
              </a:spcBef>
              <a:buNone/>
              <a:defRPr sz="1800" b="0" i="0" u="none" strike="noStrike" cap="none">
                <a:solidFill>
                  <a:schemeClr val="lt1"/>
                </a:solidFill>
                <a:latin typeface="Calibri"/>
                <a:ea typeface="Calibri"/>
                <a:cs typeface="Calibri"/>
                <a:sym typeface="Calibri"/>
              </a:defRPr>
            </a:lvl6pPr>
            <a:lvl7pPr marL="0" marR="0" lvl="6" indent="0" algn="l" rtl="0">
              <a:spcBef>
                <a:spcPts val="0"/>
              </a:spcBef>
              <a:buNone/>
              <a:defRPr sz="1800" b="0" i="0" u="none" strike="noStrike" cap="none">
                <a:solidFill>
                  <a:schemeClr val="lt1"/>
                </a:solidFill>
                <a:latin typeface="Calibri"/>
                <a:ea typeface="Calibri"/>
                <a:cs typeface="Calibri"/>
                <a:sym typeface="Calibri"/>
              </a:defRPr>
            </a:lvl7pPr>
            <a:lvl8pPr marL="0" marR="0" lvl="7" indent="0" algn="l" rtl="0">
              <a:spcBef>
                <a:spcPts val="0"/>
              </a:spcBef>
              <a:buNone/>
              <a:defRPr sz="1800" b="0" i="0" u="none" strike="noStrike" cap="none">
                <a:solidFill>
                  <a:schemeClr val="lt1"/>
                </a:solidFill>
                <a:latin typeface="Calibri"/>
                <a:ea typeface="Calibri"/>
                <a:cs typeface="Calibri"/>
                <a:sym typeface="Calibri"/>
              </a:defRPr>
            </a:lvl8pPr>
            <a:lvl9pPr marL="0" marR="0" lvl="8" indent="0" algn="l" rtl="0">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73" name="Google Shape;73;p18"/>
          <p:cNvSpPr txBox="1"/>
          <p:nvPr/>
        </p:nvSpPr>
        <p:spPr>
          <a:xfrm>
            <a:off x="406581" y="273845"/>
            <a:ext cx="7096500" cy="1072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3300"/>
              <a:buFont typeface="Helvetica Neue"/>
              <a:buNone/>
            </a:pPr>
            <a:endParaRPr sz="3300" b="0" i="0" u="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74" name="Google Shape;74;p18"/>
          <p:cNvSpPr>
            <a:spLocks noGrp="1"/>
          </p:cNvSpPr>
          <p:nvPr>
            <p:ph type="chart" idx="2"/>
          </p:nvPr>
        </p:nvSpPr>
        <p:spPr>
          <a:xfrm>
            <a:off x="406581" y="1454922"/>
            <a:ext cx="8472600" cy="3038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Arial" panose="020B0604020202020204" pitchFamily="34" charset="0"/>
                <a:ea typeface="Helvetica Neue"/>
                <a:cs typeface="Arial" panose="020B0604020202020204" pitchFamily="34" charset="0"/>
                <a:sym typeface="Helvetica Neue"/>
              </a:defRPr>
            </a:lvl1pPr>
            <a:lvl2pPr marR="0" lvl="1"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R="0" lvl="6"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R="0" lvl="7"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R="0" lvl="8"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9"/>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7" name="Google Shape;77;p19"/>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8" name="Google Shape;78;p19"/>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81" name="Google Shape;81;p20"/>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82" name="Google Shape;82;p20"/>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Google Shape;83;p20"/>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0"/>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623888" y="1282305"/>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4500"/>
              <a:buFont typeface="Helvetica Neue"/>
              <a:buNone/>
              <a:defRPr sz="4500"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87" name="Google Shape;87;p21"/>
          <p:cNvSpPr txBox="1">
            <a:spLocks noGrp="1"/>
          </p:cNvSpPr>
          <p:nvPr>
            <p:ph type="body" idx="1"/>
          </p:nvPr>
        </p:nvSpPr>
        <p:spPr>
          <a:xfrm>
            <a:off x="623888" y="3442099"/>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800"/>
              <a:buNone/>
              <a:defRPr sz="1800" b="0" i="0">
                <a:solidFill>
                  <a:schemeClr val="lt1"/>
                </a:solidFill>
                <a:latin typeface="Arial" panose="020B0604020202020204" pitchFamily="34" charset="0"/>
                <a:cs typeface="Arial" panose="020B0604020202020204" pitchFamily="34" charset="0"/>
              </a:defRPr>
            </a:lvl1pPr>
            <a:lvl2pPr marL="914400" lvl="1" indent="-228600" algn="l" rtl="0">
              <a:lnSpc>
                <a:spcPct val="90000"/>
              </a:lnSpc>
              <a:spcBef>
                <a:spcPts val="375"/>
              </a:spcBef>
              <a:spcAft>
                <a:spcPts val="0"/>
              </a:spcAft>
              <a:buClr>
                <a:schemeClr val="lt1"/>
              </a:buClr>
              <a:buSzPts val="1500"/>
              <a:buNone/>
              <a:defRPr sz="1500">
                <a:solidFill>
                  <a:schemeClr val="lt1"/>
                </a:solidFill>
              </a:defRPr>
            </a:lvl2pPr>
            <a:lvl3pPr marL="1371600" lvl="2" indent="-228600" algn="l" rtl="0">
              <a:lnSpc>
                <a:spcPct val="90000"/>
              </a:lnSpc>
              <a:spcBef>
                <a:spcPts val="375"/>
              </a:spcBef>
              <a:spcAft>
                <a:spcPts val="0"/>
              </a:spcAft>
              <a:buClr>
                <a:schemeClr val="lt1"/>
              </a:buClr>
              <a:buSzPts val="1350"/>
              <a:buNone/>
              <a:defRPr sz="1350">
                <a:solidFill>
                  <a:schemeClr val="lt1"/>
                </a:solidFill>
              </a:defRPr>
            </a:lvl3pPr>
            <a:lvl4pPr marL="1828800" lvl="3" indent="-228600" algn="l" rtl="0">
              <a:lnSpc>
                <a:spcPct val="90000"/>
              </a:lnSpc>
              <a:spcBef>
                <a:spcPts val="375"/>
              </a:spcBef>
              <a:spcAft>
                <a:spcPts val="0"/>
              </a:spcAft>
              <a:buClr>
                <a:schemeClr val="lt1"/>
              </a:buClr>
              <a:buSzPts val="1200"/>
              <a:buNone/>
              <a:defRPr sz="1200">
                <a:solidFill>
                  <a:schemeClr val="lt1"/>
                </a:solidFill>
              </a:defRPr>
            </a:lvl4pPr>
            <a:lvl5pPr marL="2286000" lvl="4" indent="-228600" algn="l" rtl="0">
              <a:lnSpc>
                <a:spcPct val="90000"/>
              </a:lnSpc>
              <a:spcBef>
                <a:spcPts val="375"/>
              </a:spcBef>
              <a:spcAft>
                <a:spcPts val="0"/>
              </a:spcAft>
              <a:buClr>
                <a:schemeClr val="lt1"/>
              </a:buClr>
              <a:buSzPts val="1200"/>
              <a:buNone/>
              <a:defRPr sz="1200">
                <a:solidFill>
                  <a:schemeClr val="lt1"/>
                </a:solidFill>
              </a:defRPr>
            </a:lvl5pPr>
            <a:lvl6pPr marL="2743200" lvl="5" indent="-228600" algn="l" rtl="0">
              <a:lnSpc>
                <a:spcPct val="90000"/>
              </a:lnSpc>
              <a:spcBef>
                <a:spcPts val="375"/>
              </a:spcBef>
              <a:spcAft>
                <a:spcPts val="0"/>
              </a:spcAft>
              <a:buClr>
                <a:schemeClr val="lt1"/>
              </a:buClr>
              <a:buSzPts val="1200"/>
              <a:buNone/>
              <a:defRPr sz="1200">
                <a:solidFill>
                  <a:schemeClr val="lt1"/>
                </a:solidFill>
              </a:defRPr>
            </a:lvl6pPr>
            <a:lvl7pPr marL="3200400" lvl="6" indent="-228600" algn="l" rtl="0">
              <a:lnSpc>
                <a:spcPct val="90000"/>
              </a:lnSpc>
              <a:spcBef>
                <a:spcPts val="375"/>
              </a:spcBef>
              <a:spcAft>
                <a:spcPts val="0"/>
              </a:spcAft>
              <a:buClr>
                <a:schemeClr val="lt1"/>
              </a:buClr>
              <a:buSzPts val="1200"/>
              <a:buNone/>
              <a:defRPr sz="1200">
                <a:solidFill>
                  <a:schemeClr val="lt1"/>
                </a:solidFill>
              </a:defRPr>
            </a:lvl7pPr>
            <a:lvl8pPr marL="3657600" lvl="7" indent="-228600" algn="l" rtl="0">
              <a:lnSpc>
                <a:spcPct val="90000"/>
              </a:lnSpc>
              <a:spcBef>
                <a:spcPts val="375"/>
              </a:spcBef>
              <a:spcAft>
                <a:spcPts val="0"/>
              </a:spcAft>
              <a:buClr>
                <a:schemeClr val="lt1"/>
              </a:buClr>
              <a:buSzPts val="1200"/>
              <a:buNone/>
              <a:defRPr sz="1200">
                <a:solidFill>
                  <a:schemeClr val="lt1"/>
                </a:solidFill>
              </a:defRPr>
            </a:lvl8pPr>
            <a:lvl9pPr marL="4114800" lvl="8" indent="-228600" algn="l" rtl="0">
              <a:lnSpc>
                <a:spcPct val="90000"/>
              </a:lnSpc>
              <a:spcBef>
                <a:spcPts val="375"/>
              </a:spcBef>
              <a:spcAft>
                <a:spcPts val="0"/>
              </a:spcAft>
              <a:buClr>
                <a:schemeClr val="lt1"/>
              </a:buClr>
              <a:buSzPts val="1200"/>
              <a:buNone/>
              <a:defRPr sz="1200">
                <a:solidFill>
                  <a:schemeClr val="lt1"/>
                </a:solidFill>
              </a:defRPr>
            </a:lvl9pPr>
          </a:lstStyle>
          <a:p>
            <a:endParaRPr dirty="0"/>
          </a:p>
        </p:txBody>
      </p:sp>
      <p:sp>
        <p:nvSpPr>
          <p:cNvPr id="88" name="Google Shape;88;p21"/>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1"/>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21"/>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93" name="Google Shape;93;p22"/>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94" name="Google Shape;94;p22"/>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95" name="Google Shape;95;p22"/>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6" name="Google Shape;96;p22"/>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7" name="Google Shape;97;p22"/>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629841"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00" name="Google Shape;100;p2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1"/>
              </a:buClr>
              <a:buSzPts val="1800"/>
              <a:buNone/>
              <a:defRPr sz="1800" b="0" i="0">
                <a:latin typeface="Arial" panose="020B0604020202020204" pitchFamily="34" charset="0"/>
                <a:cs typeface="Arial" panose="020B0604020202020204" pitchFamily="34" charset="0"/>
              </a:defRPr>
            </a:lvl1pPr>
            <a:lvl2pPr marL="914400" lvl="1" indent="-228600" algn="l" rtl="0">
              <a:lnSpc>
                <a:spcPct val="90000"/>
              </a:lnSpc>
              <a:spcBef>
                <a:spcPts val="375"/>
              </a:spcBef>
              <a:spcAft>
                <a:spcPts val="0"/>
              </a:spcAft>
              <a:buClr>
                <a:schemeClr val="lt1"/>
              </a:buClr>
              <a:buSzPts val="1500"/>
              <a:buNone/>
              <a:defRPr sz="1500" b="1"/>
            </a:lvl2pPr>
            <a:lvl3pPr marL="1371600" lvl="2" indent="-228600" algn="l" rtl="0">
              <a:lnSpc>
                <a:spcPct val="90000"/>
              </a:lnSpc>
              <a:spcBef>
                <a:spcPts val="375"/>
              </a:spcBef>
              <a:spcAft>
                <a:spcPts val="0"/>
              </a:spcAft>
              <a:buClr>
                <a:schemeClr val="lt1"/>
              </a:buClr>
              <a:buSzPts val="1350"/>
              <a:buNone/>
              <a:defRPr sz="1350" b="1"/>
            </a:lvl3pPr>
            <a:lvl4pPr marL="1828800" lvl="3" indent="-228600" algn="l" rtl="0">
              <a:lnSpc>
                <a:spcPct val="90000"/>
              </a:lnSpc>
              <a:spcBef>
                <a:spcPts val="375"/>
              </a:spcBef>
              <a:spcAft>
                <a:spcPts val="0"/>
              </a:spcAft>
              <a:buClr>
                <a:schemeClr val="lt1"/>
              </a:buClr>
              <a:buSzPts val="1200"/>
              <a:buNone/>
              <a:defRPr sz="1200" b="1"/>
            </a:lvl4pPr>
            <a:lvl5pPr marL="2286000" lvl="4" indent="-228600" algn="l" rtl="0">
              <a:lnSpc>
                <a:spcPct val="90000"/>
              </a:lnSpc>
              <a:spcBef>
                <a:spcPts val="375"/>
              </a:spcBef>
              <a:spcAft>
                <a:spcPts val="0"/>
              </a:spcAft>
              <a:buClr>
                <a:schemeClr val="lt1"/>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dirty="0"/>
          </a:p>
        </p:txBody>
      </p:sp>
      <p:sp>
        <p:nvSpPr>
          <p:cNvPr id="101" name="Google Shape;101;p23"/>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102" name="Google Shape;102;p23"/>
          <p:cNvSpPr txBox="1">
            <a:spLocks noGrp="1"/>
          </p:cNvSpPr>
          <p:nvPr>
            <p:ph type="body" idx="3"/>
          </p:nvPr>
        </p:nvSpPr>
        <p:spPr>
          <a:xfrm>
            <a:off x="4629151"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1"/>
              </a:buClr>
              <a:buSzPts val="1800"/>
              <a:buNone/>
              <a:defRPr sz="1800" b="0" i="0">
                <a:latin typeface="Arial" panose="020B0604020202020204" pitchFamily="34" charset="0"/>
                <a:cs typeface="Arial" panose="020B0604020202020204" pitchFamily="34" charset="0"/>
              </a:defRPr>
            </a:lvl1pPr>
            <a:lvl2pPr marL="914400" lvl="1" indent="-228600" algn="l" rtl="0">
              <a:lnSpc>
                <a:spcPct val="90000"/>
              </a:lnSpc>
              <a:spcBef>
                <a:spcPts val="375"/>
              </a:spcBef>
              <a:spcAft>
                <a:spcPts val="0"/>
              </a:spcAft>
              <a:buClr>
                <a:schemeClr val="lt1"/>
              </a:buClr>
              <a:buSzPts val="1500"/>
              <a:buNone/>
              <a:defRPr sz="1500" b="1"/>
            </a:lvl2pPr>
            <a:lvl3pPr marL="1371600" lvl="2" indent="-228600" algn="l" rtl="0">
              <a:lnSpc>
                <a:spcPct val="90000"/>
              </a:lnSpc>
              <a:spcBef>
                <a:spcPts val="375"/>
              </a:spcBef>
              <a:spcAft>
                <a:spcPts val="0"/>
              </a:spcAft>
              <a:buClr>
                <a:schemeClr val="lt1"/>
              </a:buClr>
              <a:buSzPts val="1350"/>
              <a:buNone/>
              <a:defRPr sz="1350" b="1"/>
            </a:lvl3pPr>
            <a:lvl4pPr marL="1828800" lvl="3" indent="-228600" algn="l" rtl="0">
              <a:lnSpc>
                <a:spcPct val="90000"/>
              </a:lnSpc>
              <a:spcBef>
                <a:spcPts val="375"/>
              </a:spcBef>
              <a:spcAft>
                <a:spcPts val="0"/>
              </a:spcAft>
              <a:buClr>
                <a:schemeClr val="lt1"/>
              </a:buClr>
              <a:buSzPts val="1200"/>
              <a:buNone/>
              <a:defRPr sz="1200" b="1"/>
            </a:lvl4pPr>
            <a:lvl5pPr marL="2286000" lvl="4" indent="-228600" algn="l" rtl="0">
              <a:lnSpc>
                <a:spcPct val="90000"/>
              </a:lnSpc>
              <a:spcBef>
                <a:spcPts val="375"/>
              </a:spcBef>
              <a:spcAft>
                <a:spcPts val="0"/>
              </a:spcAft>
              <a:buClr>
                <a:schemeClr val="lt1"/>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dirty="0"/>
          </a:p>
        </p:txBody>
      </p:sp>
      <p:sp>
        <p:nvSpPr>
          <p:cNvPr id="103" name="Google Shape;103;p23"/>
          <p:cNvSpPr txBox="1">
            <a:spLocks noGrp="1"/>
          </p:cNvSpPr>
          <p:nvPr>
            <p:ph type="body" idx="4"/>
          </p:nvPr>
        </p:nvSpPr>
        <p:spPr>
          <a:xfrm>
            <a:off x="4629151"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104" name="Google Shape;104;p23"/>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5" name="Google Shape;105;p23"/>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6" name="Google Shape;106;p23"/>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400"/>
              <a:buFont typeface="Helvetica Neue"/>
              <a:buNone/>
              <a:defRPr sz="2400"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09" name="Google Shape;109;p24"/>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lt1"/>
              </a:buClr>
              <a:buSzPts val="2400"/>
              <a:buChar char="•"/>
              <a:defRPr sz="2400" b="0" i="0">
                <a:latin typeface="Arial" panose="020B0604020202020204" pitchFamily="34" charset="0"/>
                <a:cs typeface="Arial" panose="020B0604020202020204" pitchFamily="34" charset="0"/>
              </a:defRPr>
            </a:lvl1pPr>
            <a:lvl2pPr marL="914400" lvl="1" indent="-361950" algn="l" rtl="0">
              <a:lnSpc>
                <a:spcPct val="90000"/>
              </a:lnSpc>
              <a:spcBef>
                <a:spcPts val="375"/>
              </a:spcBef>
              <a:spcAft>
                <a:spcPts val="0"/>
              </a:spcAft>
              <a:buClr>
                <a:schemeClr val="lt1"/>
              </a:buClr>
              <a:buSzPts val="2100"/>
              <a:buChar char="•"/>
              <a:defRPr sz="2100"/>
            </a:lvl2pPr>
            <a:lvl3pPr marL="1371600" lvl="2" indent="-342900" algn="l" rtl="0">
              <a:lnSpc>
                <a:spcPct val="90000"/>
              </a:lnSpc>
              <a:spcBef>
                <a:spcPts val="375"/>
              </a:spcBef>
              <a:spcAft>
                <a:spcPts val="0"/>
              </a:spcAft>
              <a:buClr>
                <a:schemeClr val="lt1"/>
              </a:buClr>
              <a:buSzPts val="1800"/>
              <a:buChar char="•"/>
              <a:defRPr sz="1800"/>
            </a:lvl3pPr>
            <a:lvl4pPr marL="1828800" lvl="3" indent="-323850" algn="l" rtl="0">
              <a:lnSpc>
                <a:spcPct val="90000"/>
              </a:lnSpc>
              <a:spcBef>
                <a:spcPts val="375"/>
              </a:spcBef>
              <a:spcAft>
                <a:spcPts val="0"/>
              </a:spcAft>
              <a:buClr>
                <a:schemeClr val="lt1"/>
              </a:buClr>
              <a:buSzPts val="1500"/>
              <a:buChar char="•"/>
              <a:defRPr sz="1500"/>
            </a:lvl4pPr>
            <a:lvl5pPr marL="2286000" lvl="4" indent="-323850" algn="l" rtl="0">
              <a:lnSpc>
                <a:spcPct val="90000"/>
              </a:lnSpc>
              <a:spcBef>
                <a:spcPts val="375"/>
              </a:spcBef>
              <a:spcAft>
                <a:spcPts val="0"/>
              </a:spcAft>
              <a:buClr>
                <a:schemeClr val="lt1"/>
              </a:buClr>
              <a:buSzPts val="1500"/>
              <a:buChar char="•"/>
              <a:defRPr sz="1500"/>
            </a:lvl5pPr>
            <a:lvl6pPr marL="2743200" lvl="5" indent="-323850" algn="l" rtl="0">
              <a:lnSpc>
                <a:spcPct val="90000"/>
              </a:lnSpc>
              <a:spcBef>
                <a:spcPts val="375"/>
              </a:spcBef>
              <a:spcAft>
                <a:spcPts val="0"/>
              </a:spcAft>
              <a:buClr>
                <a:schemeClr val="lt1"/>
              </a:buClr>
              <a:buSzPts val="1500"/>
              <a:buChar char="•"/>
              <a:defRPr sz="1500"/>
            </a:lvl6pPr>
            <a:lvl7pPr marL="3200400" lvl="6" indent="-323850" algn="l" rtl="0">
              <a:lnSpc>
                <a:spcPct val="90000"/>
              </a:lnSpc>
              <a:spcBef>
                <a:spcPts val="375"/>
              </a:spcBef>
              <a:spcAft>
                <a:spcPts val="0"/>
              </a:spcAft>
              <a:buClr>
                <a:schemeClr val="lt1"/>
              </a:buClr>
              <a:buSzPts val="1500"/>
              <a:buChar char="•"/>
              <a:defRPr sz="1500"/>
            </a:lvl7pPr>
            <a:lvl8pPr marL="3657600" lvl="7" indent="-323850" algn="l" rtl="0">
              <a:lnSpc>
                <a:spcPct val="90000"/>
              </a:lnSpc>
              <a:spcBef>
                <a:spcPts val="375"/>
              </a:spcBef>
              <a:spcAft>
                <a:spcPts val="0"/>
              </a:spcAft>
              <a:buClr>
                <a:schemeClr val="lt1"/>
              </a:buClr>
              <a:buSzPts val="1500"/>
              <a:buChar char="•"/>
              <a:defRPr sz="1500"/>
            </a:lvl8pPr>
            <a:lvl9pPr marL="4114800" lvl="8" indent="-323850" algn="l" rtl="0">
              <a:lnSpc>
                <a:spcPct val="90000"/>
              </a:lnSpc>
              <a:spcBef>
                <a:spcPts val="375"/>
              </a:spcBef>
              <a:spcAft>
                <a:spcPts val="0"/>
              </a:spcAft>
              <a:buClr>
                <a:schemeClr val="lt1"/>
              </a:buClr>
              <a:buSzPts val="1500"/>
              <a:buChar char="•"/>
              <a:defRPr sz="1500"/>
            </a:lvl9pPr>
          </a:lstStyle>
          <a:p>
            <a:endParaRPr dirty="0"/>
          </a:p>
        </p:txBody>
      </p:sp>
      <p:sp>
        <p:nvSpPr>
          <p:cNvPr id="110" name="Google Shape;110;p2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200"/>
              <a:buNone/>
              <a:defRPr sz="1200" b="0" i="0">
                <a:latin typeface="Arial" panose="020B0604020202020204" pitchFamily="34" charset="0"/>
                <a:cs typeface="Arial" panose="020B0604020202020204" pitchFamily="34" charset="0"/>
              </a:defRPr>
            </a:lvl1pPr>
            <a:lvl2pPr marL="914400" lvl="1" indent="-228600" algn="l" rtl="0">
              <a:lnSpc>
                <a:spcPct val="90000"/>
              </a:lnSpc>
              <a:spcBef>
                <a:spcPts val="375"/>
              </a:spcBef>
              <a:spcAft>
                <a:spcPts val="0"/>
              </a:spcAft>
              <a:buClr>
                <a:schemeClr val="lt1"/>
              </a:buClr>
              <a:buSzPts val="1050"/>
              <a:buNone/>
              <a:defRPr sz="1050"/>
            </a:lvl2pPr>
            <a:lvl3pPr marL="1371600" lvl="2" indent="-228600" algn="l" rtl="0">
              <a:lnSpc>
                <a:spcPct val="90000"/>
              </a:lnSpc>
              <a:spcBef>
                <a:spcPts val="375"/>
              </a:spcBef>
              <a:spcAft>
                <a:spcPts val="0"/>
              </a:spcAft>
              <a:buClr>
                <a:schemeClr val="lt1"/>
              </a:buClr>
              <a:buSzPts val="900"/>
              <a:buNone/>
              <a:defRPr sz="900"/>
            </a:lvl3pPr>
            <a:lvl4pPr marL="1828800" lvl="3" indent="-228600" algn="l" rtl="0">
              <a:lnSpc>
                <a:spcPct val="90000"/>
              </a:lnSpc>
              <a:spcBef>
                <a:spcPts val="375"/>
              </a:spcBef>
              <a:spcAft>
                <a:spcPts val="0"/>
              </a:spcAft>
              <a:buClr>
                <a:schemeClr val="lt1"/>
              </a:buClr>
              <a:buSzPts val="750"/>
              <a:buNone/>
              <a:defRPr sz="750"/>
            </a:lvl4pPr>
            <a:lvl5pPr marL="2286000" lvl="4" indent="-228600" algn="l" rtl="0">
              <a:lnSpc>
                <a:spcPct val="90000"/>
              </a:lnSpc>
              <a:spcBef>
                <a:spcPts val="375"/>
              </a:spcBef>
              <a:spcAft>
                <a:spcPts val="0"/>
              </a:spcAft>
              <a:buClr>
                <a:schemeClr val="lt1"/>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dirty="0"/>
          </a:p>
        </p:txBody>
      </p:sp>
      <p:sp>
        <p:nvSpPr>
          <p:cNvPr id="111" name="Google Shape;111;p24"/>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2" name="Google Shape;112;p24"/>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3" name="Google Shape;113;p24"/>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400"/>
              <a:buFont typeface="Helvetica Neue"/>
              <a:buNone/>
              <a:defRPr sz="2400"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16" name="Google Shape;116;p25"/>
          <p:cNvSpPr>
            <a:spLocks noGrp="1"/>
          </p:cNvSpPr>
          <p:nvPr>
            <p:ph type="pic" idx="2"/>
          </p:nvPr>
        </p:nvSpPr>
        <p:spPr>
          <a:xfrm>
            <a:off x="3887391" y="740570"/>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400"/>
              <a:buFont typeface="Arial"/>
              <a:buNone/>
              <a:defRPr sz="2400" b="0" i="0" u="none" strike="noStrike" cap="none">
                <a:solidFill>
                  <a:schemeClr val="lt1"/>
                </a:solidFill>
                <a:latin typeface="Arial" panose="020B0604020202020204" pitchFamily="34" charset="0"/>
                <a:ea typeface="Helvetica Neue"/>
                <a:cs typeface="Arial" panose="020B0604020202020204" pitchFamily="34" charset="0"/>
                <a:sym typeface="Helvetica Neue"/>
              </a:defRPr>
            </a:lvl1pPr>
            <a:lvl2pPr marR="0" lvl="1" algn="l" rtl="0">
              <a:lnSpc>
                <a:spcPct val="90000"/>
              </a:lnSpc>
              <a:spcBef>
                <a:spcPts val="375"/>
              </a:spcBef>
              <a:spcAft>
                <a:spcPts val="0"/>
              </a:spcAft>
              <a:buClr>
                <a:schemeClr val="lt1"/>
              </a:buClr>
              <a:buSzPts val="2100"/>
              <a:buFont typeface="Arial"/>
              <a:buNone/>
              <a:defRPr sz="21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9pPr>
          </a:lstStyle>
          <a:p>
            <a:endParaRPr dirty="0"/>
          </a:p>
        </p:txBody>
      </p:sp>
      <p:sp>
        <p:nvSpPr>
          <p:cNvPr id="117" name="Google Shape;117;p2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200"/>
              <a:buNone/>
              <a:defRPr sz="1200" b="0" i="0">
                <a:latin typeface="Arial" panose="020B0604020202020204" pitchFamily="34" charset="0"/>
                <a:cs typeface="Arial" panose="020B0604020202020204" pitchFamily="34" charset="0"/>
              </a:defRPr>
            </a:lvl1pPr>
            <a:lvl2pPr marL="914400" lvl="1" indent="-228600" algn="l" rtl="0">
              <a:lnSpc>
                <a:spcPct val="90000"/>
              </a:lnSpc>
              <a:spcBef>
                <a:spcPts val="375"/>
              </a:spcBef>
              <a:spcAft>
                <a:spcPts val="0"/>
              </a:spcAft>
              <a:buClr>
                <a:schemeClr val="lt1"/>
              </a:buClr>
              <a:buSzPts val="1050"/>
              <a:buNone/>
              <a:defRPr sz="1050"/>
            </a:lvl2pPr>
            <a:lvl3pPr marL="1371600" lvl="2" indent="-228600" algn="l" rtl="0">
              <a:lnSpc>
                <a:spcPct val="90000"/>
              </a:lnSpc>
              <a:spcBef>
                <a:spcPts val="375"/>
              </a:spcBef>
              <a:spcAft>
                <a:spcPts val="0"/>
              </a:spcAft>
              <a:buClr>
                <a:schemeClr val="lt1"/>
              </a:buClr>
              <a:buSzPts val="900"/>
              <a:buNone/>
              <a:defRPr sz="900"/>
            </a:lvl3pPr>
            <a:lvl4pPr marL="1828800" lvl="3" indent="-228600" algn="l" rtl="0">
              <a:lnSpc>
                <a:spcPct val="90000"/>
              </a:lnSpc>
              <a:spcBef>
                <a:spcPts val="375"/>
              </a:spcBef>
              <a:spcAft>
                <a:spcPts val="0"/>
              </a:spcAft>
              <a:buClr>
                <a:schemeClr val="lt1"/>
              </a:buClr>
              <a:buSzPts val="750"/>
              <a:buNone/>
              <a:defRPr sz="750"/>
            </a:lvl4pPr>
            <a:lvl5pPr marL="2286000" lvl="4" indent="-228600" algn="l" rtl="0">
              <a:lnSpc>
                <a:spcPct val="90000"/>
              </a:lnSpc>
              <a:spcBef>
                <a:spcPts val="375"/>
              </a:spcBef>
              <a:spcAft>
                <a:spcPts val="0"/>
              </a:spcAft>
              <a:buClr>
                <a:schemeClr val="lt1"/>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dirty="0"/>
          </a:p>
        </p:txBody>
      </p:sp>
      <p:sp>
        <p:nvSpPr>
          <p:cNvPr id="118" name="Google Shape;118;p25"/>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9" name="Google Shape;119;p25"/>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0" name="Google Shape;120;p25"/>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rot="5400000">
            <a:off x="5350051"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b="0" i="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23" name="Google Shape;123;p26"/>
          <p:cNvSpPr txBox="1">
            <a:spLocks noGrp="1"/>
          </p:cNvSpPr>
          <p:nvPr>
            <p:ph type="body" idx="1"/>
          </p:nvPr>
        </p:nvSpPr>
        <p:spPr>
          <a:xfrm rot="5400000">
            <a:off x="1349476"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lt1"/>
              </a:buClr>
              <a:buSzPts val="1800"/>
              <a:buChar char="•"/>
              <a:defRPr b="0" i="0">
                <a:latin typeface="Arial" panose="020B0604020202020204" pitchFamily="34" charset="0"/>
                <a:cs typeface="Arial" panose="020B0604020202020204" pitchFamily="34" charset="0"/>
              </a:defRPr>
            </a:lvl1pPr>
            <a:lvl2pPr marL="914400" lvl="1" indent="-342900" algn="l" rtl="0">
              <a:lnSpc>
                <a:spcPct val="90000"/>
              </a:lnSpc>
              <a:spcBef>
                <a:spcPts val="375"/>
              </a:spcBef>
              <a:spcAft>
                <a:spcPts val="0"/>
              </a:spcAft>
              <a:buClr>
                <a:schemeClr val="lt1"/>
              </a:buClr>
              <a:buSzPts val="1800"/>
              <a:buChar char="•"/>
              <a:defRPr/>
            </a:lvl2pPr>
            <a:lvl3pPr marL="1371600" lvl="2" indent="-342900" algn="l" rtl="0">
              <a:lnSpc>
                <a:spcPct val="90000"/>
              </a:lnSpc>
              <a:spcBef>
                <a:spcPts val="375"/>
              </a:spcBef>
              <a:spcAft>
                <a:spcPts val="0"/>
              </a:spcAft>
              <a:buClr>
                <a:schemeClr val="lt1"/>
              </a:buClr>
              <a:buSzPts val="1800"/>
              <a:buChar char="•"/>
              <a:defRPr/>
            </a:lvl3pPr>
            <a:lvl4pPr marL="1828800" lvl="3" indent="-342900" algn="l" rtl="0">
              <a:lnSpc>
                <a:spcPct val="90000"/>
              </a:lnSpc>
              <a:spcBef>
                <a:spcPts val="375"/>
              </a:spcBef>
              <a:spcAft>
                <a:spcPts val="0"/>
              </a:spcAft>
              <a:buClr>
                <a:schemeClr val="lt1"/>
              </a:buClr>
              <a:buSzPts val="1800"/>
              <a:buChar char="•"/>
              <a:defRPr/>
            </a:lvl4pPr>
            <a:lvl5pPr marL="2286000" lvl="4" indent="-342900" algn="l" rtl="0">
              <a:lnSpc>
                <a:spcPct val="90000"/>
              </a:lnSpc>
              <a:spcBef>
                <a:spcPts val="375"/>
              </a:spcBef>
              <a:spcAft>
                <a:spcPts val="0"/>
              </a:spcAft>
              <a:buClr>
                <a:schemeClr val="lt1"/>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dirty="0"/>
          </a:p>
        </p:txBody>
      </p:sp>
      <p:sp>
        <p:nvSpPr>
          <p:cNvPr id="124" name="Google Shape;124;p26"/>
          <p:cNvSpPr txBox="1">
            <a:spLocks noGrp="1"/>
          </p:cNvSpPr>
          <p:nvPr>
            <p:ph type="dt" idx="10"/>
          </p:nvPr>
        </p:nvSpPr>
        <p:spPr>
          <a:xfrm>
            <a:off x="628650" y="4925989"/>
            <a:ext cx="1914300" cy="20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5" name="Google Shape;125;p26"/>
          <p:cNvSpPr txBox="1">
            <a:spLocks noGrp="1"/>
          </p:cNvSpPr>
          <p:nvPr>
            <p:ph type="ftr" idx="11"/>
          </p:nvPr>
        </p:nvSpPr>
        <p:spPr>
          <a:xfrm>
            <a:off x="628650" y="4885441"/>
            <a:ext cx="4908900" cy="155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6" name="Google Shape;126;p26"/>
          <p:cNvSpPr txBox="1">
            <a:spLocks noGrp="1"/>
          </p:cNvSpPr>
          <p:nvPr>
            <p:ph type="sldNum" idx="12"/>
          </p:nvPr>
        </p:nvSpPr>
        <p:spPr>
          <a:xfrm>
            <a:off x="0" y="5012500"/>
            <a:ext cx="628500" cy="21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alpha val="0"/>
          </a:schemeClr>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300"/>
              <a:buFont typeface="Helvetica Neue"/>
              <a:buNone/>
              <a:defRPr sz="33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1" name="Google Shape;61;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ave.webaim.org/" TargetMode="External"/><Relationship Id="rId3" Type="http://schemas.openxmlformats.org/officeDocument/2006/relationships/hyperlink" Target="https://gsuite.google.com/marketplace/app/grackle_slides/273764076887" TargetMode="External"/><Relationship Id="rId7" Type="http://schemas.openxmlformats.org/officeDocument/2006/relationships/hyperlink" Target="https://www.color-blindness.com/coblis-color-blindness-simulator/"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webaim.org/resources/contrastchecker/" TargetMode="External"/><Relationship Id="rId5" Type="http://schemas.openxmlformats.org/officeDocument/2006/relationships/hyperlink" Target="https://www.w3.org/WAI/tutorials/images/decision-tree/" TargetMode="External"/><Relationship Id="rId10" Type="http://schemas.openxmlformats.org/officeDocument/2006/relationships/image" Target="../media/image2.png"/><Relationship Id="rId4" Type="http://schemas.openxmlformats.org/officeDocument/2006/relationships/hyperlink" Target="https://gsuite.google.com/marketplace/app/grackle_docs/1085622905455" TargetMode="External"/><Relationship Id="rId9" Type="http://schemas.openxmlformats.org/officeDocument/2006/relationships/hyperlink" Target="https://cdl.ucf.edu/teach/accessibility/udo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hyperlink" Target="http://drive.google.com/file/d/19TEL94p6acDrlnAxaFPGIHhws4fUFCjS/vie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otter.ai/"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amara.org/en" TargetMode="External"/><Relationship Id="rId4" Type="http://schemas.openxmlformats.org/officeDocument/2006/relationships/hyperlink" Target="https://otranscribe.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ncbddd/disabilityandhealth/disability.html" TargetMode="External"/><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www.dol.gov/agencies/oasam/centers-offices/civil-rights-center/statutes/section-504-rehabilitation-act-of-1973" TargetMode="External"/><Relationship Id="rId5" Type="http://schemas.openxmlformats.org/officeDocument/2006/relationships/hyperlink" Target="https://nces.ed.gov/fastfacts/display.asp?id=60#:~:text=How%20many%20students%20in%20postsecondary,20%20percent%20for%20female%20students." TargetMode="External"/><Relationship Id="rId4" Type="http://schemas.openxmlformats.org/officeDocument/2006/relationships/hyperlink" Target="https://www.who.int/classifications/icf/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hyperlink" Target="https://www.section508.gov/manage/laws-and-policies" TargetMode="External"/><Relationship Id="rId7" Type="http://schemas.openxmlformats.org/officeDocument/2006/relationships/hyperlink" Target="https://pixabay.com/"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hyperlink" Target="http://udlguidelines.cast.org/" TargetMode="External"/><Relationship Id="rId5" Type="http://schemas.openxmlformats.org/officeDocument/2006/relationships/hyperlink" Target="https://www.w3.org/TR/WCAG21/" TargetMode="External"/><Relationship Id="rId10" Type="http://schemas.openxmlformats.org/officeDocument/2006/relationships/image" Target="../media/image2.png"/><Relationship Id="rId4" Type="http://schemas.openxmlformats.org/officeDocument/2006/relationships/hyperlink" Target="https://www.ada.gov/regs2010/titleII_2010/titleII_2010_regulations.htm" TargetMode="External"/><Relationship Id="rId9" Type="http://schemas.openxmlformats.org/officeDocument/2006/relationships/hyperlink" Target="https://www.loom.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agencies/oasam/centers-offices/civil-rights-center/statutes/section-504-rehabilitation-act-of-1973"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www.ada.gov/regs2010/titleII_2010/titleII_2010_regulations.htm" TargetMode="External"/><Relationship Id="rId4" Type="http://schemas.openxmlformats.org/officeDocument/2006/relationships/hyperlink" Target="https://www.section508.gov/manage/laws-and-polic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0"/>
        <p:cNvGrpSpPr/>
        <p:nvPr/>
      </p:nvGrpSpPr>
      <p:grpSpPr>
        <a:xfrm>
          <a:off x="0" y="0"/>
          <a:ext cx="0" cy="0"/>
          <a:chOff x="0" y="0"/>
          <a:chExt cx="0" cy="0"/>
        </a:xfrm>
      </p:grpSpPr>
      <p:pic>
        <p:nvPicPr>
          <p:cNvPr id="131" name="Google Shape;131;p27">
            <a:extLst>
              <a:ext uri="{C183D7F6-B498-43B3-948B-1728B52AA6E4}">
                <adec:decorative xmlns:adec="http://schemas.microsoft.com/office/drawing/2017/decorative" val="1"/>
              </a:ext>
            </a:extLst>
          </p:cNvPr>
          <p:cNvPicPr preferRelativeResize="0"/>
          <p:nvPr/>
        </p:nvPicPr>
        <p:blipFill rotWithShape="1">
          <a:blip r:embed="rId3">
            <a:alphaModFix amt="46000"/>
          </a:blip>
          <a:srcRect l="529" t="13520" r="11248" b="11201"/>
          <a:stretch/>
        </p:blipFill>
        <p:spPr>
          <a:xfrm>
            <a:off x="0" y="0"/>
            <a:ext cx="9144000" cy="5143501"/>
          </a:xfrm>
          <a:prstGeom prst="rect">
            <a:avLst/>
          </a:prstGeom>
          <a:noFill/>
          <a:ln>
            <a:noFill/>
          </a:ln>
        </p:spPr>
      </p:pic>
      <p:sp>
        <p:nvSpPr>
          <p:cNvPr id="132" name="Google Shape;132;p27">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33" name="Google Shape;133;p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64982" y="4431323"/>
            <a:ext cx="527774" cy="712177"/>
          </a:xfrm>
          <a:prstGeom prst="rect">
            <a:avLst/>
          </a:prstGeom>
          <a:noFill/>
          <a:ln>
            <a:noFill/>
          </a:ln>
        </p:spPr>
      </p:pic>
      <p:sp>
        <p:nvSpPr>
          <p:cNvPr id="2" name="TextBox 1">
            <a:extLst>
              <a:ext uri="{FF2B5EF4-FFF2-40B4-BE49-F238E27FC236}">
                <a16:creationId xmlns:a16="http://schemas.microsoft.com/office/drawing/2014/main" id="{414329F4-93EB-1B74-658F-F74F22A725EE}"/>
              </a:ext>
            </a:extLst>
          </p:cNvPr>
          <p:cNvSpPr txBox="1"/>
          <p:nvPr/>
        </p:nvSpPr>
        <p:spPr>
          <a:xfrm>
            <a:off x="376888" y="2499775"/>
            <a:ext cx="7936850" cy="2369880"/>
          </a:xfrm>
          <a:prstGeom prst="rect">
            <a:avLst/>
          </a:prstGeom>
          <a:noFill/>
        </p:spPr>
        <p:txBody>
          <a:bodyPr wrap="square" rtlCol="0">
            <a:spAutoFit/>
          </a:bodyPr>
          <a:lstStyle/>
          <a:p>
            <a:endParaRPr lang="en" b="1" dirty="0">
              <a:solidFill>
                <a:schemeClr val="lt1"/>
              </a:solidFill>
              <a:latin typeface="Raleway"/>
              <a:sym typeface="Raleway"/>
            </a:endParaRPr>
          </a:p>
          <a:p>
            <a:endParaRPr lang="en" b="1" dirty="0">
              <a:solidFill>
                <a:schemeClr val="lt1"/>
              </a:solidFill>
              <a:latin typeface="Raleway"/>
              <a:sym typeface="Raleway"/>
            </a:endParaRPr>
          </a:p>
          <a:p>
            <a:endParaRPr lang="en" b="1" dirty="0">
              <a:solidFill>
                <a:schemeClr val="lt1"/>
              </a:solidFill>
              <a:latin typeface="Raleway"/>
              <a:sym typeface="Raleway"/>
            </a:endParaRPr>
          </a:p>
          <a:p>
            <a:endParaRPr lang="en" b="1" dirty="0">
              <a:solidFill>
                <a:schemeClr val="lt1"/>
              </a:solidFill>
              <a:latin typeface="Raleway"/>
              <a:sym typeface="Raleway"/>
            </a:endParaRPr>
          </a:p>
          <a:p>
            <a:endParaRPr lang="en" b="1" dirty="0">
              <a:solidFill>
                <a:schemeClr val="lt1"/>
              </a:solidFill>
              <a:latin typeface="Raleway"/>
              <a:sym typeface="Raleway"/>
            </a:endParaRPr>
          </a:p>
          <a:p>
            <a:endParaRPr lang="en" b="1" dirty="0">
              <a:solidFill>
                <a:schemeClr val="lt1"/>
              </a:solidFill>
              <a:latin typeface="Raleway"/>
              <a:sym typeface="Raleway"/>
            </a:endParaRPr>
          </a:p>
          <a:p>
            <a:endParaRPr lang="en" b="1" dirty="0">
              <a:solidFill>
                <a:schemeClr val="lt1"/>
              </a:solidFill>
              <a:latin typeface="Raleway"/>
              <a:sym typeface="Raleway"/>
            </a:endParaRPr>
          </a:p>
          <a:p>
            <a:pPr marL="0" lvl="0" indent="0" algn="l" rtl="0">
              <a:lnSpc>
                <a:spcPct val="100000"/>
              </a:lnSpc>
              <a:spcBef>
                <a:spcPts val="0"/>
              </a:spcBef>
              <a:spcAft>
                <a:spcPts val="0"/>
              </a:spcAft>
              <a:buClr>
                <a:schemeClr val="dk1"/>
              </a:buClr>
              <a:buSzPts val="1100"/>
              <a:buFont typeface="Arial"/>
              <a:buNone/>
            </a:pPr>
            <a:r>
              <a:rPr lang="en-US" sz="1800" b="1" dirty="0">
                <a:solidFill>
                  <a:schemeClr val="lt1"/>
                </a:solidFill>
              </a:rPr>
              <a:t>Rachel </a:t>
            </a:r>
            <a:r>
              <a:rPr lang="en-US" sz="1800" b="1" dirty="0" err="1">
                <a:solidFill>
                  <a:schemeClr val="lt1"/>
                </a:solidFill>
              </a:rPr>
              <a:t>Edford</a:t>
            </a:r>
            <a:endParaRPr lang="en-US" sz="1800" b="1" dirty="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US" sz="1800" b="1" dirty="0" err="1">
                <a:solidFill>
                  <a:schemeClr val="lt1"/>
                </a:solidFill>
              </a:rPr>
              <a:t>rachel.edford@ucf.edu</a:t>
            </a:r>
            <a:endParaRPr lang="en-US" sz="1800" b="1" dirty="0">
              <a:solidFill>
                <a:schemeClr val="lt1"/>
              </a:solidFill>
            </a:endParaRPr>
          </a:p>
          <a:p>
            <a:endParaRPr lang="en-US" dirty="0"/>
          </a:p>
        </p:txBody>
      </p:sp>
      <p:sp>
        <p:nvSpPr>
          <p:cNvPr id="3" name="Title 2">
            <a:extLst>
              <a:ext uri="{FF2B5EF4-FFF2-40B4-BE49-F238E27FC236}">
                <a16:creationId xmlns:a16="http://schemas.microsoft.com/office/drawing/2014/main" id="{20290460-A263-6CDB-1A80-F433B14C9B74}"/>
              </a:ext>
            </a:extLst>
          </p:cNvPr>
          <p:cNvSpPr>
            <a:spLocks noGrp="1"/>
          </p:cNvSpPr>
          <p:nvPr>
            <p:ph type="title"/>
          </p:nvPr>
        </p:nvSpPr>
        <p:spPr>
          <a:xfrm>
            <a:off x="376888" y="273845"/>
            <a:ext cx="3935620" cy="2938912"/>
          </a:xfrm>
        </p:spPr>
        <p:txBody>
          <a:bodyPr/>
          <a:lstStyle/>
          <a:p>
            <a:r>
              <a:rPr lang="en-US" sz="4400" b="1" dirty="0">
                <a:solidFill>
                  <a:schemeClr val="bg1"/>
                </a:solidFill>
                <a:latin typeface="Raleway" pitchFamily="2" charset="77"/>
              </a:rPr>
              <a:t>Accessibility and </a:t>
            </a:r>
            <a:br>
              <a:rPr lang="en-US" sz="4400" b="1" dirty="0">
                <a:solidFill>
                  <a:schemeClr val="bg1"/>
                </a:solidFill>
                <a:latin typeface="Raleway" pitchFamily="2" charset="77"/>
              </a:rPr>
            </a:br>
            <a:r>
              <a:rPr lang="en-US" sz="4400" b="1" dirty="0">
                <a:solidFill>
                  <a:schemeClr val="bg1"/>
                </a:solidFill>
                <a:latin typeface="Raleway" pitchFamily="2" charset="77"/>
              </a:rPr>
              <a:t>Online Instruction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body" idx="1"/>
          </p:nvPr>
        </p:nvSpPr>
        <p:spPr>
          <a:xfrm>
            <a:off x="350814" y="110380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Originally mandated that all electronic and information technology used by the federal government be accessible to people with disabilities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Generally accepted that colleges and universities are subject to its requirements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750" dirty="0">
                <a:solidFill>
                  <a:srgbClr val="000000"/>
                </a:solidFill>
                <a:highlight>
                  <a:srgbClr val="FFFFFF"/>
                </a:highlight>
              </a:rPr>
              <a:t>“agencies must give disabled employees and members of the public access to [electronic] information comparable to the access available to others”</a:t>
            </a:r>
            <a:endParaRPr sz="2500" dirty="0">
              <a:solidFill>
                <a:srgbClr val="000000"/>
              </a:solidFill>
            </a:endParaRPr>
          </a:p>
        </p:txBody>
      </p:sp>
      <p:sp>
        <p:nvSpPr>
          <p:cNvPr id="208" name="Google Shape;208;p36">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09" name="Google Shape;209;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210" name="Google Shape;210;p36"/>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Section 508 of the Rehabilitation Act</a:t>
            </a:r>
            <a:endParaRPr b="1" dirty="0">
              <a:latin typeface="Raleway"/>
              <a:ea typeface="Raleway"/>
              <a:cs typeface="Raleway"/>
              <a:sym typeface="Raleway"/>
            </a:endParaRPr>
          </a:p>
        </p:txBody>
      </p:sp>
      <p:pic>
        <p:nvPicPr>
          <p:cNvPr id="211" name="Google Shape;211;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4400" y="3792375"/>
            <a:ext cx="1126125" cy="112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20" name="Google Shape;220;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9475" y="3578100"/>
            <a:ext cx="1493526" cy="1493526"/>
          </a:xfrm>
          <a:prstGeom prst="rect">
            <a:avLst/>
          </a:prstGeom>
          <a:noFill/>
          <a:ln>
            <a:noFill/>
          </a:ln>
        </p:spPr>
      </p:pic>
      <p:sp>
        <p:nvSpPr>
          <p:cNvPr id="216" name="Google Shape;216;p37"/>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Extends protections of Rehabilitation Act to apply to all postsecondary institutions, regardless of whether they receive federal funding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Postsecondary institutions may not discriminate against students with disabilities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They are obligated to offer reasonable accommodations for persons with a disability</a:t>
            </a:r>
            <a:endParaRPr dirty="0">
              <a:solidFill>
                <a:schemeClr val="dk1"/>
              </a:solidFill>
            </a:endParaRPr>
          </a:p>
          <a:p>
            <a:pPr marL="457200" lvl="0" indent="0" algn="l" rtl="0">
              <a:lnSpc>
                <a:spcPct val="115000"/>
              </a:lnSpc>
              <a:spcBef>
                <a:spcPts val="1100"/>
              </a:spcBef>
              <a:spcAft>
                <a:spcPts val="1100"/>
              </a:spcAft>
              <a:buNone/>
            </a:pPr>
            <a:endParaRPr dirty="0">
              <a:solidFill>
                <a:schemeClr val="dk1"/>
              </a:solidFill>
            </a:endParaRPr>
          </a:p>
        </p:txBody>
      </p:sp>
      <p:sp>
        <p:nvSpPr>
          <p:cNvPr id="217" name="Google Shape;217;p37">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18" name="Google Shape;218;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64982" y="4431323"/>
            <a:ext cx="527774" cy="712177"/>
          </a:xfrm>
          <a:prstGeom prst="rect">
            <a:avLst/>
          </a:prstGeom>
          <a:noFill/>
          <a:ln>
            <a:noFill/>
          </a:ln>
        </p:spPr>
      </p:pic>
      <p:sp>
        <p:nvSpPr>
          <p:cNvPr id="219" name="Google Shape;219;p37"/>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Title II of the ADA</a:t>
            </a:r>
            <a:endParaRPr b="1" dirty="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 dirty="0">
                <a:solidFill>
                  <a:schemeClr val="dk1"/>
                </a:solidFill>
              </a:rPr>
              <a:t>Have you ever…? (Select all that apply)</a:t>
            </a:r>
            <a:endParaRPr dirty="0">
              <a:solidFill>
                <a:schemeClr val="dk1"/>
              </a:solidFill>
            </a:endParaRPr>
          </a:p>
          <a:p>
            <a:pPr marL="457200" lvl="0" indent="-342900" algn="l" rtl="0">
              <a:lnSpc>
                <a:spcPct val="115000"/>
              </a:lnSpc>
              <a:spcBef>
                <a:spcPts val="1100"/>
              </a:spcBef>
              <a:spcAft>
                <a:spcPts val="0"/>
              </a:spcAft>
              <a:buClr>
                <a:schemeClr val="dk1"/>
              </a:buClr>
              <a:buSzPts val="1800"/>
              <a:buAutoNum type="alphaLcPeriod"/>
            </a:pPr>
            <a:r>
              <a:rPr lang="en" dirty="0">
                <a:solidFill>
                  <a:schemeClr val="dk1"/>
                </a:solidFill>
              </a:rPr>
              <a:t>Turned on the closed captions on a video</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lphaLcPeriod"/>
            </a:pPr>
            <a:r>
              <a:rPr lang="en" dirty="0">
                <a:solidFill>
                  <a:schemeClr val="dk1"/>
                </a:solidFill>
              </a:rPr>
              <a:t>Enlarged the text on a website</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lphaLcPeriod"/>
            </a:pPr>
            <a:r>
              <a:rPr lang="en" dirty="0">
                <a:solidFill>
                  <a:schemeClr val="dk1"/>
                </a:solidFill>
              </a:rPr>
              <a:t>Used dictation to type or text</a:t>
            </a:r>
            <a:endParaRPr dirty="0">
              <a:solidFill>
                <a:schemeClr val="dk1"/>
              </a:solidFill>
            </a:endParaRPr>
          </a:p>
        </p:txBody>
      </p:sp>
      <p:sp>
        <p:nvSpPr>
          <p:cNvPr id="226" name="Google Shape;226;p38">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27" name="Google Shape;227;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228" name="Google Shape;228;p38"/>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Zoom Poll #2</a:t>
            </a:r>
            <a:endParaRPr b="1" dirty="0">
              <a:latin typeface="Raleway"/>
              <a:ea typeface="Raleway"/>
              <a:cs typeface="Raleway"/>
              <a:sym typeface="Raleway"/>
            </a:endParaRPr>
          </a:p>
        </p:txBody>
      </p:sp>
      <p:pic>
        <p:nvPicPr>
          <p:cNvPr id="229" name="Google Shape;229;p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1800" y="3266600"/>
            <a:ext cx="1501524" cy="1501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276725" y="271125"/>
            <a:ext cx="7795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Web Content Accessibility Guidelines</a:t>
            </a:r>
            <a:r>
              <a:rPr lang="en" dirty="0"/>
              <a:t> </a:t>
            </a:r>
            <a:r>
              <a:rPr lang="en" sz="2900" b="1" dirty="0">
                <a:latin typeface="Raleway"/>
                <a:ea typeface="Raleway"/>
                <a:cs typeface="Raleway"/>
                <a:sym typeface="Raleway"/>
              </a:rPr>
              <a:t>(</a:t>
            </a:r>
            <a:r>
              <a:rPr lang="en" sz="2900" b="1" u="sng" dirty="0">
                <a:solidFill>
                  <a:schemeClr val="hlink"/>
                </a:solidFill>
                <a:latin typeface="Raleway"/>
                <a:ea typeface="Raleway"/>
                <a:cs typeface="Raleway"/>
                <a:sym typeface="Raleway"/>
                <a:hlinkClick r:id="rId3"/>
              </a:rPr>
              <a:t>WCAG 2.1</a:t>
            </a:r>
            <a:r>
              <a:rPr lang="en" sz="2900" b="1" dirty="0">
                <a:latin typeface="Raleway"/>
                <a:ea typeface="Raleway"/>
                <a:cs typeface="Raleway"/>
                <a:sym typeface="Raleway"/>
              </a:rPr>
              <a:t>)</a:t>
            </a:r>
            <a:endParaRPr dirty="0"/>
          </a:p>
        </p:txBody>
      </p:sp>
      <p:sp>
        <p:nvSpPr>
          <p:cNvPr id="235" name="Google Shape;235;p39"/>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Range of recommendations for making web content more accessible</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Developed by the World Wide Web Consortium (W3C)</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4 principles, 13 guidelines, 3 levels of conformance (A, AA, AAA; lowest to highest)</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Section 508 refresh (2017) adopted WCAG 2.0 level AA as the standard of expected accessibility</a:t>
            </a:r>
            <a:endParaRPr dirty="0">
              <a:solidFill>
                <a:schemeClr val="dk1"/>
              </a:solidFill>
            </a:endParaRPr>
          </a:p>
          <a:p>
            <a:pPr marL="0" lvl="0" indent="0" algn="l" rtl="0">
              <a:lnSpc>
                <a:spcPct val="115000"/>
              </a:lnSpc>
              <a:spcBef>
                <a:spcPts val="1100"/>
              </a:spcBef>
              <a:spcAft>
                <a:spcPts val="1100"/>
              </a:spcAft>
              <a:buNone/>
            </a:pPr>
            <a:endParaRPr dirty="0">
              <a:solidFill>
                <a:schemeClr val="dk1"/>
              </a:solidFill>
            </a:endParaRPr>
          </a:p>
        </p:txBody>
      </p:sp>
      <p:sp>
        <p:nvSpPr>
          <p:cNvPr id="236" name="Google Shape;236;p39">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37" name="Google Shape;237;p3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64982" y="4431323"/>
            <a:ext cx="527774" cy="712177"/>
          </a:xfrm>
          <a:prstGeom prst="rect">
            <a:avLst/>
          </a:prstGeom>
          <a:noFill/>
          <a:ln>
            <a:noFill/>
          </a:ln>
        </p:spPr>
      </p:pic>
      <p:pic>
        <p:nvPicPr>
          <p:cNvPr id="238" name="Google Shape;238;p3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71072" y="-127819"/>
            <a:ext cx="2039172" cy="20387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276725" y="271125"/>
            <a:ext cx="7488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900" b="1" dirty="0">
                <a:latin typeface="Raleway"/>
                <a:ea typeface="Raleway"/>
                <a:cs typeface="Raleway"/>
                <a:sym typeface="Raleway"/>
              </a:rPr>
              <a:t>4 Principles of Accessibility (</a:t>
            </a:r>
            <a:r>
              <a:rPr lang="en" sz="2900" b="1" u="sng" dirty="0">
                <a:solidFill>
                  <a:schemeClr val="accent5"/>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WCAG 2.1</a:t>
            </a:r>
            <a:r>
              <a:rPr lang="en" sz="2900" b="1" dirty="0">
                <a:latin typeface="Raleway"/>
                <a:ea typeface="Raleway"/>
                <a:cs typeface="Raleway"/>
                <a:sym typeface="Raleway"/>
              </a:rPr>
              <a:t>)</a:t>
            </a:r>
            <a:endParaRPr sz="2900" b="1" dirty="0">
              <a:latin typeface="Raleway"/>
              <a:ea typeface="Raleway"/>
              <a:cs typeface="Raleway"/>
              <a:sym typeface="Raleway"/>
            </a:endParaRPr>
          </a:p>
        </p:txBody>
      </p:sp>
      <p:sp>
        <p:nvSpPr>
          <p:cNvPr id="244" name="Google Shape;244;p40"/>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914400" lvl="0" indent="-342900" algn="l" rtl="0">
              <a:lnSpc>
                <a:spcPct val="115000"/>
              </a:lnSpc>
              <a:spcBef>
                <a:spcPts val="1100"/>
              </a:spcBef>
              <a:spcAft>
                <a:spcPts val="0"/>
              </a:spcAft>
              <a:buClr>
                <a:schemeClr val="dk1"/>
              </a:buClr>
              <a:buSzPts val="1800"/>
              <a:buAutoNum type="arabicPeriod"/>
            </a:pPr>
            <a:r>
              <a:rPr lang="en" b="1" dirty="0">
                <a:solidFill>
                  <a:schemeClr val="dk1"/>
                </a:solidFill>
              </a:rPr>
              <a:t>Perceivable</a:t>
            </a:r>
            <a:r>
              <a:rPr lang="en" dirty="0">
                <a:solidFill>
                  <a:schemeClr val="dk1"/>
                </a:solidFill>
              </a:rPr>
              <a:t>: Information and user interface components must be presentable to users in ways they can perceive (e.g. contrast ratio)</a:t>
            </a:r>
            <a:endParaRPr dirty="0">
              <a:solidFill>
                <a:schemeClr val="dk1"/>
              </a:solidFill>
            </a:endParaRPr>
          </a:p>
          <a:p>
            <a:pPr marL="914400" lvl="0" indent="-342900" algn="l" rtl="0">
              <a:lnSpc>
                <a:spcPct val="115000"/>
              </a:lnSpc>
              <a:spcBef>
                <a:spcPts val="0"/>
              </a:spcBef>
              <a:spcAft>
                <a:spcPts val="0"/>
              </a:spcAft>
              <a:buClr>
                <a:schemeClr val="dk1"/>
              </a:buClr>
              <a:buSzPts val="1800"/>
              <a:buAutoNum type="arabicPeriod"/>
            </a:pPr>
            <a:r>
              <a:rPr lang="en" b="1" dirty="0">
                <a:solidFill>
                  <a:schemeClr val="dk1"/>
                </a:solidFill>
              </a:rPr>
              <a:t>Operable</a:t>
            </a:r>
            <a:r>
              <a:rPr lang="en" dirty="0">
                <a:solidFill>
                  <a:schemeClr val="dk1"/>
                </a:solidFill>
              </a:rPr>
              <a:t>: User interface components and navigation must be operable (e.g. adjustable timing)</a:t>
            </a:r>
            <a:endParaRPr dirty="0">
              <a:solidFill>
                <a:schemeClr val="dk1"/>
              </a:solidFill>
            </a:endParaRPr>
          </a:p>
          <a:p>
            <a:pPr marL="914400" lvl="0" indent="-342900" algn="l" rtl="0">
              <a:lnSpc>
                <a:spcPct val="115000"/>
              </a:lnSpc>
              <a:spcBef>
                <a:spcPts val="0"/>
              </a:spcBef>
              <a:spcAft>
                <a:spcPts val="0"/>
              </a:spcAft>
              <a:buClr>
                <a:schemeClr val="dk1"/>
              </a:buClr>
              <a:buSzPts val="1800"/>
              <a:buAutoNum type="arabicPeriod"/>
            </a:pPr>
            <a:r>
              <a:rPr lang="en" b="1" dirty="0">
                <a:solidFill>
                  <a:schemeClr val="dk1"/>
                </a:solidFill>
              </a:rPr>
              <a:t>Understandable</a:t>
            </a:r>
            <a:r>
              <a:rPr lang="en" dirty="0">
                <a:solidFill>
                  <a:schemeClr val="dk1"/>
                </a:solidFill>
              </a:rPr>
              <a:t>: Information and the operation of user interface must be understandable (e.g. consistent navigation)</a:t>
            </a:r>
            <a:endParaRPr dirty="0">
              <a:solidFill>
                <a:schemeClr val="dk1"/>
              </a:solidFill>
            </a:endParaRPr>
          </a:p>
          <a:p>
            <a:pPr marL="914400" lvl="0" indent="-342900" algn="l" rtl="0">
              <a:lnSpc>
                <a:spcPct val="115000"/>
              </a:lnSpc>
              <a:spcBef>
                <a:spcPts val="0"/>
              </a:spcBef>
              <a:spcAft>
                <a:spcPts val="0"/>
              </a:spcAft>
              <a:buClr>
                <a:schemeClr val="dk1"/>
              </a:buClr>
              <a:buSzPts val="1800"/>
              <a:buAutoNum type="arabicPeriod"/>
            </a:pPr>
            <a:r>
              <a:rPr lang="en" b="1" dirty="0">
                <a:solidFill>
                  <a:schemeClr val="dk1"/>
                </a:solidFill>
              </a:rPr>
              <a:t>Robust</a:t>
            </a:r>
            <a:r>
              <a:rPr lang="en" dirty="0">
                <a:solidFill>
                  <a:schemeClr val="dk1"/>
                </a:solidFill>
              </a:rPr>
              <a:t>: Content must be robust enough that it can be interpreted reliably by a wide variety of user agents, including assistive technologies (e.g. complete start and end tags)</a:t>
            </a:r>
            <a:endParaRPr dirty="0">
              <a:solidFill>
                <a:schemeClr val="dk1"/>
              </a:solidFill>
            </a:endParaRPr>
          </a:p>
          <a:p>
            <a:pPr marL="0" lvl="0" indent="0" algn="l" rtl="0">
              <a:lnSpc>
                <a:spcPct val="115000"/>
              </a:lnSpc>
              <a:spcBef>
                <a:spcPts val="1100"/>
              </a:spcBef>
              <a:spcAft>
                <a:spcPts val="0"/>
              </a:spcAft>
              <a:buClr>
                <a:schemeClr val="dk1"/>
              </a:buClr>
              <a:buSzPts val="1100"/>
              <a:buFont typeface="Arial"/>
              <a:buNone/>
            </a:pPr>
            <a:endParaRPr dirty="0">
              <a:solidFill>
                <a:schemeClr val="dk1"/>
              </a:solidFill>
            </a:endParaRPr>
          </a:p>
          <a:p>
            <a:pPr marL="457200" lvl="0" indent="0" algn="l" rtl="0">
              <a:lnSpc>
                <a:spcPct val="115000"/>
              </a:lnSpc>
              <a:spcBef>
                <a:spcPts val="1100"/>
              </a:spcBef>
              <a:spcAft>
                <a:spcPts val="1100"/>
              </a:spcAft>
              <a:buNone/>
            </a:pPr>
            <a:endParaRPr dirty="0">
              <a:solidFill>
                <a:schemeClr val="dk1"/>
              </a:solidFill>
            </a:endParaRPr>
          </a:p>
        </p:txBody>
      </p:sp>
      <p:sp>
        <p:nvSpPr>
          <p:cNvPr id="245" name="Google Shape;245;p40">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46" name="Google Shape;246;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64982" y="4431323"/>
            <a:ext cx="527774" cy="7121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 dirty="0">
                <a:solidFill>
                  <a:schemeClr val="dk1"/>
                </a:solidFill>
              </a:rPr>
              <a:t>Have you ever taught a class/workshop/session in which you were required to make an accommodation for a student/participant?</a:t>
            </a:r>
            <a:endParaRPr dirty="0">
              <a:solidFill>
                <a:schemeClr val="dk1"/>
              </a:solidFill>
            </a:endParaRPr>
          </a:p>
          <a:p>
            <a:pPr marL="457200" lvl="0" indent="-342900" algn="l" rtl="0">
              <a:lnSpc>
                <a:spcPct val="115000"/>
              </a:lnSpc>
              <a:spcBef>
                <a:spcPts val="1100"/>
              </a:spcBef>
              <a:spcAft>
                <a:spcPts val="0"/>
              </a:spcAft>
              <a:buClr>
                <a:schemeClr val="dk1"/>
              </a:buClr>
              <a:buSzPts val="1800"/>
              <a:buAutoNum type="alphaLcPeriod"/>
            </a:pPr>
            <a:r>
              <a:rPr lang="en" dirty="0">
                <a:solidFill>
                  <a:schemeClr val="dk1"/>
                </a:solidFill>
              </a:rPr>
              <a:t>Yes</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lphaLcPeriod"/>
            </a:pPr>
            <a:r>
              <a:rPr lang="en" dirty="0">
                <a:solidFill>
                  <a:schemeClr val="dk1"/>
                </a:solidFill>
              </a:rPr>
              <a:t>No </a:t>
            </a:r>
            <a:endParaRPr dirty="0">
              <a:solidFill>
                <a:schemeClr val="dk1"/>
              </a:solidFill>
            </a:endParaRPr>
          </a:p>
        </p:txBody>
      </p:sp>
      <p:sp>
        <p:nvSpPr>
          <p:cNvPr id="252" name="Google Shape;252;p41">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53" name="Google Shape;253;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254" name="Google Shape;254;p41"/>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Zoom Poll #3</a:t>
            </a:r>
            <a:endParaRPr b="1" dirty="0">
              <a:latin typeface="Raleway"/>
              <a:ea typeface="Raleway"/>
              <a:cs typeface="Raleway"/>
              <a:sym typeface="Raleway"/>
            </a:endParaRPr>
          </a:p>
        </p:txBody>
      </p:sp>
      <p:pic>
        <p:nvPicPr>
          <p:cNvPr id="255" name="Google Shape;255;p4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1800" y="3266600"/>
            <a:ext cx="1501524" cy="1501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276724" y="271125"/>
            <a:ext cx="72267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900" b="1" dirty="0">
                <a:latin typeface="Raleway"/>
                <a:ea typeface="Raleway"/>
                <a:cs typeface="Raleway"/>
                <a:sym typeface="Raleway"/>
              </a:rPr>
              <a:t>Accessibility vs. Universal Design</a:t>
            </a:r>
            <a:endParaRPr sz="2900" b="1" dirty="0">
              <a:latin typeface="Raleway"/>
              <a:ea typeface="Raleway"/>
              <a:cs typeface="Raleway"/>
              <a:sym typeface="Raleway"/>
            </a:endParaRPr>
          </a:p>
        </p:txBody>
      </p:sp>
      <p:sp>
        <p:nvSpPr>
          <p:cNvPr id="261" name="Google Shape;261;p42"/>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 b="1" dirty="0">
                <a:solidFill>
                  <a:srgbClr val="000000"/>
                </a:solidFill>
              </a:rPr>
              <a:t>Accessibility</a:t>
            </a:r>
            <a:r>
              <a:rPr lang="en" dirty="0">
                <a:solidFill>
                  <a:srgbClr val="000000"/>
                </a:solidFill>
              </a:rPr>
              <a:t>: when the needs of people with disabilities are specifically considered, and products, services, and facilities are built or modified so that they can be used by people of all abilities</a:t>
            </a:r>
            <a:endParaRPr dirty="0">
              <a:solidFill>
                <a:srgbClr val="000000"/>
              </a:solidFill>
            </a:endParaRPr>
          </a:p>
          <a:p>
            <a:pPr marL="0" lvl="0" indent="0" algn="l" rtl="0">
              <a:lnSpc>
                <a:spcPct val="115000"/>
              </a:lnSpc>
              <a:spcBef>
                <a:spcPts val="1100"/>
              </a:spcBef>
              <a:spcAft>
                <a:spcPts val="0"/>
              </a:spcAft>
              <a:buNone/>
            </a:pPr>
            <a:r>
              <a:rPr lang="en" b="1" dirty="0">
                <a:solidFill>
                  <a:srgbClr val="000000"/>
                </a:solidFill>
              </a:rPr>
              <a:t>Universal design</a:t>
            </a:r>
            <a:r>
              <a:rPr lang="en" dirty="0">
                <a:solidFill>
                  <a:srgbClr val="000000"/>
                </a:solidFill>
              </a:rPr>
              <a:t>: the intent of UD is to simplify life for everyone by making products, communications, and the physical environment more usable by as many people as possible at little or no extra cost; benefits people of all ages and abilities (CDC)</a:t>
            </a:r>
            <a:endParaRPr dirty="0">
              <a:solidFill>
                <a:srgbClr val="000000"/>
              </a:solidFill>
            </a:endParaRPr>
          </a:p>
          <a:p>
            <a:pPr marL="457200" lvl="0" indent="0" algn="l" rtl="0">
              <a:lnSpc>
                <a:spcPct val="115000"/>
              </a:lnSpc>
              <a:spcBef>
                <a:spcPts val="1100"/>
              </a:spcBef>
              <a:spcAft>
                <a:spcPts val="1100"/>
              </a:spcAft>
              <a:buNone/>
            </a:pPr>
            <a:endParaRPr dirty="0">
              <a:solidFill>
                <a:schemeClr val="dk1"/>
              </a:solidFill>
            </a:endParaRPr>
          </a:p>
        </p:txBody>
      </p:sp>
      <p:sp>
        <p:nvSpPr>
          <p:cNvPr id="262" name="Google Shape;262;p42">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63" name="Google Shape;263;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276724" y="271125"/>
            <a:ext cx="7615800" cy="99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b="1" dirty="0">
                <a:latin typeface="Raleway"/>
                <a:ea typeface="Raleway"/>
                <a:cs typeface="Raleway"/>
                <a:sym typeface="Raleway"/>
              </a:rPr>
              <a:t>Universal Design for Learning (UDL)</a:t>
            </a:r>
            <a:endParaRPr b="1"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p>
        </p:txBody>
      </p:sp>
      <p:sp>
        <p:nvSpPr>
          <p:cNvPr id="269" name="Google Shape;269;p43"/>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sz="2100" u="sng" dirty="0">
                <a:solidFill>
                  <a:schemeClr val="accent5"/>
                </a:solidFill>
                <a:hlinkClick r:id="rId3">
                  <a:extLst>
                    <a:ext uri="{A12FA001-AC4F-418D-AE19-62706E023703}">
                      <ahyp:hlinkClr xmlns:ahyp="http://schemas.microsoft.com/office/drawing/2018/hyperlinkcolor" val="tx"/>
                    </a:ext>
                  </a:extLst>
                </a:hlinkClick>
              </a:rPr>
              <a:t>UDL Guidelines</a:t>
            </a:r>
            <a:endParaRPr sz="2100" dirty="0">
              <a:solidFill>
                <a:schemeClr val="dk1"/>
              </a:solidFill>
            </a:endParaRPr>
          </a:p>
          <a:p>
            <a:pPr marL="457200" lvl="0" indent="-361950" algn="l" rtl="0">
              <a:spcBef>
                <a:spcPts val="1600"/>
              </a:spcBef>
              <a:spcAft>
                <a:spcPts val="0"/>
              </a:spcAft>
              <a:buClr>
                <a:schemeClr val="dk1"/>
              </a:buClr>
              <a:buSzPts val="2100"/>
              <a:buChar char="●"/>
            </a:pPr>
            <a:r>
              <a:rPr lang="en" sz="2100" dirty="0">
                <a:solidFill>
                  <a:schemeClr val="dk1"/>
                </a:solidFill>
              </a:rPr>
              <a:t>Provide multiple means of engagement</a:t>
            </a:r>
            <a:endParaRPr sz="2100" dirty="0">
              <a:solidFill>
                <a:schemeClr val="dk1"/>
              </a:solidFill>
            </a:endParaRPr>
          </a:p>
          <a:p>
            <a:pPr marL="457200" lvl="0" indent="-361950" algn="l" rtl="0">
              <a:spcBef>
                <a:spcPts val="0"/>
              </a:spcBef>
              <a:spcAft>
                <a:spcPts val="0"/>
              </a:spcAft>
              <a:buClr>
                <a:schemeClr val="dk1"/>
              </a:buClr>
              <a:buSzPts val="2100"/>
              <a:buChar char="●"/>
            </a:pPr>
            <a:r>
              <a:rPr lang="en" sz="2100" dirty="0">
                <a:solidFill>
                  <a:schemeClr val="dk1"/>
                </a:solidFill>
              </a:rPr>
              <a:t>Provide multiple means of representation</a:t>
            </a:r>
            <a:endParaRPr sz="2100" dirty="0">
              <a:solidFill>
                <a:schemeClr val="dk1"/>
              </a:solidFill>
            </a:endParaRPr>
          </a:p>
          <a:p>
            <a:pPr marL="457200" lvl="0" indent="-361950" algn="l" rtl="0">
              <a:spcBef>
                <a:spcPts val="0"/>
              </a:spcBef>
              <a:spcAft>
                <a:spcPts val="0"/>
              </a:spcAft>
              <a:buClr>
                <a:schemeClr val="dk1"/>
              </a:buClr>
              <a:buSzPts val="2100"/>
              <a:buChar char="●"/>
            </a:pPr>
            <a:r>
              <a:rPr lang="en" sz="2100" dirty="0">
                <a:solidFill>
                  <a:schemeClr val="dk1"/>
                </a:solidFill>
              </a:rPr>
              <a:t>Provide multiple means of action &amp; expression</a:t>
            </a:r>
            <a:endParaRPr sz="2100" dirty="0"/>
          </a:p>
        </p:txBody>
      </p:sp>
      <p:sp>
        <p:nvSpPr>
          <p:cNvPr id="270" name="Google Shape;270;p43">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71" name="Google Shape;271;p4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64982" y="4431323"/>
            <a:ext cx="527774" cy="712177"/>
          </a:xfrm>
          <a:prstGeom prst="rect">
            <a:avLst/>
          </a:prstGeom>
          <a:noFill/>
          <a:ln>
            <a:noFill/>
          </a:ln>
        </p:spPr>
      </p:pic>
      <p:pic>
        <p:nvPicPr>
          <p:cNvPr id="272" name="Google Shape;272;p4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67725" y="2857500"/>
            <a:ext cx="2433801" cy="2433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276724" y="271125"/>
            <a:ext cx="80274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900" b="1" dirty="0">
                <a:latin typeface="Raleway"/>
                <a:ea typeface="Raleway"/>
                <a:cs typeface="Raleway"/>
                <a:sym typeface="Raleway"/>
              </a:rPr>
              <a:t>Best Practices for Creating Accessible Documents &amp; Pages</a:t>
            </a:r>
            <a:endParaRPr sz="2900" b="1" dirty="0">
              <a:latin typeface="Raleway"/>
              <a:ea typeface="Raleway"/>
              <a:cs typeface="Raleway"/>
              <a:sym typeface="Raleway"/>
            </a:endParaRPr>
          </a:p>
        </p:txBody>
      </p:sp>
      <p:sp>
        <p:nvSpPr>
          <p:cNvPr id="278" name="Google Shape;278;p44"/>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Use headings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Use lists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Use meaningful hyperlinks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Use a readable font (sans serif)</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Use high contrast colors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Use color to reinforce a concept not to convey meaning</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Add alternative text to images</a:t>
            </a:r>
            <a:endParaRPr dirty="0">
              <a:solidFill>
                <a:schemeClr val="dk1"/>
              </a:solidFill>
            </a:endParaRPr>
          </a:p>
          <a:p>
            <a:pPr marL="914400" lvl="0" indent="0" algn="l" rtl="0">
              <a:lnSpc>
                <a:spcPct val="115000"/>
              </a:lnSpc>
              <a:spcBef>
                <a:spcPts val="1100"/>
              </a:spcBef>
              <a:spcAft>
                <a:spcPts val="1100"/>
              </a:spcAft>
              <a:buNone/>
            </a:pPr>
            <a:endParaRPr dirty="0">
              <a:solidFill>
                <a:schemeClr val="dk1"/>
              </a:solidFill>
            </a:endParaRPr>
          </a:p>
        </p:txBody>
      </p:sp>
      <p:sp>
        <p:nvSpPr>
          <p:cNvPr id="279" name="Google Shape;279;p44">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80" name="Google Shape;280;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1100"/>
              </a:spcBef>
              <a:spcAft>
                <a:spcPts val="0"/>
              </a:spcAft>
              <a:buClr>
                <a:schemeClr val="dk1"/>
              </a:buClr>
              <a:buSzPts val="2100"/>
              <a:buFont typeface="Times New Roman"/>
              <a:buChar char="●"/>
            </a:pPr>
            <a:r>
              <a:rPr lang="en" sz="2100" dirty="0">
                <a:solidFill>
                  <a:schemeClr val="dk1"/>
                </a:solidFill>
                <a:latin typeface="Times New Roman"/>
                <a:ea typeface="Times New Roman"/>
                <a:cs typeface="Times New Roman"/>
                <a:sym typeface="Times New Roman"/>
              </a:rPr>
              <a:t>Times New Roman</a:t>
            </a:r>
            <a:endParaRPr sz="2100" dirty="0">
              <a:solidFill>
                <a:schemeClr val="dk1"/>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chemeClr val="dk1"/>
              </a:buClr>
              <a:buSzPts val="2100"/>
              <a:buFont typeface="Georgia"/>
              <a:buChar char="●"/>
            </a:pPr>
            <a:r>
              <a:rPr lang="en" sz="2100" dirty="0">
                <a:solidFill>
                  <a:schemeClr val="dk1"/>
                </a:solidFill>
                <a:latin typeface="Georgia"/>
                <a:ea typeface="Georgia"/>
                <a:cs typeface="Georgia"/>
                <a:sym typeface="Georgia"/>
              </a:rPr>
              <a:t>Georgia</a:t>
            </a:r>
            <a:endParaRPr sz="2100" dirty="0">
              <a:solidFill>
                <a:schemeClr val="dk1"/>
              </a:solidFill>
              <a:latin typeface="Georgia"/>
              <a:ea typeface="Georgia"/>
              <a:cs typeface="Georgia"/>
              <a:sym typeface="Georgia"/>
            </a:endParaRPr>
          </a:p>
          <a:p>
            <a:pPr marL="457200" lvl="0" indent="-361950" algn="l" rtl="0">
              <a:lnSpc>
                <a:spcPct val="115000"/>
              </a:lnSpc>
              <a:spcBef>
                <a:spcPts val="0"/>
              </a:spcBef>
              <a:spcAft>
                <a:spcPts val="0"/>
              </a:spcAft>
              <a:buClr>
                <a:schemeClr val="dk1"/>
              </a:buClr>
              <a:buSzPts val="2100"/>
              <a:buFont typeface="EB Garamond"/>
              <a:buChar char="●"/>
            </a:pPr>
            <a:r>
              <a:rPr lang="en" sz="2100" dirty="0">
                <a:solidFill>
                  <a:schemeClr val="dk1"/>
                </a:solidFill>
                <a:latin typeface="EB Garamond"/>
                <a:ea typeface="EB Garamond"/>
                <a:cs typeface="EB Garamond"/>
                <a:sym typeface="EB Garamond"/>
              </a:rPr>
              <a:t>Garamond</a:t>
            </a:r>
            <a:endParaRPr sz="2100" dirty="0">
              <a:solidFill>
                <a:schemeClr val="dk1"/>
              </a:solidFill>
              <a:latin typeface="EB Garamond"/>
              <a:ea typeface="EB Garamond"/>
              <a:cs typeface="EB Garamond"/>
              <a:sym typeface="EB Garamond"/>
            </a:endParaRPr>
          </a:p>
          <a:p>
            <a:pPr marL="0" lvl="0" indent="0" algn="l" rtl="0">
              <a:lnSpc>
                <a:spcPct val="115000"/>
              </a:lnSpc>
              <a:spcBef>
                <a:spcPts val="1100"/>
              </a:spcBef>
              <a:spcAft>
                <a:spcPts val="0"/>
              </a:spcAft>
              <a:buNone/>
            </a:pPr>
            <a:endParaRPr sz="2100" dirty="0">
              <a:solidFill>
                <a:schemeClr val="dk1"/>
              </a:solidFill>
              <a:latin typeface="EB Garamond"/>
              <a:ea typeface="EB Garamond"/>
              <a:cs typeface="EB Garamond"/>
              <a:sym typeface="EB Garamond"/>
            </a:endParaRPr>
          </a:p>
          <a:p>
            <a:pPr marL="457200" lvl="0" indent="-361950" algn="l" rtl="0">
              <a:lnSpc>
                <a:spcPct val="115000"/>
              </a:lnSpc>
              <a:spcBef>
                <a:spcPts val="1100"/>
              </a:spcBef>
              <a:spcAft>
                <a:spcPts val="0"/>
              </a:spcAft>
              <a:buClr>
                <a:schemeClr val="dk1"/>
              </a:buClr>
              <a:buSzPts val="2100"/>
              <a:buChar char="●"/>
            </a:pPr>
            <a:r>
              <a:rPr lang="en" sz="2100" dirty="0">
                <a:solidFill>
                  <a:schemeClr val="dk1"/>
                </a:solidFill>
              </a:rPr>
              <a:t>Arial</a:t>
            </a:r>
            <a:endParaRPr sz="2100" dirty="0">
              <a:solidFill>
                <a:schemeClr val="dk1"/>
              </a:solidFill>
            </a:endParaRPr>
          </a:p>
          <a:p>
            <a:pPr marL="457200" lvl="0" indent="-361950" algn="l" rtl="0">
              <a:lnSpc>
                <a:spcPct val="115000"/>
              </a:lnSpc>
              <a:spcBef>
                <a:spcPts val="0"/>
              </a:spcBef>
              <a:spcAft>
                <a:spcPts val="0"/>
              </a:spcAft>
              <a:buClr>
                <a:schemeClr val="dk1"/>
              </a:buClr>
              <a:buSzPts val="2100"/>
              <a:buFont typeface="Calibri"/>
              <a:buChar char="●"/>
            </a:pPr>
            <a:r>
              <a:rPr lang="en" sz="2100" dirty="0">
                <a:solidFill>
                  <a:schemeClr val="dk1"/>
                </a:solidFill>
                <a:latin typeface="Calibri"/>
                <a:ea typeface="Calibri"/>
                <a:cs typeface="Calibri"/>
                <a:sym typeface="Calibri"/>
              </a:rPr>
              <a:t>Calibri</a:t>
            </a:r>
            <a:endParaRPr sz="2100" dirty="0">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Helvetica Neue"/>
              <a:buChar char="●"/>
            </a:pPr>
            <a:r>
              <a:rPr lang="en" sz="2100" dirty="0">
                <a:solidFill>
                  <a:schemeClr val="dk1"/>
                </a:solidFill>
                <a:latin typeface="Arial" panose="020B0604020202020204" pitchFamily="34" charset="0"/>
                <a:ea typeface="Helvetica Neue"/>
                <a:cs typeface="Arial" panose="020B0604020202020204" pitchFamily="34" charset="0"/>
                <a:sym typeface="Helvetica Neue"/>
              </a:rPr>
              <a:t>Verdana</a:t>
            </a:r>
            <a:endParaRPr sz="2100" dirty="0">
              <a:solidFill>
                <a:schemeClr val="dk1"/>
              </a:solidFill>
              <a:latin typeface="Verdana"/>
              <a:ea typeface="Verdana"/>
              <a:cs typeface="Verdana"/>
              <a:sym typeface="Verdana"/>
            </a:endParaRPr>
          </a:p>
        </p:txBody>
      </p:sp>
      <p:sp>
        <p:nvSpPr>
          <p:cNvPr id="294" name="Google Shape;294;p46">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95" name="Google Shape;295;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296" name="Google Shape;296;p46"/>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Serif vs. Sans Serif Fonts</a:t>
            </a:r>
            <a:endParaRPr b="1" dirty="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200" b="1" dirty="0">
                <a:solidFill>
                  <a:srgbClr val="1A1A1A"/>
                </a:solidFill>
                <a:latin typeface="Raleway"/>
                <a:ea typeface="Raleway"/>
                <a:cs typeface="Raleway"/>
                <a:sym typeface="Raleway"/>
              </a:rPr>
              <a:t>Agenda</a:t>
            </a:r>
            <a:endParaRPr sz="2900" dirty="0"/>
          </a:p>
        </p:txBody>
      </p:sp>
      <p:sp>
        <p:nvSpPr>
          <p:cNvPr id="141" name="Google Shape;141;p28"/>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100"/>
              </a:spcBef>
              <a:spcAft>
                <a:spcPts val="0"/>
              </a:spcAft>
              <a:buClr>
                <a:schemeClr val="dk1"/>
              </a:buClr>
              <a:buSzPts val="2000"/>
              <a:buFont typeface="Arial"/>
              <a:buChar char="●"/>
            </a:pPr>
            <a:r>
              <a:rPr lang="en" sz="2300" dirty="0">
                <a:solidFill>
                  <a:schemeClr val="dk1"/>
                </a:solidFill>
                <a:latin typeface="+mn-lt"/>
                <a:ea typeface="Helvetica Neue"/>
                <a:cs typeface="Arial" panose="020B0604020202020204" pitchFamily="34" charset="0"/>
                <a:sym typeface="Helvetica Neue"/>
              </a:rPr>
              <a:t>Definition, types, statistics</a:t>
            </a:r>
            <a:endParaRPr sz="2300" dirty="0">
              <a:solidFill>
                <a:schemeClr val="dk1"/>
              </a:solidFill>
              <a:latin typeface="+mn-lt"/>
              <a:ea typeface="Helvetica Neue"/>
              <a:cs typeface="Arial" panose="020B0604020202020204" pitchFamily="34" charset="0"/>
              <a:sym typeface="Helvetica Neue"/>
            </a:endParaRPr>
          </a:p>
          <a:p>
            <a:pPr marL="457200" lvl="0" indent="-355600" algn="l" rtl="0">
              <a:lnSpc>
                <a:spcPct val="115000"/>
              </a:lnSpc>
              <a:spcBef>
                <a:spcPts val="0"/>
              </a:spcBef>
              <a:spcAft>
                <a:spcPts val="0"/>
              </a:spcAft>
              <a:buClr>
                <a:schemeClr val="dk1"/>
              </a:buClr>
              <a:buSzPts val="2000"/>
              <a:buFont typeface="Arial"/>
              <a:buChar char="●"/>
            </a:pPr>
            <a:r>
              <a:rPr lang="en" sz="2300" dirty="0">
                <a:solidFill>
                  <a:schemeClr val="dk1"/>
                </a:solidFill>
                <a:latin typeface="+mn-lt"/>
                <a:ea typeface="Helvetica Neue"/>
                <a:cs typeface="Arial" panose="020B0604020202020204" pitchFamily="34" charset="0"/>
                <a:sym typeface="Helvetica Neue"/>
              </a:rPr>
              <a:t>Laws and guidelines</a:t>
            </a:r>
            <a:endParaRPr sz="2300" dirty="0">
              <a:solidFill>
                <a:schemeClr val="dk1"/>
              </a:solidFill>
              <a:latin typeface="+mn-lt"/>
              <a:ea typeface="Helvetica Neue"/>
              <a:cs typeface="Arial" panose="020B0604020202020204" pitchFamily="34" charset="0"/>
              <a:sym typeface="Helvetica Neue"/>
            </a:endParaRPr>
          </a:p>
          <a:p>
            <a:pPr marL="457200" lvl="0" indent="-374650" algn="l" rtl="0">
              <a:lnSpc>
                <a:spcPct val="115000"/>
              </a:lnSpc>
              <a:spcBef>
                <a:spcPts val="0"/>
              </a:spcBef>
              <a:spcAft>
                <a:spcPts val="0"/>
              </a:spcAft>
              <a:buClr>
                <a:schemeClr val="dk1"/>
              </a:buClr>
              <a:buSzPts val="2300"/>
              <a:buFont typeface="Lato"/>
              <a:buChar char="●"/>
            </a:pPr>
            <a:r>
              <a:rPr lang="en" sz="2300" dirty="0">
                <a:solidFill>
                  <a:schemeClr val="dk1"/>
                </a:solidFill>
                <a:latin typeface="+mn-lt"/>
                <a:ea typeface="Helvetica Neue"/>
                <a:cs typeface="Arial" panose="020B0604020202020204" pitchFamily="34" charset="0"/>
                <a:sym typeface="Helvetica Neue"/>
              </a:rPr>
              <a:t>Best practices</a:t>
            </a:r>
            <a:endParaRPr sz="2300" dirty="0">
              <a:solidFill>
                <a:schemeClr val="dk1"/>
              </a:solidFill>
              <a:latin typeface="+mn-lt"/>
              <a:ea typeface="Helvetica Neue"/>
              <a:cs typeface="Arial" panose="020B0604020202020204" pitchFamily="34" charset="0"/>
              <a:sym typeface="Helvetica Neue"/>
            </a:endParaRPr>
          </a:p>
          <a:p>
            <a:pPr marL="457200" lvl="0" indent="-374650" algn="l" rtl="0">
              <a:lnSpc>
                <a:spcPct val="115000"/>
              </a:lnSpc>
              <a:spcBef>
                <a:spcPts val="0"/>
              </a:spcBef>
              <a:spcAft>
                <a:spcPts val="0"/>
              </a:spcAft>
              <a:buClr>
                <a:schemeClr val="dk1"/>
              </a:buClr>
              <a:buSzPts val="2300"/>
              <a:buFont typeface="Lato"/>
              <a:buChar char="●"/>
            </a:pPr>
            <a:r>
              <a:rPr lang="en" sz="2300" dirty="0">
                <a:solidFill>
                  <a:schemeClr val="dk1"/>
                </a:solidFill>
                <a:latin typeface="+mn-lt"/>
                <a:ea typeface="Helvetica Neue"/>
                <a:cs typeface="Arial" panose="020B0604020202020204" pitchFamily="34" charset="0"/>
                <a:sym typeface="Helvetica Neue"/>
              </a:rPr>
              <a:t>Accessibility tools</a:t>
            </a:r>
            <a:endParaRPr sz="2300" dirty="0">
              <a:solidFill>
                <a:schemeClr val="dk1"/>
              </a:solidFill>
              <a:latin typeface="+mn-lt"/>
              <a:ea typeface="Helvetica Neue"/>
              <a:cs typeface="Arial" panose="020B0604020202020204" pitchFamily="34" charset="0"/>
              <a:sym typeface="Helvetica Neue"/>
            </a:endParaRPr>
          </a:p>
          <a:p>
            <a:pPr marL="457200" lvl="0" indent="-374650" algn="l" rtl="0">
              <a:lnSpc>
                <a:spcPct val="115000"/>
              </a:lnSpc>
              <a:spcBef>
                <a:spcPts val="0"/>
              </a:spcBef>
              <a:spcAft>
                <a:spcPts val="0"/>
              </a:spcAft>
              <a:buClr>
                <a:schemeClr val="dk1"/>
              </a:buClr>
              <a:buSzPts val="2300"/>
              <a:buFont typeface="Lato"/>
              <a:buChar char="●"/>
            </a:pPr>
            <a:r>
              <a:rPr lang="en" sz="2300" dirty="0">
                <a:solidFill>
                  <a:schemeClr val="dk1"/>
                </a:solidFill>
                <a:latin typeface="+mn-lt"/>
                <a:ea typeface="Helvetica Neue"/>
                <a:cs typeface="Arial" panose="020B0604020202020204" pitchFamily="34" charset="0"/>
                <a:sym typeface="Helvetica Neue"/>
              </a:rPr>
              <a:t>Q &amp; A</a:t>
            </a:r>
            <a:endParaRPr dirty="0">
              <a:solidFill>
                <a:schemeClr val="dk1"/>
              </a:solidFill>
              <a:latin typeface="+mn-lt"/>
            </a:endParaRPr>
          </a:p>
        </p:txBody>
      </p:sp>
      <p:sp>
        <p:nvSpPr>
          <p:cNvPr id="142" name="Google Shape;142;p28">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43" name="Google Shape;143;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pic>
        <p:nvPicPr>
          <p:cNvPr id="144" name="Google Shape;144;p2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672325" y="0"/>
            <a:ext cx="2585700" cy="2585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300" b="1" dirty="0">
                <a:latin typeface="Raleway"/>
                <a:ea typeface="Raleway"/>
                <a:cs typeface="Raleway"/>
                <a:sym typeface="Raleway"/>
              </a:rPr>
              <a:t>Tools</a:t>
            </a:r>
            <a:endParaRPr sz="3300" b="1" dirty="0">
              <a:latin typeface="Raleway"/>
              <a:ea typeface="Raleway"/>
              <a:cs typeface="Raleway"/>
              <a:sym typeface="Raleway"/>
            </a:endParaRPr>
          </a:p>
        </p:txBody>
      </p:sp>
      <p:sp>
        <p:nvSpPr>
          <p:cNvPr id="302" name="Google Shape;302;p47"/>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100"/>
              </a:spcBef>
              <a:spcAft>
                <a:spcPts val="0"/>
              </a:spcAft>
              <a:buClr>
                <a:schemeClr val="dk1"/>
              </a:buClr>
              <a:buSzPts val="2000"/>
              <a:buChar char="●"/>
            </a:pPr>
            <a:r>
              <a:rPr lang="en" sz="2000" dirty="0">
                <a:solidFill>
                  <a:schemeClr val="dk1"/>
                </a:solidFill>
              </a:rPr>
              <a:t>MS Word &amp; PowerPoint Accessibility Checker</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u="sng" dirty="0">
                <a:solidFill>
                  <a:schemeClr val="hlink"/>
                </a:solidFill>
                <a:hlinkClick r:id="rId3"/>
              </a:rPr>
              <a:t>Grackle Slides</a:t>
            </a:r>
            <a:r>
              <a:rPr lang="en" sz="2000" dirty="0">
                <a:solidFill>
                  <a:schemeClr val="dk1"/>
                </a:solidFill>
              </a:rPr>
              <a:t> &amp; </a:t>
            </a:r>
            <a:r>
              <a:rPr lang="en" sz="2000" u="sng" dirty="0">
                <a:solidFill>
                  <a:schemeClr val="hlink"/>
                </a:solidFill>
                <a:hlinkClick r:id="rId4"/>
              </a:rPr>
              <a:t>Grackle Docs</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u="sng" dirty="0">
                <a:solidFill>
                  <a:schemeClr val="hlink"/>
                </a:solidFill>
                <a:hlinkClick r:id="rId5"/>
              </a:rPr>
              <a:t>W3C Alt Decision Tree</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u="sng" dirty="0">
                <a:solidFill>
                  <a:schemeClr val="hlink"/>
                </a:solidFill>
                <a:hlinkClick r:id="rId6"/>
              </a:rPr>
              <a:t>WebAIM Contrast Checker</a:t>
            </a:r>
            <a:r>
              <a:rPr lang="en" sz="2000" dirty="0">
                <a:solidFill>
                  <a:schemeClr val="dk1"/>
                </a:solidFill>
              </a:rPr>
              <a:t> (4.5:1 minimum ratio)</a:t>
            </a:r>
            <a:endParaRPr sz="2000" dirty="0">
              <a:solidFill>
                <a:schemeClr val="dk1"/>
              </a:solidFill>
            </a:endParaRPr>
          </a:p>
          <a:p>
            <a:pPr marL="1371600" lvl="1" indent="-355600" algn="l" rtl="0">
              <a:lnSpc>
                <a:spcPct val="115000"/>
              </a:lnSpc>
              <a:spcBef>
                <a:spcPts val="0"/>
              </a:spcBef>
              <a:spcAft>
                <a:spcPts val="0"/>
              </a:spcAft>
              <a:buClr>
                <a:schemeClr val="dk1"/>
              </a:buClr>
              <a:buSzPts val="2000"/>
              <a:buChar char="○"/>
            </a:pPr>
            <a:r>
              <a:rPr lang="en" sz="1600" u="sng" dirty="0">
                <a:solidFill>
                  <a:schemeClr val="hlink"/>
                </a:solidFill>
                <a:hlinkClick r:id="rId7"/>
              </a:rPr>
              <a:t>Color Blindness Simulator</a:t>
            </a:r>
            <a:endParaRPr sz="16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u="sng" dirty="0">
                <a:solidFill>
                  <a:schemeClr val="hlink"/>
                </a:solidFill>
                <a:hlinkClick r:id="rId8"/>
              </a:rPr>
              <a:t>WAVE Web Accessibility Evaluation Tool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u="sng" dirty="0">
                <a:solidFill>
                  <a:schemeClr val="hlink"/>
                </a:solidFill>
                <a:hlinkClick r:id="rId9"/>
              </a:rPr>
              <a:t>UCF UDOIT</a:t>
            </a:r>
            <a:r>
              <a:rPr lang="en" sz="2000" dirty="0">
                <a:solidFill>
                  <a:schemeClr val="dk1"/>
                </a:solidFill>
              </a:rPr>
              <a:t> (available through Canvas)</a:t>
            </a:r>
            <a:endParaRPr sz="2000" dirty="0">
              <a:solidFill>
                <a:schemeClr val="dk1"/>
              </a:solidFill>
            </a:endParaRPr>
          </a:p>
          <a:p>
            <a:pPr marL="914400" lvl="0" indent="0" algn="l" rtl="0">
              <a:lnSpc>
                <a:spcPct val="115000"/>
              </a:lnSpc>
              <a:spcBef>
                <a:spcPts val="1100"/>
              </a:spcBef>
              <a:spcAft>
                <a:spcPts val="0"/>
              </a:spcAft>
              <a:buNone/>
            </a:pPr>
            <a:endParaRPr dirty="0">
              <a:solidFill>
                <a:schemeClr val="dk1"/>
              </a:solidFill>
            </a:endParaRPr>
          </a:p>
          <a:p>
            <a:pPr marL="914400" lvl="0" indent="0" algn="l" rtl="0">
              <a:lnSpc>
                <a:spcPct val="115000"/>
              </a:lnSpc>
              <a:spcBef>
                <a:spcPts val="1100"/>
              </a:spcBef>
              <a:spcAft>
                <a:spcPts val="1100"/>
              </a:spcAft>
              <a:buNone/>
            </a:pPr>
            <a:endParaRPr dirty="0">
              <a:solidFill>
                <a:schemeClr val="dk1"/>
              </a:solidFill>
            </a:endParaRPr>
          </a:p>
        </p:txBody>
      </p:sp>
      <p:sp>
        <p:nvSpPr>
          <p:cNvPr id="303" name="Google Shape;303;p47">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04" name="Google Shape;304;p47">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8464982" y="4431323"/>
            <a:ext cx="527774" cy="7121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Keep it short (100 characters or less)</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Decorative images do not need a description (mark them as decorative or use the empty alt tag)</a:t>
            </a:r>
            <a:endParaRPr dirty="0">
              <a:solidFill>
                <a:schemeClr val="dk1"/>
              </a:solidFill>
            </a:endParaRPr>
          </a:p>
        </p:txBody>
      </p:sp>
      <p:sp>
        <p:nvSpPr>
          <p:cNvPr id="326" name="Google Shape;326;p50">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27" name="Google Shape;327;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328" name="Google Shape;328;p50"/>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Alternative (alt) text for images</a:t>
            </a:r>
            <a:endParaRPr b="1" dirty="0">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34" name="Google Shape;334;p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pic>
        <p:nvPicPr>
          <p:cNvPr id="335" name="Google Shape;335;p51" descr="W3C Alt text decision tree"/>
          <p:cNvPicPr preferRelativeResize="0"/>
          <p:nvPr/>
        </p:nvPicPr>
        <p:blipFill>
          <a:blip r:embed="rId4">
            <a:alphaModFix/>
          </a:blip>
          <a:stretch>
            <a:fillRect/>
          </a:stretch>
        </p:blipFill>
        <p:spPr>
          <a:xfrm>
            <a:off x="1217843" y="55900"/>
            <a:ext cx="6708320" cy="4918499"/>
          </a:xfrm>
          <a:prstGeom prst="rect">
            <a:avLst/>
          </a:prstGeom>
          <a:noFill/>
          <a:ln>
            <a:noFill/>
          </a:ln>
        </p:spPr>
      </p:pic>
      <p:sp>
        <p:nvSpPr>
          <p:cNvPr id="2" name="Title 1">
            <a:extLst>
              <a:ext uri="{FF2B5EF4-FFF2-40B4-BE49-F238E27FC236}">
                <a16:creationId xmlns:a16="http://schemas.microsoft.com/office/drawing/2014/main" id="{22E9175F-00BC-C6EF-8DDA-25B823AF5830}"/>
              </a:ext>
            </a:extLst>
          </p:cNvPr>
          <p:cNvSpPr>
            <a:spLocks noGrp="1"/>
          </p:cNvSpPr>
          <p:nvPr>
            <p:ph type="title"/>
          </p:nvPr>
        </p:nvSpPr>
        <p:spPr>
          <a:xfrm>
            <a:off x="628650" y="4974399"/>
            <a:ext cx="7886700" cy="994200"/>
          </a:xfrm>
        </p:spPr>
        <p:txBody>
          <a:bodyPr/>
          <a:lstStyle/>
          <a:p>
            <a:r>
              <a:rPr lang="en-US" dirty="0"/>
              <a:t>Alt decision tree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41" name="Google Shape;341;p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pic>
        <p:nvPicPr>
          <p:cNvPr id="342" name="Google Shape;342;p52" descr="WebAIM Contrast checker">
            <a:hlinkClick r:id="rId4"/>
          </p:cNvPr>
          <p:cNvPicPr preferRelativeResize="0"/>
          <p:nvPr/>
        </p:nvPicPr>
        <p:blipFill>
          <a:blip r:embed="rId5">
            <a:alphaModFix/>
          </a:blip>
          <a:stretch>
            <a:fillRect/>
          </a:stretch>
        </p:blipFill>
        <p:spPr>
          <a:xfrm>
            <a:off x="304788" y="0"/>
            <a:ext cx="8160182" cy="4590103"/>
          </a:xfrm>
          <a:prstGeom prst="rect">
            <a:avLst/>
          </a:prstGeom>
          <a:noFill/>
          <a:ln>
            <a:noFill/>
          </a:ln>
        </p:spPr>
      </p:pic>
      <p:sp>
        <p:nvSpPr>
          <p:cNvPr id="2" name="Title 1">
            <a:extLst>
              <a:ext uri="{FF2B5EF4-FFF2-40B4-BE49-F238E27FC236}">
                <a16:creationId xmlns:a16="http://schemas.microsoft.com/office/drawing/2014/main" id="{23360039-A6E9-F13B-04A0-01EDE631E4BE}"/>
              </a:ext>
            </a:extLst>
          </p:cNvPr>
          <p:cNvSpPr>
            <a:spLocks noGrp="1"/>
          </p:cNvSpPr>
          <p:nvPr>
            <p:ph type="title"/>
          </p:nvPr>
        </p:nvSpPr>
        <p:spPr>
          <a:xfrm>
            <a:off x="427038" y="5133595"/>
            <a:ext cx="7886700" cy="994200"/>
          </a:xfrm>
        </p:spPr>
        <p:txBody>
          <a:bodyPr/>
          <a:lstStyle/>
          <a:p>
            <a:r>
              <a:rPr lang="en-US" dirty="0"/>
              <a:t>Contrast</a:t>
            </a:r>
            <a:r>
              <a:rPr lang="en-US" baseline="0" dirty="0"/>
              <a:t> checker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49" name="Google Shape;349;p5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pic>
        <p:nvPicPr>
          <p:cNvPr id="350" name="Google Shape;350;p53" descr="WAVE summary"/>
          <p:cNvPicPr preferRelativeResize="0"/>
          <p:nvPr/>
        </p:nvPicPr>
        <p:blipFill>
          <a:blip r:embed="rId4">
            <a:alphaModFix/>
          </a:blip>
          <a:stretch>
            <a:fillRect/>
          </a:stretch>
        </p:blipFill>
        <p:spPr>
          <a:xfrm>
            <a:off x="2724656" y="-1"/>
            <a:ext cx="2785418" cy="4878599"/>
          </a:xfrm>
          <a:prstGeom prst="rect">
            <a:avLst/>
          </a:prstGeom>
          <a:noFill/>
          <a:ln>
            <a:noFill/>
          </a:ln>
        </p:spPr>
      </p:pic>
      <p:sp>
        <p:nvSpPr>
          <p:cNvPr id="2" name="Title 1">
            <a:extLst>
              <a:ext uri="{FF2B5EF4-FFF2-40B4-BE49-F238E27FC236}">
                <a16:creationId xmlns:a16="http://schemas.microsoft.com/office/drawing/2014/main" id="{650E04F7-2AAF-5DB4-0F45-041A45B1EF44}"/>
              </a:ext>
            </a:extLst>
          </p:cNvPr>
          <p:cNvSpPr>
            <a:spLocks noGrp="1"/>
          </p:cNvSpPr>
          <p:nvPr>
            <p:ph type="title"/>
          </p:nvPr>
        </p:nvSpPr>
        <p:spPr>
          <a:xfrm>
            <a:off x="427038" y="5133595"/>
            <a:ext cx="7886700" cy="994200"/>
          </a:xfrm>
        </p:spPr>
        <p:txBody>
          <a:bodyPr/>
          <a:lstStyle/>
          <a:p>
            <a:r>
              <a:rPr lang="en-US" dirty="0"/>
              <a:t>WAVE</a:t>
            </a:r>
            <a:r>
              <a:rPr lang="en-US" baseline="0" dirty="0"/>
              <a:t> tool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4">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56" name="Google Shape;356;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pic>
        <p:nvPicPr>
          <p:cNvPr id="357" name="Google Shape;357;p54" descr="WAVE details"/>
          <p:cNvPicPr preferRelativeResize="0"/>
          <p:nvPr/>
        </p:nvPicPr>
        <p:blipFill>
          <a:blip r:embed="rId4">
            <a:alphaModFix/>
          </a:blip>
          <a:stretch>
            <a:fillRect/>
          </a:stretch>
        </p:blipFill>
        <p:spPr>
          <a:xfrm>
            <a:off x="368050" y="224275"/>
            <a:ext cx="8176632" cy="4126524"/>
          </a:xfrm>
          <a:prstGeom prst="rect">
            <a:avLst/>
          </a:prstGeom>
          <a:noFill/>
          <a:ln>
            <a:noFill/>
          </a:ln>
        </p:spPr>
      </p:pic>
      <p:sp>
        <p:nvSpPr>
          <p:cNvPr id="2" name="Title 1">
            <a:extLst>
              <a:ext uri="{FF2B5EF4-FFF2-40B4-BE49-F238E27FC236}">
                <a16:creationId xmlns:a16="http://schemas.microsoft.com/office/drawing/2014/main" id="{3E530D0C-07E0-74B9-1DB0-21DF3A795268}"/>
              </a:ext>
            </a:extLst>
          </p:cNvPr>
          <p:cNvSpPr>
            <a:spLocks noGrp="1"/>
          </p:cNvSpPr>
          <p:nvPr>
            <p:ph type="title"/>
          </p:nvPr>
        </p:nvSpPr>
        <p:spPr>
          <a:xfrm>
            <a:off x="842169" y="5133586"/>
            <a:ext cx="7886700" cy="994200"/>
          </a:xfrm>
        </p:spPr>
        <p:txBody>
          <a:bodyPr/>
          <a:lstStyle/>
          <a:p>
            <a:r>
              <a:rPr lang="en-US" dirty="0"/>
              <a:t>Detail of WAVE tool</a:t>
            </a:r>
            <a:r>
              <a:rPr lang="en-US" baseline="0" dirty="0"/>
              <a:t> results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6"/>
          <p:cNvSpPr txBox="1">
            <a:spLocks noGrp="1"/>
          </p:cNvSpPr>
          <p:nvPr>
            <p:ph type="body" idx="1"/>
          </p:nvPr>
        </p:nvSpPr>
        <p:spPr>
          <a:xfrm>
            <a:off x="350814" y="1081806"/>
            <a:ext cx="7837800" cy="314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1100"/>
              </a:spcAft>
              <a:buNone/>
            </a:pPr>
            <a:r>
              <a:rPr lang="en" dirty="0">
                <a:solidFill>
                  <a:schemeClr val="dk1"/>
                </a:solidFill>
              </a:rPr>
              <a:t>Examine the following example. In the chat box, type what accessibility issues you see in the examples. </a:t>
            </a:r>
            <a:endParaRPr dirty="0">
              <a:solidFill>
                <a:schemeClr val="dk1"/>
              </a:solidFill>
            </a:endParaRPr>
          </a:p>
        </p:txBody>
      </p:sp>
      <p:sp>
        <p:nvSpPr>
          <p:cNvPr id="371" name="Google Shape;371;p56">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72" name="Google Shape;372;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373" name="Google Shape;373;p56"/>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Chat Response</a:t>
            </a:r>
            <a:endParaRPr b="1" dirty="0">
              <a:latin typeface="Raleway"/>
              <a:ea typeface="Raleway"/>
              <a:cs typeface="Raleway"/>
              <a:sym typeface="Raleway"/>
            </a:endParaRPr>
          </a:p>
        </p:txBody>
      </p:sp>
      <p:pic>
        <p:nvPicPr>
          <p:cNvPr id="374" name="Google Shape;374;p56" descr="Example of poor color contrast "/>
          <p:cNvPicPr preferRelativeResize="0"/>
          <p:nvPr/>
        </p:nvPicPr>
        <p:blipFill>
          <a:blip r:embed="rId4">
            <a:alphaModFix/>
          </a:blip>
          <a:stretch>
            <a:fillRect/>
          </a:stretch>
        </p:blipFill>
        <p:spPr>
          <a:xfrm>
            <a:off x="2198872" y="2050775"/>
            <a:ext cx="4273679" cy="2867726"/>
          </a:xfrm>
          <a:prstGeom prst="rect">
            <a:avLst/>
          </a:prstGeom>
          <a:noFill/>
          <a:ln>
            <a:noFill/>
          </a:ln>
        </p:spPr>
      </p:pic>
      <p:pic>
        <p:nvPicPr>
          <p:cNvPr id="375" name="Google Shape;375;p5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048125" y="241100"/>
            <a:ext cx="1054251" cy="1054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Best Practices for Creating Accessible Videos</a:t>
            </a:r>
            <a:endParaRPr b="1" dirty="0">
              <a:latin typeface="Raleway"/>
              <a:ea typeface="Raleway"/>
              <a:cs typeface="Raleway"/>
              <a:sym typeface="Raleway"/>
            </a:endParaRPr>
          </a:p>
        </p:txBody>
      </p:sp>
      <p:sp>
        <p:nvSpPr>
          <p:cNvPr id="381" name="Google Shape;381;p57"/>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Include captions &amp; transcript</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Avoid auto-playing media</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Use an accessible media player</a:t>
            </a:r>
            <a:endParaRPr dirty="0">
              <a:solidFill>
                <a:schemeClr val="dk1"/>
              </a:solidFill>
            </a:endParaRPr>
          </a:p>
        </p:txBody>
      </p:sp>
      <p:sp>
        <p:nvSpPr>
          <p:cNvPr id="382" name="Google Shape;382;p57">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83" name="Google Shape;383;p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8"/>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100" b="1" dirty="0">
                <a:latin typeface="Raleway"/>
                <a:ea typeface="Raleway"/>
                <a:cs typeface="Raleway"/>
                <a:sym typeface="Raleway"/>
              </a:rPr>
              <a:t>More Tools</a:t>
            </a:r>
            <a:endParaRPr sz="3100" b="1" dirty="0">
              <a:latin typeface="Raleway"/>
              <a:ea typeface="Raleway"/>
              <a:cs typeface="Raleway"/>
              <a:sym typeface="Raleway"/>
            </a:endParaRPr>
          </a:p>
        </p:txBody>
      </p:sp>
      <p:sp>
        <p:nvSpPr>
          <p:cNvPr id="389" name="Google Shape;389;p58"/>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Transcription</a:t>
            </a:r>
            <a:endParaRPr dirty="0">
              <a:solidFill>
                <a:schemeClr val="dk1"/>
              </a:solidFill>
            </a:endParaRPr>
          </a:p>
          <a:p>
            <a:pPr marL="1371600" lvl="1" indent="-342900" algn="l" rtl="0">
              <a:lnSpc>
                <a:spcPct val="115000"/>
              </a:lnSpc>
              <a:spcBef>
                <a:spcPts val="0"/>
              </a:spcBef>
              <a:spcAft>
                <a:spcPts val="0"/>
              </a:spcAft>
              <a:buClr>
                <a:schemeClr val="dk1"/>
              </a:buClr>
              <a:buSzPts val="1800"/>
              <a:buChar char="○"/>
            </a:pPr>
            <a:r>
              <a:rPr lang="en" u="sng" dirty="0">
                <a:solidFill>
                  <a:schemeClr val="hlink"/>
                </a:solidFill>
                <a:hlinkClick r:id="rId3"/>
              </a:rPr>
              <a:t>Otter.ai</a:t>
            </a:r>
            <a:endParaRPr dirty="0">
              <a:solidFill>
                <a:schemeClr val="dk1"/>
              </a:solidFill>
            </a:endParaRPr>
          </a:p>
          <a:p>
            <a:pPr marL="1371600" lvl="1" indent="-342900" algn="l" rtl="0">
              <a:lnSpc>
                <a:spcPct val="115000"/>
              </a:lnSpc>
              <a:spcBef>
                <a:spcPts val="0"/>
              </a:spcBef>
              <a:spcAft>
                <a:spcPts val="0"/>
              </a:spcAft>
              <a:buClr>
                <a:schemeClr val="dk1"/>
              </a:buClr>
              <a:buSzPts val="1800"/>
              <a:buChar char="○"/>
            </a:pPr>
            <a:r>
              <a:rPr lang="en" u="sng" dirty="0">
                <a:solidFill>
                  <a:schemeClr val="hlink"/>
                </a:solidFill>
                <a:hlinkClick r:id="rId4"/>
              </a:rPr>
              <a:t>oTranscribe</a:t>
            </a:r>
            <a:endParaRPr dirty="0">
              <a:solidFill>
                <a:schemeClr val="dk1"/>
              </a:solidFill>
            </a:endParaRPr>
          </a:p>
          <a:p>
            <a:pPr marL="1371600" lvl="1" indent="-342900" algn="l" rtl="0">
              <a:lnSpc>
                <a:spcPct val="115000"/>
              </a:lnSpc>
              <a:spcBef>
                <a:spcPts val="0"/>
              </a:spcBef>
              <a:spcAft>
                <a:spcPts val="0"/>
              </a:spcAft>
              <a:buClr>
                <a:schemeClr val="dk1"/>
              </a:buClr>
              <a:buSzPts val="1800"/>
              <a:buChar char="○"/>
            </a:pPr>
            <a:r>
              <a:rPr lang="en" dirty="0">
                <a:solidFill>
                  <a:schemeClr val="dk1"/>
                </a:solidFill>
              </a:rPr>
              <a:t>Zoom (Option for transcript file in Cloud Recording settings)</a:t>
            </a:r>
            <a:endParaRPr dirty="0">
              <a:solidFill>
                <a:schemeClr val="dk1"/>
              </a:solidFill>
            </a:endParaRPr>
          </a:p>
          <a:p>
            <a:pPr marL="914400" lvl="0" indent="-342900" algn="l" rtl="0">
              <a:lnSpc>
                <a:spcPct val="115000"/>
              </a:lnSpc>
              <a:spcBef>
                <a:spcPts val="0"/>
              </a:spcBef>
              <a:spcAft>
                <a:spcPts val="0"/>
              </a:spcAft>
              <a:buClr>
                <a:schemeClr val="dk1"/>
              </a:buClr>
              <a:buSzPts val="1800"/>
              <a:buChar char="●"/>
            </a:pPr>
            <a:r>
              <a:rPr lang="en" dirty="0">
                <a:solidFill>
                  <a:schemeClr val="dk1"/>
                </a:solidFill>
              </a:rPr>
              <a:t>Captioning</a:t>
            </a:r>
            <a:endParaRPr dirty="0">
              <a:solidFill>
                <a:schemeClr val="dk1"/>
              </a:solidFill>
            </a:endParaRPr>
          </a:p>
          <a:p>
            <a:pPr marL="1371600" lvl="1" indent="-342900" algn="l" rtl="0">
              <a:lnSpc>
                <a:spcPct val="115000"/>
              </a:lnSpc>
              <a:spcBef>
                <a:spcPts val="0"/>
              </a:spcBef>
              <a:spcAft>
                <a:spcPts val="0"/>
              </a:spcAft>
              <a:buClr>
                <a:schemeClr val="dk1"/>
              </a:buClr>
              <a:buSzPts val="1800"/>
              <a:buChar char="○"/>
            </a:pPr>
            <a:r>
              <a:rPr lang="en" u="sng" dirty="0">
                <a:solidFill>
                  <a:schemeClr val="hlink"/>
                </a:solidFill>
                <a:hlinkClick r:id="rId5"/>
              </a:rPr>
              <a:t>Amara</a:t>
            </a:r>
            <a:endParaRPr dirty="0">
              <a:solidFill>
                <a:schemeClr val="dk1"/>
              </a:solidFill>
            </a:endParaRPr>
          </a:p>
          <a:p>
            <a:pPr marL="1371600" lvl="1" indent="-342900" algn="l" rtl="0">
              <a:lnSpc>
                <a:spcPct val="115000"/>
              </a:lnSpc>
              <a:spcBef>
                <a:spcPts val="0"/>
              </a:spcBef>
              <a:spcAft>
                <a:spcPts val="0"/>
              </a:spcAft>
              <a:buClr>
                <a:schemeClr val="dk1"/>
              </a:buClr>
              <a:buSzPts val="1800"/>
              <a:buChar char="○"/>
            </a:pPr>
            <a:r>
              <a:rPr lang="en" dirty="0">
                <a:solidFill>
                  <a:schemeClr val="dk1"/>
                </a:solidFill>
              </a:rPr>
              <a:t>YouTube</a:t>
            </a:r>
            <a:endParaRPr dirty="0">
              <a:solidFill>
                <a:schemeClr val="dk1"/>
              </a:solidFill>
            </a:endParaRPr>
          </a:p>
          <a:p>
            <a:pPr marL="1371600" lvl="1" indent="-342900" algn="l" rtl="0">
              <a:lnSpc>
                <a:spcPct val="115000"/>
              </a:lnSpc>
              <a:spcBef>
                <a:spcPts val="0"/>
              </a:spcBef>
              <a:spcAft>
                <a:spcPts val="0"/>
              </a:spcAft>
              <a:buClr>
                <a:schemeClr val="dk1"/>
              </a:buClr>
              <a:buSzPts val="1800"/>
              <a:buChar char="○"/>
            </a:pPr>
            <a:r>
              <a:rPr lang="en" dirty="0">
                <a:solidFill>
                  <a:schemeClr val="dk1"/>
                </a:solidFill>
              </a:rPr>
              <a:t>Google Slides captions</a:t>
            </a:r>
            <a:endParaRPr dirty="0">
              <a:solidFill>
                <a:schemeClr val="dk1"/>
              </a:solidFill>
            </a:endParaRPr>
          </a:p>
          <a:p>
            <a:pPr marL="914400" lvl="0" indent="0" algn="l" rtl="0">
              <a:lnSpc>
                <a:spcPct val="115000"/>
              </a:lnSpc>
              <a:spcBef>
                <a:spcPts val="1100"/>
              </a:spcBef>
              <a:spcAft>
                <a:spcPts val="1100"/>
              </a:spcAft>
              <a:buNone/>
            </a:pPr>
            <a:endParaRPr dirty="0">
              <a:solidFill>
                <a:schemeClr val="dk1"/>
              </a:solidFill>
            </a:endParaRPr>
          </a:p>
        </p:txBody>
      </p:sp>
      <p:sp>
        <p:nvSpPr>
          <p:cNvPr id="390" name="Google Shape;390;p58">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91" name="Google Shape;391;p5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464982" y="4431323"/>
            <a:ext cx="527774" cy="7121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9"/>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900" b="1" dirty="0">
                <a:latin typeface="Raleway"/>
                <a:ea typeface="Raleway"/>
                <a:cs typeface="Raleway"/>
                <a:sym typeface="Raleway"/>
              </a:rPr>
              <a:t>References</a:t>
            </a:r>
            <a:endParaRPr sz="2900" b="1" dirty="0">
              <a:latin typeface="Raleway"/>
              <a:ea typeface="Raleway"/>
              <a:cs typeface="Raleway"/>
              <a:sym typeface="Raleway"/>
            </a:endParaRPr>
          </a:p>
        </p:txBody>
      </p:sp>
      <p:sp>
        <p:nvSpPr>
          <p:cNvPr id="397" name="Google Shape;397;p59"/>
          <p:cNvSpPr txBox="1">
            <a:spLocks noGrp="1"/>
          </p:cNvSpPr>
          <p:nvPr>
            <p:ph type="body" idx="1"/>
          </p:nvPr>
        </p:nvSpPr>
        <p:spPr>
          <a:xfrm>
            <a:off x="371800" y="1180199"/>
            <a:ext cx="7837800" cy="35235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100"/>
              </a:spcBef>
              <a:spcAft>
                <a:spcPts val="0"/>
              </a:spcAft>
              <a:buNone/>
            </a:pPr>
            <a:r>
              <a:rPr lang="en" sz="1500" dirty="0">
                <a:solidFill>
                  <a:schemeClr val="dk1"/>
                </a:solidFill>
              </a:rPr>
              <a:t>CDC Disability &amp; Health: </a:t>
            </a:r>
            <a:r>
              <a:rPr lang="en" sz="1500" u="sng" dirty="0">
                <a:solidFill>
                  <a:schemeClr val="hlink"/>
                </a:solidFill>
                <a:hlinkClick r:id="rId3"/>
              </a:rPr>
              <a:t>https://www.cdc.gov/ncbddd/disabilityandhealth/disability.html</a:t>
            </a:r>
            <a:endParaRPr sz="1500" dirty="0">
              <a:solidFill>
                <a:schemeClr val="dk1"/>
              </a:solidFill>
            </a:endParaRPr>
          </a:p>
          <a:p>
            <a:pPr marL="457200" lvl="0" indent="0" algn="l" rtl="0">
              <a:lnSpc>
                <a:spcPct val="115000"/>
              </a:lnSpc>
              <a:spcBef>
                <a:spcPts val="1100"/>
              </a:spcBef>
              <a:spcAft>
                <a:spcPts val="0"/>
              </a:spcAft>
              <a:buNone/>
            </a:pPr>
            <a:r>
              <a:rPr lang="en" sz="1500" dirty="0">
                <a:solidFill>
                  <a:schemeClr val="dk1"/>
                </a:solidFill>
              </a:rPr>
              <a:t>WHO Disability Dimensions: </a:t>
            </a:r>
            <a:r>
              <a:rPr lang="en" sz="1500" u="sng" dirty="0">
                <a:solidFill>
                  <a:schemeClr val="accent5"/>
                </a:solidFill>
                <a:hlinkClick r:id="rId4">
                  <a:extLst>
                    <a:ext uri="{A12FA001-AC4F-418D-AE19-62706E023703}">
                      <ahyp:hlinkClr xmlns:ahyp="http://schemas.microsoft.com/office/drawing/2018/hyperlinkcolor" val="tx"/>
                    </a:ext>
                  </a:extLst>
                </a:hlinkClick>
              </a:rPr>
              <a:t>https://www.who.int/classifications/icf/en/</a:t>
            </a:r>
            <a:endParaRPr sz="1500" dirty="0">
              <a:solidFill>
                <a:schemeClr val="accent5"/>
              </a:solidFill>
            </a:endParaRPr>
          </a:p>
          <a:p>
            <a:pPr marL="457200" lvl="0" indent="0" algn="l" rtl="0">
              <a:lnSpc>
                <a:spcPct val="115000"/>
              </a:lnSpc>
              <a:spcBef>
                <a:spcPts val="1100"/>
              </a:spcBef>
              <a:spcAft>
                <a:spcPts val="0"/>
              </a:spcAft>
              <a:buNone/>
            </a:pPr>
            <a:r>
              <a:rPr lang="en" sz="1500" dirty="0">
                <a:solidFill>
                  <a:schemeClr val="dk1"/>
                </a:solidFill>
              </a:rPr>
              <a:t>NCES Fast Facts Students with Disabilities: </a:t>
            </a:r>
            <a:r>
              <a:rPr lang="en" sz="1500" u="sng" dirty="0">
                <a:solidFill>
                  <a:schemeClr val="accent5"/>
                </a:solidFill>
                <a:hlinkClick r:id="rId5">
                  <a:extLst>
                    <a:ext uri="{A12FA001-AC4F-418D-AE19-62706E023703}">
                      <ahyp:hlinkClr xmlns:ahyp="http://schemas.microsoft.com/office/drawing/2018/hyperlinkcolor" val="tx"/>
                    </a:ext>
                  </a:extLst>
                </a:hlinkClick>
              </a:rPr>
              <a:t>https://nces.ed.gov/fastfacts/display.asp?id=60#:~:text=How%20many%20students%20in%20postsecondary,20%20percent%20for%20female%20students.</a:t>
            </a:r>
            <a:endParaRPr sz="1500" dirty="0">
              <a:solidFill>
                <a:schemeClr val="dk1"/>
              </a:solidFill>
            </a:endParaRPr>
          </a:p>
          <a:p>
            <a:pPr marL="457200" lvl="0" indent="0" algn="l" rtl="0">
              <a:lnSpc>
                <a:spcPct val="115000"/>
              </a:lnSpc>
              <a:spcBef>
                <a:spcPts val="1100"/>
              </a:spcBef>
              <a:spcAft>
                <a:spcPts val="0"/>
              </a:spcAft>
              <a:buClr>
                <a:schemeClr val="dk1"/>
              </a:buClr>
              <a:buSzPts val="1100"/>
              <a:buFont typeface="Arial"/>
              <a:buNone/>
            </a:pPr>
            <a:r>
              <a:rPr lang="en" sz="1500" dirty="0">
                <a:solidFill>
                  <a:srgbClr val="000000"/>
                </a:solidFill>
              </a:rPr>
              <a:t>Section 504 of Rehabilitation Act of 1973: </a:t>
            </a:r>
            <a:r>
              <a:rPr lang="en" sz="1500" u="sng" dirty="0">
                <a:solidFill>
                  <a:schemeClr val="accent5"/>
                </a:solidFill>
                <a:hlinkClick r:id="rId6">
                  <a:extLst>
                    <a:ext uri="{A12FA001-AC4F-418D-AE19-62706E023703}">
                      <ahyp:hlinkClr xmlns:ahyp="http://schemas.microsoft.com/office/drawing/2018/hyperlinkcolor" val="tx"/>
                    </a:ext>
                  </a:extLst>
                </a:hlinkClick>
              </a:rPr>
              <a:t>https://www.dol.gov/agencies/oasam/centers-offices/civil-rights-center/statutes/section-504-rehabilitation-act-of-1973</a:t>
            </a:r>
            <a:endParaRPr sz="1500" dirty="0">
              <a:solidFill>
                <a:schemeClr val="accent5"/>
              </a:solidFill>
            </a:endParaRPr>
          </a:p>
          <a:p>
            <a:pPr marL="457200" lvl="0" indent="0" algn="l" rtl="0">
              <a:lnSpc>
                <a:spcPct val="115000"/>
              </a:lnSpc>
              <a:spcBef>
                <a:spcPts val="1100"/>
              </a:spcBef>
              <a:spcAft>
                <a:spcPts val="0"/>
              </a:spcAft>
              <a:buClr>
                <a:schemeClr val="dk1"/>
              </a:buClr>
              <a:buSzPts val="1100"/>
              <a:buFont typeface="Arial"/>
              <a:buNone/>
            </a:pPr>
            <a:endParaRPr sz="1400" dirty="0">
              <a:solidFill>
                <a:schemeClr val="dk1"/>
              </a:solidFill>
            </a:endParaRPr>
          </a:p>
          <a:p>
            <a:pPr marL="457200" lvl="0" indent="0" algn="l" rtl="0">
              <a:lnSpc>
                <a:spcPct val="115000"/>
              </a:lnSpc>
              <a:spcBef>
                <a:spcPts val="1100"/>
              </a:spcBef>
              <a:spcAft>
                <a:spcPts val="1100"/>
              </a:spcAft>
              <a:buClr>
                <a:schemeClr val="dk1"/>
              </a:buClr>
              <a:buSzPts val="1100"/>
              <a:buFont typeface="Arial"/>
              <a:buNone/>
            </a:pPr>
            <a:endParaRPr sz="1400" dirty="0">
              <a:solidFill>
                <a:schemeClr val="dk1"/>
              </a:solidFill>
            </a:endParaRPr>
          </a:p>
        </p:txBody>
      </p:sp>
      <p:sp>
        <p:nvSpPr>
          <p:cNvPr id="398" name="Google Shape;398;p59">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399" name="Google Shape;399;p59">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464982" y="4431323"/>
            <a:ext cx="527774" cy="7121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100" b="1" dirty="0">
                <a:latin typeface="Raleway"/>
                <a:ea typeface="Raleway"/>
                <a:cs typeface="Raleway"/>
                <a:sym typeface="Raleway"/>
              </a:rPr>
              <a:t>What is disability?</a:t>
            </a:r>
            <a:endParaRPr sz="3100" b="1" dirty="0">
              <a:latin typeface="Raleway"/>
              <a:ea typeface="Raleway"/>
              <a:cs typeface="Raleway"/>
              <a:sym typeface="Raleway"/>
            </a:endParaRPr>
          </a:p>
        </p:txBody>
      </p:sp>
      <p:sp>
        <p:nvSpPr>
          <p:cNvPr id="150" name="Google Shape;150;p29"/>
          <p:cNvSpPr txBox="1">
            <a:spLocks noGrp="1"/>
          </p:cNvSpPr>
          <p:nvPr>
            <p:ph type="body" idx="1"/>
          </p:nvPr>
        </p:nvSpPr>
        <p:spPr>
          <a:xfrm>
            <a:off x="353775" y="1285825"/>
            <a:ext cx="7837800" cy="33624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Any condition of the body or mind (impairment) that makes it more difficult for the person with the condition to do certain activities (activity limitations) and interact with the world around them (participation restrictions) (</a:t>
            </a:r>
            <a:r>
              <a:rPr lang="en" dirty="0" err="1">
                <a:solidFill>
                  <a:schemeClr val="dk1"/>
                </a:solidFill>
              </a:rPr>
              <a:t>cdc.gov</a:t>
            </a:r>
            <a:r>
              <a:rPr lang="en" dirty="0">
                <a:solidFill>
                  <a:schemeClr val="dk1"/>
                </a:solidFill>
              </a:rPr>
              <a:t>)</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3 dimensions of disability (WHO)</a:t>
            </a:r>
            <a:endParaRPr dirty="0">
              <a:solidFill>
                <a:schemeClr val="dk1"/>
              </a:solidFill>
            </a:endParaRPr>
          </a:p>
          <a:p>
            <a:pPr marL="914400" lvl="0" indent="-330200" algn="l" rtl="0">
              <a:lnSpc>
                <a:spcPct val="115000"/>
              </a:lnSpc>
              <a:spcBef>
                <a:spcPts val="0"/>
              </a:spcBef>
              <a:spcAft>
                <a:spcPts val="0"/>
              </a:spcAft>
              <a:buClr>
                <a:schemeClr val="dk1"/>
              </a:buClr>
              <a:buSzPts val="1600"/>
              <a:buChar char="●"/>
            </a:pPr>
            <a:r>
              <a:rPr lang="en" sz="1600" b="1" dirty="0">
                <a:solidFill>
                  <a:schemeClr val="dk1"/>
                </a:solidFill>
              </a:rPr>
              <a:t>Impairment</a:t>
            </a:r>
            <a:r>
              <a:rPr lang="en" sz="1600" dirty="0">
                <a:solidFill>
                  <a:schemeClr val="dk1"/>
                </a:solidFill>
              </a:rPr>
              <a:t> in a person’s body structure or function, or mental functioning</a:t>
            </a:r>
            <a:r>
              <a:rPr lang="en" sz="1600" b="1" dirty="0">
                <a:solidFill>
                  <a:schemeClr val="dk1"/>
                </a:solidFill>
              </a:rPr>
              <a:t> </a:t>
            </a:r>
            <a:endParaRPr sz="1600" b="1" dirty="0">
              <a:solidFill>
                <a:schemeClr val="dk1"/>
              </a:solidFill>
            </a:endParaRPr>
          </a:p>
          <a:p>
            <a:pPr marL="914400" lvl="0" indent="-330200" algn="l" rtl="0">
              <a:lnSpc>
                <a:spcPct val="115000"/>
              </a:lnSpc>
              <a:spcBef>
                <a:spcPts val="0"/>
              </a:spcBef>
              <a:spcAft>
                <a:spcPts val="0"/>
              </a:spcAft>
              <a:buClr>
                <a:schemeClr val="dk1"/>
              </a:buClr>
              <a:buSzPts val="1600"/>
              <a:buChar char="●"/>
            </a:pPr>
            <a:r>
              <a:rPr lang="en" sz="1600" b="1" dirty="0">
                <a:solidFill>
                  <a:schemeClr val="dk1"/>
                </a:solidFill>
              </a:rPr>
              <a:t>Activity limitation</a:t>
            </a:r>
            <a:r>
              <a:rPr lang="en" sz="1600" dirty="0">
                <a:solidFill>
                  <a:schemeClr val="dk1"/>
                </a:solidFill>
              </a:rPr>
              <a:t>, such as difficulty seeing, hearing, walking, or problem solving</a:t>
            </a:r>
            <a:endParaRPr sz="1600" dirty="0">
              <a:solidFill>
                <a:schemeClr val="dk1"/>
              </a:solidFill>
            </a:endParaRPr>
          </a:p>
          <a:p>
            <a:pPr marL="914400" lvl="0" indent="-330200" algn="l" rtl="0">
              <a:lnSpc>
                <a:spcPct val="115000"/>
              </a:lnSpc>
              <a:spcBef>
                <a:spcPts val="0"/>
              </a:spcBef>
              <a:spcAft>
                <a:spcPts val="0"/>
              </a:spcAft>
              <a:buClr>
                <a:schemeClr val="dk1"/>
              </a:buClr>
              <a:buSzPts val="1600"/>
              <a:buChar char="●"/>
            </a:pPr>
            <a:r>
              <a:rPr lang="en" sz="1600" b="1" dirty="0">
                <a:solidFill>
                  <a:schemeClr val="dk1"/>
                </a:solidFill>
              </a:rPr>
              <a:t>Participation restrictions </a:t>
            </a:r>
            <a:r>
              <a:rPr lang="en" sz="1600" dirty="0">
                <a:solidFill>
                  <a:schemeClr val="dk1"/>
                </a:solidFill>
              </a:rPr>
              <a:t>in normal daily activities, such as working, engaging in social and recreational activities</a:t>
            </a:r>
            <a:endParaRPr sz="1600" dirty="0">
              <a:solidFill>
                <a:schemeClr val="dk1"/>
              </a:solidFill>
            </a:endParaRPr>
          </a:p>
          <a:p>
            <a:pPr marL="914400" lvl="0" indent="0" algn="l" rtl="0">
              <a:lnSpc>
                <a:spcPct val="115000"/>
              </a:lnSpc>
              <a:spcBef>
                <a:spcPts val="1100"/>
              </a:spcBef>
              <a:spcAft>
                <a:spcPts val="0"/>
              </a:spcAft>
              <a:buNone/>
            </a:pPr>
            <a:endParaRPr sz="2000" dirty="0">
              <a:solidFill>
                <a:schemeClr val="dk1"/>
              </a:solidFill>
            </a:endParaRPr>
          </a:p>
          <a:p>
            <a:pPr marL="914400" lvl="0" indent="0" algn="l" rtl="0">
              <a:lnSpc>
                <a:spcPct val="115000"/>
              </a:lnSpc>
              <a:spcBef>
                <a:spcPts val="1100"/>
              </a:spcBef>
              <a:spcAft>
                <a:spcPts val="1100"/>
              </a:spcAft>
              <a:buNone/>
            </a:pPr>
            <a:endParaRPr dirty="0">
              <a:solidFill>
                <a:schemeClr val="dk1"/>
              </a:solidFill>
            </a:endParaRPr>
          </a:p>
        </p:txBody>
      </p:sp>
      <p:sp>
        <p:nvSpPr>
          <p:cNvPr id="151" name="Google Shape;151;p29">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52" name="Google Shape;152;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0"/>
          <p:cNvSpPr txBox="1">
            <a:spLocks noGrp="1"/>
          </p:cNvSpPr>
          <p:nvPr>
            <p:ph type="title"/>
          </p:nvPr>
        </p:nvSpPr>
        <p:spPr>
          <a:xfrm>
            <a:off x="291403" y="263797"/>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900" b="1" dirty="0">
                <a:solidFill>
                  <a:schemeClr val="dk1"/>
                </a:solidFill>
                <a:latin typeface="Raleway"/>
                <a:ea typeface="Raleway"/>
                <a:cs typeface="Raleway"/>
                <a:sym typeface="Raleway"/>
              </a:rPr>
              <a:t>References (continued)</a:t>
            </a:r>
            <a:endParaRPr dirty="0">
              <a:solidFill>
                <a:schemeClr val="dk1"/>
              </a:solidFill>
            </a:endParaRPr>
          </a:p>
        </p:txBody>
      </p:sp>
      <p:sp>
        <p:nvSpPr>
          <p:cNvPr id="405" name="Google Shape;405;p60"/>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100"/>
              </a:spcBef>
              <a:spcAft>
                <a:spcPts val="0"/>
              </a:spcAft>
              <a:buNone/>
            </a:pPr>
            <a:r>
              <a:rPr lang="en" sz="1400" dirty="0">
                <a:solidFill>
                  <a:schemeClr val="dk1"/>
                </a:solidFill>
                <a:latin typeface="Arial"/>
                <a:ea typeface="Arial"/>
                <a:cs typeface="Arial"/>
                <a:sym typeface="Arial"/>
              </a:rPr>
              <a:t>Section 508 of Rehabilitation Act of 1973: </a:t>
            </a:r>
            <a:r>
              <a:rPr lang="en" sz="1400" u="sng" dirty="0">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https://www.section508.gov/manage/laws-and-policies</a:t>
            </a:r>
            <a:endParaRPr sz="1400" dirty="0">
              <a:solidFill>
                <a:schemeClr val="dk1"/>
              </a:solidFill>
              <a:latin typeface="Arial"/>
              <a:ea typeface="Arial"/>
              <a:cs typeface="Arial"/>
              <a:sym typeface="Arial"/>
            </a:endParaRPr>
          </a:p>
          <a:p>
            <a:pPr marL="457200" lvl="0" indent="0" algn="l" rtl="0">
              <a:lnSpc>
                <a:spcPct val="115000"/>
              </a:lnSpc>
              <a:spcBef>
                <a:spcPts val="1100"/>
              </a:spcBef>
              <a:spcAft>
                <a:spcPts val="0"/>
              </a:spcAft>
              <a:buNone/>
            </a:pPr>
            <a:r>
              <a:rPr lang="en" sz="1400" dirty="0">
                <a:solidFill>
                  <a:schemeClr val="dk1"/>
                </a:solidFill>
                <a:latin typeface="Arial"/>
                <a:ea typeface="Arial"/>
                <a:cs typeface="Arial"/>
                <a:sym typeface="Arial"/>
              </a:rPr>
              <a:t>Title II of ADA: </a:t>
            </a:r>
            <a:r>
              <a:rPr lang="en" sz="1400" u="sng" dirty="0">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https://www.ada.gov/regs2010/titleII_2010/titleII_2010_regulations.htm</a:t>
            </a:r>
            <a:r>
              <a:rPr lang="en" sz="1400" dirty="0">
                <a:solidFill>
                  <a:srgbClr val="0097A7"/>
                </a:solidFill>
                <a:latin typeface="Arial"/>
                <a:ea typeface="Arial"/>
                <a:cs typeface="Arial"/>
                <a:sym typeface="Arial"/>
              </a:rPr>
              <a:t> </a:t>
            </a:r>
            <a:endParaRPr sz="1400" dirty="0">
              <a:solidFill>
                <a:srgbClr val="0097A7"/>
              </a:solidFill>
              <a:latin typeface="Arial"/>
              <a:ea typeface="Arial"/>
              <a:cs typeface="Arial"/>
              <a:sym typeface="Arial"/>
            </a:endParaRPr>
          </a:p>
          <a:p>
            <a:pPr marL="457200" lvl="0" indent="0" algn="l" rtl="0">
              <a:lnSpc>
                <a:spcPct val="115000"/>
              </a:lnSpc>
              <a:spcBef>
                <a:spcPts val="1100"/>
              </a:spcBef>
              <a:spcAft>
                <a:spcPts val="0"/>
              </a:spcAft>
              <a:buNone/>
            </a:pPr>
            <a:r>
              <a:rPr lang="en" sz="1400" dirty="0">
                <a:solidFill>
                  <a:schemeClr val="dk1"/>
                </a:solidFill>
                <a:latin typeface="Arial"/>
                <a:ea typeface="Arial"/>
                <a:cs typeface="Arial"/>
                <a:sym typeface="Arial"/>
              </a:rPr>
              <a:t>WCAG 2.1: </a:t>
            </a:r>
            <a:r>
              <a:rPr lang="en" sz="1400" u="sng" dirty="0">
                <a:solidFill>
                  <a:srgbClr val="0097A7"/>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https://www.w3.org/TR/WCAG21/</a:t>
            </a:r>
            <a:endParaRPr sz="1400" dirty="0">
              <a:solidFill>
                <a:srgbClr val="0097A7"/>
              </a:solidFill>
              <a:latin typeface="Arial"/>
              <a:ea typeface="Arial"/>
              <a:cs typeface="Arial"/>
              <a:sym typeface="Arial"/>
            </a:endParaRPr>
          </a:p>
          <a:p>
            <a:pPr marL="457200" lvl="0" indent="0" algn="l" rtl="0">
              <a:lnSpc>
                <a:spcPct val="115000"/>
              </a:lnSpc>
              <a:spcBef>
                <a:spcPts val="1100"/>
              </a:spcBef>
              <a:spcAft>
                <a:spcPts val="0"/>
              </a:spcAft>
              <a:buNone/>
            </a:pPr>
            <a:r>
              <a:rPr lang="en" sz="1400" dirty="0">
                <a:solidFill>
                  <a:schemeClr val="dk1"/>
                </a:solidFill>
                <a:latin typeface="Arial"/>
                <a:ea typeface="Arial"/>
                <a:cs typeface="Arial"/>
                <a:sym typeface="Arial"/>
              </a:rPr>
              <a:t>UDL Guidelines: </a:t>
            </a:r>
            <a:r>
              <a:rPr lang="en" sz="1400" u="sng" dirty="0">
                <a:solidFill>
                  <a:srgbClr val="0097A7"/>
                </a:solidFill>
                <a:latin typeface="Arial"/>
                <a:ea typeface="Arial"/>
                <a:cs typeface="Arial"/>
                <a:sym typeface="Arial"/>
                <a:hlinkClick r:id="rId6">
                  <a:extLst>
                    <a:ext uri="{A12FA001-AC4F-418D-AE19-62706E023703}">
                      <ahyp:hlinkClr xmlns:ahyp="http://schemas.microsoft.com/office/drawing/2018/hyperlinkcolor" val="tx"/>
                    </a:ext>
                  </a:extLst>
                </a:hlinkClick>
              </a:rPr>
              <a:t>http://udlguidelines.cast.org/</a:t>
            </a:r>
            <a:endParaRPr sz="1700" dirty="0">
              <a:solidFill>
                <a:srgbClr val="0097A7"/>
              </a:solidFill>
              <a:latin typeface="Arial"/>
              <a:ea typeface="Arial"/>
              <a:cs typeface="Arial"/>
              <a:sym typeface="Arial"/>
            </a:endParaRPr>
          </a:p>
          <a:p>
            <a:pPr marL="457200" lvl="0" indent="0" algn="l" rtl="0">
              <a:lnSpc>
                <a:spcPct val="115000"/>
              </a:lnSpc>
              <a:spcBef>
                <a:spcPts val="1600"/>
              </a:spcBef>
              <a:spcAft>
                <a:spcPts val="0"/>
              </a:spcAft>
              <a:buNone/>
            </a:pPr>
            <a:r>
              <a:rPr lang="en" sz="1400" dirty="0">
                <a:solidFill>
                  <a:schemeClr val="dk1"/>
                </a:solidFill>
                <a:latin typeface="Arial"/>
                <a:ea typeface="Arial"/>
                <a:cs typeface="Arial"/>
                <a:sym typeface="Arial"/>
              </a:rPr>
              <a:t>Images:</a:t>
            </a:r>
            <a:r>
              <a:rPr lang="en" sz="1400" dirty="0">
                <a:solidFill>
                  <a:srgbClr val="595959"/>
                </a:solidFill>
                <a:latin typeface="Arial"/>
                <a:ea typeface="Arial"/>
                <a:cs typeface="Arial"/>
                <a:sym typeface="Arial"/>
              </a:rPr>
              <a:t> </a:t>
            </a:r>
            <a:r>
              <a:rPr lang="en" sz="1400" u="sng" dirty="0">
                <a:solidFill>
                  <a:srgbClr val="0097A7"/>
                </a:solidFill>
                <a:latin typeface="Arial"/>
                <a:ea typeface="Arial"/>
                <a:cs typeface="Arial"/>
                <a:sym typeface="Arial"/>
                <a:hlinkClick r:id="rId7">
                  <a:extLst>
                    <a:ext uri="{A12FA001-AC4F-418D-AE19-62706E023703}">
                      <ahyp:hlinkClr xmlns:ahyp="http://schemas.microsoft.com/office/drawing/2018/hyperlinkcolor" val="tx"/>
                    </a:ext>
                  </a:extLst>
                </a:hlinkClick>
              </a:rPr>
              <a:t>Pixabay.com</a:t>
            </a:r>
            <a:endParaRPr sz="1400" dirty="0">
              <a:solidFill>
                <a:srgbClr val="0097A7"/>
              </a:solidFill>
              <a:latin typeface="Arial"/>
              <a:ea typeface="Arial"/>
              <a:cs typeface="Arial"/>
              <a:sym typeface="Arial"/>
            </a:endParaRPr>
          </a:p>
          <a:p>
            <a:pPr marL="457200" lvl="0" indent="0" algn="l" rtl="0">
              <a:lnSpc>
                <a:spcPct val="115000"/>
              </a:lnSpc>
              <a:spcBef>
                <a:spcPts val="1600"/>
              </a:spcBef>
              <a:spcAft>
                <a:spcPts val="0"/>
              </a:spcAft>
              <a:buNone/>
            </a:pPr>
            <a:r>
              <a:rPr lang="en" sz="1400" dirty="0">
                <a:solidFill>
                  <a:schemeClr val="dk1"/>
                </a:solidFill>
                <a:latin typeface="Arial"/>
                <a:ea typeface="Arial"/>
                <a:cs typeface="Arial"/>
                <a:sym typeface="Arial"/>
              </a:rPr>
              <a:t>Icons:</a:t>
            </a:r>
            <a:r>
              <a:rPr lang="en" sz="1400" dirty="0">
                <a:solidFill>
                  <a:srgbClr val="595959"/>
                </a:solidFill>
                <a:latin typeface="Arial"/>
                <a:ea typeface="Arial"/>
                <a:cs typeface="Arial"/>
                <a:sym typeface="Arial"/>
              </a:rPr>
              <a:t> </a:t>
            </a:r>
            <a:r>
              <a:rPr lang="en" sz="1400" u="sng" dirty="0">
                <a:solidFill>
                  <a:srgbClr val="0097A7"/>
                </a:solidFill>
                <a:latin typeface="Arial"/>
                <a:ea typeface="Arial"/>
                <a:cs typeface="Arial"/>
                <a:sym typeface="Arial"/>
                <a:hlinkClick r:id="rId8">
                  <a:extLst>
                    <a:ext uri="{A12FA001-AC4F-418D-AE19-62706E023703}">
                      <ahyp:hlinkClr xmlns:ahyp="http://schemas.microsoft.com/office/drawing/2018/hyperlinkcolor" val="tx"/>
                    </a:ext>
                  </a:extLst>
                </a:hlinkClick>
              </a:rPr>
              <a:t>thenounproject.com</a:t>
            </a:r>
            <a:endParaRPr sz="1400" dirty="0">
              <a:solidFill>
                <a:srgbClr val="0097A7"/>
              </a:solidFill>
              <a:latin typeface="Arial"/>
              <a:ea typeface="Arial"/>
              <a:cs typeface="Arial"/>
              <a:sym typeface="Arial"/>
            </a:endParaRPr>
          </a:p>
          <a:p>
            <a:pPr marL="457200" lvl="0" indent="0" algn="l" rtl="0">
              <a:lnSpc>
                <a:spcPct val="115000"/>
              </a:lnSpc>
              <a:spcBef>
                <a:spcPts val="1600"/>
              </a:spcBef>
              <a:spcAft>
                <a:spcPts val="1600"/>
              </a:spcAft>
              <a:buNone/>
            </a:pPr>
            <a:r>
              <a:rPr lang="en" sz="1400" dirty="0">
                <a:solidFill>
                  <a:schemeClr val="dk1"/>
                </a:solidFill>
                <a:latin typeface="Arial"/>
                <a:ea typeface="Arial"/>
                <a:cs typeface="Arial"/>
                <a:sym typeface="Arial"/>
              </a:rPr>
              <a:t>All recordings created in </a:t>
            </a:r>
            <a:r>
              <a:rPr lang="en" sz="1400" u="sng" dirty="0">
                <a:solidFill>
                  <a:srgbClr val="0097A7"/>
                </a:solidFill>
                <a:latin typeface="Arial"/>
                <a:ea typeface="Arial"/>
                <a:cs typeface="Arial"/>
                <a:sym typeface="Arial"/>
                <a:hlinkClick r:id="rId9">
                  <a:extLst>
                    <a:ext uri="{A12FA001-AC4F-418D-AE19-62706E023703}">
                      <ahyp:hlinkClr xmlns:ahyp="http://schemas.microsoft.com/office/drawing/2018/hyperlinkcolor" val="tx"/>
                    </a:ext>
                  </a:extLst>
                </a:hlinkClick>
              </a:rPr>
              <a:t>Loom.com</a:t>
            </a:r>
            <a:endParaRPr sz="600" dirty="0">
              <a:solidFill>
                <a:srgbClr val="0097A7"/>
              </a:solidFill>
            </a:endParaRPr>
          </a:p>
        </p:txBody>
      </p:sp>
      <p:sp>
        <p:nvSpPr>
          <p:cNvPr id="406" name="Google Shape;406;p60">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407" name="Google Shape;407;p60">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8461932" y="4431323"/>
            <a:ext cx="527774" cy="7121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38" y="0"/>
            <a:ext cx="9137129" cy="5143499"/>
          </a:xfrm>
          <a:prstGeom prst="rect">
            <a:avLst/>
          </a:prstGeom>
          <a:noFill/>
          <a:ln>
            <a:noFill/>
          </a:ln>
        </p:spPr>
      </p:pic>
      <p:sp>
        <p:nvSpPr>
          <p:cNvPr id="413" name="Google Shape;413;p61"/>
          <p:cNvSpPr txBox="1">
            <a:spLocks noGrp="1"/>
          </p:cNvSpPr>
          <p:nvPr>
            <p:ph type="ctrTitle"/>
          </p:nvPr>
        </p:nvSpPr>
        <p:spPr>
          <a:xfrm>
            <a:off x="4914900" y="1526725"/>
            <a:ext cx="3277800" cy="1036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2700"/>
              <a:buFont typeface="Helvetica Neue"/>
              <a:buNone/>
            </a:pPr>
            <a:r>
              <a:rPr lang="en" sz="5300" b="1" dirty="0">
                <a:latin typeface="Arial"/>
                <a:ea typeface="Arial"/>
                <a:cs typeface="Arial"/>
                <a:sym typeface="Arial"/>
              </a:rPr>
              <a:t>Q &amp; A</a:t>
            </a:r>
            <a:endParaRPr sz="3200" b="1" dirty="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2"/>
          <p:cNvSpPr txBox="1">
            <a:spLocks noGrp="1"/>
          </p:cNvSpPr>
          <p:nvPr>
            <p:ph type="title"/>
          </p:nvPr>
        </p:nvSpPr>
        <p:spPr>
          <a:xfrm>
            <a:off x="291403" y="263797"/>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Helvetica Neue"/>
              <a:buNone/>
            </a:pPr>
            <a:r>
              <a:rPr lang="en-US" dirty="0"/>
              <a:t>Thank you</a:t>
            </a:r>
            <a:endParaRPr dirty="0"/>
          </a:p>
        </p:txBody>
      </p:sp>
      <p:sp>
        <p:nvSpPr>
          <p:cNvPr id="419" name="Google Shape;419;p62"/>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100"/>
              <a:buNone/>
            </a:pPr>
            <a:endParaRPr dirty="0">
              <a:solidFill>
                <a:schemeClr val="dk1"/>
              </a:solidFill>
            </a:endParaRPr>
          </a:p>
        </p:txBody>
      </p:sp>
      <p:sp>
        <p:nvSpPr>
          <p:cNvPr id="420" name="Google Shape;420;p62">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421" name="Google Shape;421;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pic>
        <p:nvPicPr>
          <p:cNvPr id="422" name="Google Shape;422;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118946"/>
            <a:ext cx="9137129" cy="5143499"/>
          </a:xfrm>
          <a:prstGeom prst="rect">
            <a:avLst/>
          </a:prstGeom>
          <a:noFill/>
          <a:ln>
            <a:noFill/>
          </a:ln>
        </p:spPr>
      </p:pic>
      <p:sp>
        <p:nvSpPr>
          <p:cNvPr id="423" name="Google Shape;423;p62"/>
          <p:cNvSpPr txBox="1">
            <a:spLocks noGrp="1"/>
          </p:cNvSpPr>
          <p:nvPr>
            <p:ph type="ctrTitle" idx="4294967295"/>
          </p:nvPr>
        </p:nvSpPr>
        <p:spPr>
          <a:xfrm>
            <a:off x="4835243" y="2568902"/>
            <a:ext cx="4182000" cy="5091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2700"/>
              <a:buFont typeface="Helvetica Neue"/>
              <a:buNone/>
            </a:pPr>
            <a:r>
              <a:rPr lang="en" sz="4300" b="1" dirty="0">
                <a:latin typeface="Arial"/>
                <a:ea typeface="Arial"/>
                <a:cs typeface="Arial"/>
                <a:sym typeface="Arial"/>
              </a:rPr>
              <a:t>Thank you!</a:t>
            </a:r>
            <a:endParaRPr sz="4300" b="1" dirty="0">
              <a:latin typeface="Arial"/>
              <a:ea typeface="Arial"/>
              <a:cs typeface="Arial"/>
              <a:sym typeface="Arial"/>
            </a:endParaRPr>
          </a:p>
          <a:p>
            <a:pPr marL="0" lvl="0" indent="0" algn="r" rtl="0">
              <a:lnSpc>
                <a:spcPct val="90000"/>
              </a:lnSpc>
              <a:spcBef>
                <a:spcPts val="0"/>
              </a:spcBef>
              <a:spcAft>
                <a:spcPts val="0"/>
              </a:spcAft>
              <a:buClr>
                <a:schemeClr val="lt1"/>
              </a:buClr>
              <a:buSzPts val="2700"/>
              <a:buFont typeface="Helvetica Neue"/>
              <a:buNone/>
            </a:pPr>
            <a:endParaRPr sz="2700" dirty="0">
              <a:latin typeface="Arial" panose="020B0604020202020204" pitchFamily="34" charset="0"/>
              <a:cs typeface="Arial" panose="020B0604020202020204" pitchFamily="34" charset="0"/>
            </a:endParaRPr>
          </a:p>
          <a:p>
            <a:pPr marL="0" lvl="0" indent="0" algn="r" rtl="0">
              <a:lnSpc>
                <a:spcPct val="90000"/>
              </a:lnSpc>
              <a:spcBef>
                <a:spcPts val="0"/>
              </a:spcBef>
              <a:spcAft>
                <a:spcPts val="0"/>
              </a:spcAft>
              <a:buClr>
                <a:schemeClr val="lt1"/>
              </a:buClr>
              <a:buSzPts val="2700"/>
              <a:buFont typeface="Helvetica Neue"/>
              <a:buNone/>
            </a:pPr>
            <a:endParaRPr sz="2700" dirty="0">
              <a:latin typeface="Arial" panose="020B0604020202020204" pitchFamily="34" charset="0"/>
              <a:cs typeface="Arial" panose="020B0604020202020204" pitchFamily="34" charset="0"/>
            </a:endParaRPr>
          </a:p>
          <a:p>
            <a:pPr marL="0" lvl="0" indent="0" algn="r" rtl="0">
              <a:lnSpc>
                <a:spcPct val="90000"/>
              </a:lnSpc>
              <a:spcBef>
                <a:spcPts val="0"/>
              </a:spcBef>
              <a:spcAft>
                <a:spcPts val="0"/>
              </a:spcAft>
              <a:buClr>
                <a:schemeClr val="lt1"/>
              </a:buClr>
              <a:buSzPts val="2700"/>
              <a:buFont typeface="Helvetica Neue"/>
              <a:buNone/>
            </a:pPr>
            <a:r>
              <a:rPr lang="en" sz="2200" b="1" dirty="0">
                <a:latin typeface="Arial"/>
                <a:ea typeface="Arial"/>
                <a:cs typeface="Arial"/>
                <a:sym typeface="Arial"/>
              </a:rPr>
              <a:t>Rachel </a:t>
            </a:r>
            <a:r>
              <a:rPr lang="en" sz="2200" b="1" dirty="0" err="1">
                <a:latin typeface="Arial"/>
                <a:ea typeface="Arial"/>
                <a:cs typeface="Arial"/>
                <a:sym typeface="Arial"/>
              </a:rPr>
              <a:t>Edford</a:t>
            </a:r>
            <a:endParaRPr sz="2200" b="1" dirty="0">
              <a:latin typeface="Arial"/>
              <a:ea typeface="Arial"/>
              <a:cs typeface="Arial"/>
              <a:sym typeface="Arial"/>
            </a:endParaRPr>
          </a:p>
          <a:p>
            <a:pPr marL="0" lvl="0" indent="0" algn="r" rtl="0">
              <a:lnSpc>
                <a:spcPct val="90000"/>
              </a:lnSpc>
              <a:spcBef>
                <a:spcPts val="0"/>
              </a:spcBef>
              <a:spcAft>
                <a:spcPts val="0"/>
              </a:spcAft>
              <a:buClr>
                <a:schemeClr val="lt1"/>
              </a:buClr>
              <a:buSzPts val="2700"/>
              <a:buFont typeface="Helvetica Neue"/>
              <a:buNone/>
            </a:pPr>
            <a:r>
              <a:rPr lang="en" sz="2200" b="1" dirty="0" err="1">
                <a:latin typeface="Arial"/>
                <a:ea typeface="Arial"/>
                <a:cs typeface="Arial"/>
                <a:sym typeface="Arial"/>
              </a:rPr>
              <a:t>rachel.edford@ucf.edu</a:t>
            </a:r>
            <a:endParaRPr sz="2200" b="1"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30"/>
          <p:cNvSpPr txBox="1">
            <a:spLocks noGrp="1"/>
          </p:cNvSpPr>
          <p:nvPr>
            <p:ph type="body" idx="1"/>
          </p:nvPr>
        </p:nvSpPr>
        <p:spPr>
          <a:xfrm>
            <a:off x="3724293" y="1639538"/>
            <a:ext cx="3200100" cy="31455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1100"/>
              </a:spcBef>
              <a:spcAft>
                <a:spcPts val="0"/>
              </a:spcAft>
              <a:buClr>
                <a:schemeClr val="dk1"/>
              </a:buClr>
              <a:buSzPts val="2100"/>
              <a:buChar char="●"/>
            </a:pPr>
            <a:r>
              <a:rPr lang="en" sz="2100" dirty="0">
                <a:solidFill>
                  <a:schemeClr val="dk1"/>
                </a:solidFill>
              </a:rPr>
              <a:t>Communicating</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dirty="0">
                <a:solidFill>
                  <a:schemeClr val="dk1"/>
                </a:solidFill>
              </a:rPr>
              <a:t>Hearing</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dirty="0">
                <a:solidFill>
                  <a:schemeClr val="dk1"/>
                </a:solidFill>
              </a:rPr>
              <a:t>Mental Health</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dirty="0">
                <a:solidFill>
                  <a:schemeClr val="dk1"/>
                </a:solidFill>
              </a:rPr>
              <a:t>Social Relationships</a:t>
            </a:r>
            <a:endParaRPr sz="2100" dirty="0">
              <a:solidFill>
                <a:schemeClr val="dk1"/>
              </a:solidFill>
            </a:endParaRPr>
          </a:p>
        </p:txBody>
      </p:sp>
      <p:sp>
        <p:nvSpPr>
          <p:cNvPr id="161" name="Google Shape;161;p30"/>
          <p:cNvSpPr txBox="1">
            <a:spLocks noGrp="1"/>
          </p:cNvSpPr>
          <p:nvPr>
            <p:ph type="body" idx="1"/>
          </p:nvPr>
        </p:nvSpPr>
        <p:spPr>
          <a:xfrm>
            <a:off x="524193" y="1639550"/>
            <a:ext cx="3200100" cy="31455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1100"/>
              </a:spcBef>
              <a:spcAft>
                <a:spcPts val="0"/>
              </a:spcAft>
              <a:buClr>
                <a:schemeClr val="dk1"/>
              </a:buClr>
              <a:buSzPts val="2200"/>
              <a:buChar char="●"/>
            </a:pPr>
            <a:r>
              <a:rPr lang="en" sz="2200" dirty="0">
                <a:solidFill>
                  <a:schemeClr val="dk1"/>
                </a:solidFill>
              </a:rPr>
              <a:t>Vision</a:t>
            </a:r>
            <a:endParaRPr sz="2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 sz="2200" dirty="0">
                <a:solidFill>
                  <a:schemeClr val="dk1"/>
                </a:solidFill>
              </a:rPr>
              <a:t>Movement</a:t>
            </a:r>
            <a:endParaRPr sz="2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 sz="2200" dirty="0">
                <a:solidFill>
                  <a:schemeClr val="dk1"/>
                </a:solidFill>
              </a:rPr>
              <a:t>Thinking</a:t>
            </a:r>
            <a:endParaRPr sz="2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 sz="2200" dirty="0">
                <a:solidFill>
                  <a:schemeClr val="dk1"/>
                </a:solidFill>
              </a:rPr>
              <a:t>Remembering</a:t>
            </a:r>
            <a:endParaRPr sz="2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 sz="2200" dirty="0">
                <a:solidFill>
                  <a:schemeClr val="dk1"/>
                </a:solidFill>
              </a:rPr>
              <a:t>Learning</a:t>
            </a:r>
            <a:endParaRPr sz="2200" dirty="0">
              <a:solidFill>
                <a:schemeClr val="dk1"/>
              </a:solidFill>
            </a:endParaRPr>
          </a:p>
          <a:p>
            <a:pPr marL="914400" lvl="0" indent="0" algn="l" rtl="0">
              <a:lnSpc>
                <a:spcPct val="115000"/>
              </a:lnSpc>
              <a:spcBef>
                <a:spcPts val="1100"/>
              </a:spcBef>
              <a:spcAft>
                <a:spcPts val="1100"/>
              </a:spcAft>
              <a:buNone/>
            </a:pPr>
            <a:endParaRPr dirty="0">
              <a:solidFill>
                <a:schemeClr val="dk1"/>
              </a:solidFill>
            </a:endParaRPr>
          </a:p>
        </p:txBody>
      </p:sp>
      <p:sp>
        <p:nvSpPr>
          <p:cNvPr id="157" name="Google Shape;157;p30"/>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100" b="1" dirty="0">
                <a:latin typeface="Raleway"/>
                <a:ea typeface="Raleway"/>
                <a:cs typeface="Raleway"/>
                <a:sym typeface="Raleway"/>
              </a:rPr>
              <a:t>Types of Disabilities (</a:t>
            </a:r>
            <a:r>
              <a:rPr lang="en" sz="3100" b="1" dirty="0" err="1">
                <a:latin typeface="Raleway"/>
                <a:ea typeface="Raleway"/>
                <a:cs typeface="Raleway"/>
                <a:sym typeface="Raleway"/>
              </a:rPr>
              <a:t>cdc.gov</a:t>
            </a:r>
            <a:r>
              <a:rPr lang="en" sz="3100" b="1" dirty="0">
                <a:latin typeface="Raleway"/>
                <a:ea typeface="Raleway"/>
                <a:cs typeface="Raleway"/>
                <a:sym typeface="Raleway"/>
              </a:rPr>
              <a:t>)</a:t>
            </a:r>
            <a:endParaRPr sz="3100" b="1" dirty="0">
              <a:latin typeface="Raleway"/>
              <a:ea typeface="Raleway"/>
              <a:cs typeface="Raleway"/>
              <a:sym typeface="Raleway"/>
            </a:endParaRPr>
          </a:p>
        </p:txBody>
      </p:sp>
      <p:sp>
        <p:nvSpPr>
          <p:cNvPr id="159" name="Google Shape;159;p30">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60" name="Google Shape;160;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 dirty="0">
                <a:solidFill>
                  <a:schemeClr val="dk1"/>
                </a:solidFill>
              </a:rPr>
              <a:t>Approximately what percentage of US adults would you say have some type of disability?</a:t>
            </a:r>
            <a:endParaRPr dirty="0">
              <a:solidFill>
                <a:schemeClr val="dk1"/>
              </a:solidFill>
            </a:endParaRPr>
          </a:p>
          <a:p>
            <a:pPr marL="457200" lvl="0" indent="-342900" algn="l" rtl="0">
              <a:lnSpc>
                <a:spcPct val="115000"/>
              </a:lnSpc>
              <a:spcBef>
                <a:spcPts val="1100"/>
              </a:spcBef>
              <a:spcAft>
                <a:spcPts val="0"/>
              </a:spcAft>
              <a:buClr>
                <a:schemeClr val="dk1"/>
              </a:buClr>
              <a:buSzPts val="1800"/>
              <a:buAutoNum type="alphaLcPeriod"/>
            </a:pPr>
            <a:r>
              <a:rPr lang="en" dirty="0">
                <a:solidFill>
                  <a:schemeClr val="dk1"/>
                </a:solidFill>
              </a:rPr>
              <a:t> 5%</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lphaLcPeriod"/>
            </a:pPr>
            <a:r>
              <a:rPr lang="en" dirty="0">
                <a:solidFill>
                  <a:schemeClr val="dk1"/>
                </a:solidFill>
              </a:rPr>
              <a:t>15%</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lphaLcPeriod"/>
            </a:pPr>
            <a:r>
              <a:rPr lang="en" dirty="0">
                <a:solidFill>
                  <a:schemeClr val="dk1"/>
                </a:solidFill>
              </a:rPr>
              <a:t>25%</a:t>
            </a:r>
            <a:endParaRPr dirty="0">
              <a:solidFill>
                <a:schemeClr val="dk1"/>
              </a:solidFill>
            </a:endParaRPr>
          </a:p>
        </p:txBody>
      </p:sp>
      <p:sp>
        <p:nvSpPr>
          <p:cNvPr id="167" name="Google Shape;167;p31">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68" name="Google Shape;168;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169" name="Google Shape;169;p31"/>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Zoom Poll #1</a:t>
            </a:r>
            <a:endParaRPr b="1" dirty="0">
              <a:latin typeface="Raleway"/>
              <a:ea typeface="Raleway"/>
              <a:cs typeface="Raleway"/>
              <a:sym typeface="Raleway"/>
            </a:endParaRPr>
          </a:p>
        </p:txBody>
      </p:sp>
      <p:pic>
        <p:nvPicPr>
          <p:cNvPr id="170" name="Google Shape;170;p3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1800" y="3546125"/>
            <a:ext cx="1501524" cy="1501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500" b="1" dirty="0">
                <a:latin typeface="Raleway"/>
                <a:ea typeface="Raleway"/>
                <a:cs typeface="Raleway"/>
                <a:sym typeface="Raleway"/>
              </a:rPr>
              <a:t>Statistics</a:t>
            </a:r>
            <a:endParaRPr sz="3500" b="1" dirty="0">
              <a:latin typeface="Raleway"/>
              <a:ea typeface="Raleway"/>
              <a:cs typeface="Raleway"/>
              <a:sym typeface="Raleway"/>
            </a:endParaRPr>
          </a:p>
        </p:txBody>
      </p:sp>
      <p:sp>
        <p:nvSpPr>
          <p:cNvPr id="176" name="Google Shape;176;p32"/>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1100"/>
              </a:spcBef>
              <a:spcAft>
                <a:spcPts val="0"/>
              </a:spcAft>
              <a:buClr>
                <a:schemeClr val="dk1"/>
              </a:buClr>
              <a:buSzPts val="2100"/>
              <a:buChar char="●"/>
            </a:pPr>
            <a:r>
              <a:rPr lang="en" sz="2100" dirty="0">
                <a:solidFill>
                  <a:schemeClr val="dk1"/>
                </a:solidFill>
              </a:rPr>
              <a:t>26% (1 in 4) of adults in the US have some type of disability (CDC)</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dirty="0">
                <a:solidFill>
                  <a:schemeClr val="dk1"/>
                </a:solidFill>
              </a:rPr>
              <a:t>61 million adults in the US live with a disability (CDC)</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dirty="0">
                <a:solidFill>
                  <a:schemeClr val="dk1"/>
                </a:solidFill>
              </a:rPr>
              <a:t>19% of all undergraduates in 2015-16 reported having a disability (NCES)</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dirty="0">
                <a:solidFill>
                  <a:schemeClr val="dk1"/>
                </a:solidFill>
              </a:rPr>
              <a:t>Percentage of people living with disabilities is highest in the South (CDC)</a:t>
            </a:r>
            <a:endParaRPr sz="2100" dirty="0">
              <a:solidFill>
                <a:schemeClr val="dk1"/>
              </a:solidFill>
            </a:endParaRPr>
          </a:p>
          <a:p>
            <a:pPr marL="457200" lvl="0" indent="0" algn="l" rtl="0">
              <a:lnSpc>
                <a:spcPct val="115000"/>
              </a:lnSpc>
              <a:spcBef>
                <a:spcPts val="1100"/>
              </a:spcBef>
              <a:spcAft>
                <a:spcPts val="1100"/>
              </a:spcAft>
              <a:buNone/>
            </a:pPr>
            <a:endParaRPr sz="2100" dirty="0">
              <a:solidFill>
                <a:schemeClr val="dk1"/>
              </a:solidFill>
            </a:endParaRPr>
          </a:p>
        </p:txBody>
      </p:sp>
      <p:sp>
        <p:nvSpPr>
          <p:cNvPr id="177" name="Google Shape;177;p32">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78" name="Google Shape;178;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08324" y="4431323"/>
            <a:ext cx="527774" cy="712177"/>
          </a:xfrm>
          <a:prstGeom prst="rect">
            <a:avLst/>
          </a:prstGeom>
          <a:noFill/>
          <a:ln>
            <a:noFill/>
          </a:ln>
        </p:spPr>
      </p:pic>
      <p:pic>
        <p:nvPicPr>
          <p:cNvPr id="179" name="Google Shape;179;p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478900" y="31300"/>
            <a:ext cx="1473849" cy="1473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3"/>
        <p:cNvGrpSpPr/>
        <p:nvPr/>
      </p:nvGrpSpPr>
      <p:grpSpPr>
        <a:xfrm>
          <a:off x="0" y="0"/>
          <a:ext cx="0" cy="0"/>
          <a:chOff x="0" y="0"/>
          <a:chExt cx="0" cy="0"/>
        </a:xfrm>
      </p:grpSpPr>
      <p:pic>
        <p:nvPicPr>
          <p:cNvPr id="184" name="Google Shape;184;p33" descr="Justice as blind woman with scales"/>
          <p:cNvPicPr preferRelativeResize="0"/>
          <p:nvPr/>
        </p:nvPicPr>
        <p:blipFill>
          <a:blip r:embed="rId3">
            <a:alphaModFix amt="87000"/>
          </a:blip>
          <a:stretch>
            <a:fillRect/>
          </a:stretch>
        </p:blipFill>
        <p:spPr>
          <a:xfrm>
            <a:off x="0" y="-112492"/>
            <a:ext cx="9144000" cy="5143501"/>
          </a:xfrm>
          <a:prstGeom prst="rect">
            <a:avLst/>
          </a:prstGeom>
          <a:noFill/>
          <a:ln>
            <a:noFill/>
          </a:ln>
        </p:spPr>
      </p:pic>
      <p:sp>
        <p:nvSpPr>
          <p:cNvPr id="185" name="Google Shape;185;p33">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86" name="Google Shape;186;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64982" y="4431323"/>
            <a:ext cx="527774" cy="712177"/>
          </a:xfrm>
          <a:prstGeom prst="rect">
            <a:avLst/>
          </a:prstGeom>
          <a:noFill/>
          <a:ln>
            <a:noFill/>
          </a:ln>
        </p:spPr>
      </p:pic>
      <p:sp>
        <p:nvSpPr>
          <p:cNvPr id="2" name="Title 1">
            <a:extLst>
              <a:ext uri="{FF2B5EF4-FFF2-40B4-BE49-F238E27FC236}">
                <a16:creationId xmlns:a16="http://schemas.microsoft.com/office/drawing/2014/main" id="{96F4AAE6-BF44-F9B1-36AF-CE447345F31A}"/>
              </a:ext>
            </a:extLst>
          </p:cNvPr>
          <p:cNvSpPr>
            <a:spLocks noGrp="1"/>
          </p:cNvSpPr>
          <p:nvPr>
            <p:ph type="title"/>
          </p:nvPr>
        </p:nvSpPr>
        <p:spPr>
          <a:xfrm>
            <a:off x="427038" y="5031009"/>
            <a:ext cx="7886700" cy="994200"/>
          </a:xfrm>
        </p:spPr>
        <p:txBody>
          <a:bodyPr/>
          <a:lstStyle/>
          <a:p>
            <a:r>
              <a:rPr lang="en-US" dirty="0"/>
              <a:t>Legal aspects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276728" y="271122"/>
            <a:ext cx="58782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b="1" dirty="0">
                <a:latin typeface="Raleway"/>
                <a:ea typeface="Raleway"/>
                <a:cs typeface="Raleway"/>
                <a:sym typeface="Raleway"/>
              </a:rPr>
              <a:t>National Policy &amp; Legislation</a:t>
            </a:r>
            <a:endParaRPr sz="3000" b="1" dirty="0">
              <a:latin typeface="Raleway"/>
              <a:ea typeface="Raleway"/>
              <a:cs typeface="Raleway"/>
              <a:sym typeface="Raleway"/>
            </a:endParaRPr>
          </a:p>
        </p:txBody>
      </p:sp>
      <p:sp>
        <p:nvSpPr>
          <p:cNvPr id="192" name="Google Shape;192;p34"/>
          <p:cNvSpPr txBox="1">
            <a:spLocks noGrp="1"/>
          </p:cNvSpPr>
          <p:nvPr>
            <p:ph type="body" idx="1"/>
          </p:nvPr>
        </p:nvSpPr>
        <p:spPr>
          <a:xfrm>
            <a:off x="371800" y="1265325"/>
            <a:ext cx="7837800" cy="33672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1100"/>
              </a:spcBef>
              <a:spcAft>
                <a:spcPts val="0"/>
              </a:spcAft>
              <a:buClr>
                <a:schemeClr val="dk1"/>
              </a:buClr>
              <a:buSzPts val="2100"/>
              <a:buChar char="●"/>
            </a:pPr>
            <a:r>
              <a:rPr lang="en" sz="2100" u="sng" dirty="0">
                <a:solidFill>
                  <a:schemeClr val="hlink"/>
                </a:solidFill>
                <a:hlinkClick r:id="rId3"/>
              </a:rPr>
              <a:t>Section 504 of Rehabilitation Act of 1973</a:t>
            </a:r>
            <a:r>
              <a:rPr lang="en" sz="2100" dirty="0">
                <a:solidFill>
                  <a:schemeClr val="dk1"/>
                </a:solidFill>
              </a:rPr>
              <a:t> (Amended 1993 &amp; 1998)</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dirty="0">
                <a:solidFill>
                  <a:schemeClr val="hlink"/>
                </a:solidFill>
                <a:hlinkClick r:id="rId4"/>
              </a:rPr>
              <a:t>Section 508 of Rehabilitation Act of 1973</a:t>
            </a:r>
            <a:r>
              <a:rPr lang="en" sz="2100" dirty="0">
                <a:solidFill>
                  <a:schemeClr val="dk1"/>
                </a:solidFill>
              </a:rPr>
              <a:t> (Amended 1993 &amp; 1998)</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dirty="0">
                <a:solidFill>
                  <a:schemeClr val="accent5"/>
                </a:solidFill>
                <a:hlinkClick r:id="rId5">
                  <a:extLst>
                    <a:ext uri="{A12FA001-AC4F-418D-AE19-62706E023703}">
                      <ahyp:hlinkClr xmlns:ahyp="http://schemas.microsoft.com/office/drawing/2018/hyperlinkcolor" val="tx"/>
                    </a:ext>
                  </a:extLst>
                </a:hlinkClick>
              </a:rPr>
              <a:t>Title II of the Americans with Disabilities Act (ADA) of 1990</a:t>
            </a:r>
            <a:r>
              <a:rPr lang="en" sz="2100" dirty="0">
                <a:solidFill>
                  <a:schemeClr val="dk1"/>
                </a:solidFill>
              </a:rPr>
              <a:t>, ADA Amendments Act of 2008</a:t>
            </a:r>
            <a:endParaRPr sz="2100" dirty="0">
              <a:solidFill>
                <a:schemeClr val="dk1"/>
              </a:solidFill>
            </a:endParaRPr>
          </a:p>
        </p:txBody>
      </p:sp>
      <p:sp>
        <p:nvSpPr>
          <p:cNvPr id="193" name="Google Shape;193;p34">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194" name="Google Shape;194;p3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464982" y="4431323"/>
            <a:ext cx="527774" cy="7121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body" idx="1"/>
          </p:nvPr>
        </p:nvSpPr>
        <p:spPr>
          <a:xfrm>
            <a:off x="371789" y="1487156"/>
            <a:ext cx="7837800" cy="3145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100"/>
              </a:spcBef>
              <a:spcAft>
                <a:spcPts val="0"/>
              </a:spcAft>
              <a:buClr>
                <a:schemeClr val="dk1"/>
              </a:buClr>
              <a:buSzPts val="1800"/>
              <a:buChar char="●"/>
            </a:pPr>
            <a:r>
              <a:rPr lang="en" dirty="0">
                <a:solidFill>
                  <a:schemeClr val="dk1"/>
                </a:solidFill>
              </a:rPr>
              <a:t>Prohibits discrimination in any program/activity receiving federal funds of $2500 or more per year</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Organizations are required to follow nondiscrimination policies for workers and participants with disabilities</a:t>
            </a:r>
            <a:endParaRPr dirty="0">
              <a:solidFill>
                <a:schemeClr val="dk1"/>
              </a:solidFill>
            </a:endParaRPr>
          </a:p>
          <a:p>
            <a:pPr marL="457200" lvl="0" indent="-361950" algn="l" rtl="0">
              <a:lnSpc>
                <a:spcPct val="115000"/>
              </a:lnSpc>
              <a:spcBef>
                <a:spcPts val="0"/>
              </a:spcBef>
              <a:spcAft>
                <a:spcPts val="0"/>
              </a:spcAft>
              <a:buClr>
                <a:srgbClr val="000000"/>
              </a:buClr>
              <a:buSzPts val="2100"/>
              <a:buChar char="●"/>
            </a:pPr>
            <a:r>
              <a:rPr lang="en" sz="1600" dirty="0">
                <a:solidFill>
                  <a:srgbClr val="000000"/>
                </a:solidFill>
                <a:highlight>
                  <a:srgbClr val="FFFFFF"/>
                </a:highlight>
              </a:rPr>
              <a:t>“No otherwise qualified individual with a disability in the United States, as defined in section 705(20) of this title, shall, solely by reason of his or her disability, be excluded from the participation in, be denied the benefits of, or be subjected to discrimination under any program or activity receiving Federal financial assistance.”</a:t>
            </a:r>
            <a:endParaRPr sz="2100" dirty="0">
              <a:solidFill>
                <a:srgbClr val="000000"/>
              </a:solidFill>
            </a:endParaRPr>
          </a:p>
        </p:txBody>
      </p:sp>
      <p:sp>
        <p:nvSpPr>
          <p:cNvPr id="200" name="Google Shape;200;p35">
            <a:extLst>
              <a:ext uri="{C183D7F6-B498-43B3-948B-1728B52AA6E4}">
                <adec:decorative xmlns:adec="http://schemas.microsoft.com/office/drawing/2017/decorative" val="1"/>
              </a:ext>
            </a:extLst>
          </p:cNvPr>
          <p:cNvSpPr/>
          <p:nvPr/>
        </p:nvSpPr>
        <p:spPr>
          <a:xfrm>
            <a:off x="0" y="4918509"/>
            <a:ext cx="9144000" cy="225000"/>
          </a:xfrm>
          <a:prstGeom prst="rect">
            <a:avLst/>
          </a:prstGeom>
          <a:solidFill>
            <a:srgbClr val="FFC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A29"/>
              </a:solidFill>
              <a:latin typeface="Calibri"/>
              <a:ea typeface="Calibri"/>
              <a:cs typeface="Calibri"/>
              <a:sym typeface="Calibri"/>
            </a:endParaRPr>
          </a:p>
        </p:txBody>
      </p:sp>
      <p:pic>
        <p:nvPicPr>
          <p:cNvPr id="201" name="Google Shape;201;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4982" y="4431323"/>
            <a:ext cx="527774" cy="712177"/>
          </a:xfrm>
          <a:prstGeom prst="rect">
            <a:avLst/>
          </a:prstGeom>
          <a:noFill/>
          <a:ln>
            <a:noFill/>
          </a:ln>
        </p:spPr>
      </p:pic>
      <p:sp>
        <p:nvSpPr>
          <p:cNvPr id="202" name="Google Shape;202;p35"/>
          <p:cNvSpPr txBox="1">
            <a:spLocks noGrp="1"/>
          </p:cNvSpPr>
          <p:nvPr>
            <p:ph type="title"/>
          </p:nvPr>
        </p:nvSpPr>
        <p:spPr>
          <a:xfrm>
            <a:off x="276724" y="271125"/>
            <a:ext cx="7986000" cy="99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Raleway"/>
                <a:ea typeface="Raleway"/>
                <a:cs typeface="Raleway"/>
                <a:sym typeface="Raleway"/>
              </a:rPr>
              <a:t>Section 504 of the Rehabilitation Act</a:t>
            </a:r>
            <a:endParaRPr b="1" dirty="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1268</Words>
  <Application>Microsoft Macintosh PowerPoint</Application>
  <PresentationFormat>On-screen Show (16:9)</PresentationFormat>
  <Paragraphs>152</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EB Garamond</vt:lpstr>
      <vt:lpstr>Georgia</vt:lpstr>
      <vt:lpstr>Helvetica Neue</vt:lpstr>
      <vt:lpstr>Lato</vt:lpstr>
      <vt:lpstr>Raleway</vt:lpstr>
      <vt:lpstr>Times New Roman</vt:lpstr>
      <vt:lpstr>Verdana</vt:lpstr>
      <vt:lpstr>Simple Light</vt:lpstr>
      <vt:lpstr>Office Theme</vt:lpstr>
      <vt:lpstr>Accessibility and  Online Instruction</vt:lpstr>
      <vt:lpstr>Agenda</vt:lpstr>
      <vt:lpstr>What is disability?</vt:lpstr>
      <vt:lpstr>Types of Disabilities (cdc.gov)</vt:lpstr>
      <vt:lpstr>Zoom Poll #1</vt:lpstr>
      <vt:lpstr>Statistics</vt:lpstr>
      <vt:lpstr>Legal aspects</vt:lpstr>
      <vt:lpstr>National Policy &amp; Legislation</vt:lpstr>
      <vt:lpstr>Section 504 of the Rehabilitation Act</vt:lpstr>
      <vt:lpstr>Section 508 of the Rehabilitation Act</vt:lpstr>
      <vt:lpstr>Title II of the ADA</vt:lpstr>
      <vt:lpstr>Zoom Poll #2</vt:lpstr>
      <vt:lpstr>Web Content Accessibility Guidelines (WCAG 2.1)</vt:lpstr>
      <vt:lpstr>4 Principles of Accessibility (WCAG 2.1)</vt:lpstr>
      <vt:lpstr>Zoom Poll #3</vt:lpstr>
      <vt:lpstr>Accessibility vs. Universal Design</vt:lpstr>
      <vt:lpstr>Universal Design for Learning (UDL) </vt:lpstr>
      <vt:lpstr>Best Practices for Creating Accessible Documents &amp; Pages</vt:lpstr>
      <vt:lpstr>Serif vs. Sans Serif Fonts</vt:lpstr>
      <vt:lpstr>Tools</vt:lpstr>
      <vt:lpstr>Alternative (alt) text for images</vt:lpstr>
      <vt:lpstr>Alt decision tree</vt:lpstr>
      <vt:lpstr>Contrast checker</vt:lpstr>
      <vt:lpstr>WAVE tool</vt:lpstr>
      <vt:lpstr>Detail of WAVE tool results</vt:lpstr>
      <vt:lpstr>Chat Response</vt:lpstr>
      <vt:lpstr>Best Practices for Creating Accessible Videos</vt:lpstr>
      <vt:lpstr>More Tools</vt:lpstr>
      <vt:lpstr>References</vt:lpstr>
      <vt:lpstr>References (continued)</vt:lpstr>
      <vt:lpstr>Q &amp; A</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Online Instruction</dc:title>
  <dc:subject/>
  <dc:creator>Rachel Edford</dc:creator>
  <cp:keywords/>
  <dc:description/>
  <cp:lastModifiedBy>Rachel Trnka</cp:lastModifiedBy>
  <cp:revision>8</cp:revision>
  <cp:lastPrinted>2023-08-07T17:41:22Z</cp:lastPrinted>
  <dcterms:modified xsi:type="dcterms:W3CDTF">2023-08-08T18:17:25Z</dcterms:modified>
  <cp:category/>
</cp:coreProperties>
</file>